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8" r:id="rId2"/>
  </p:sldMasterIdLst>
  <p:notesMasterIdLst>
    <p:notesMasterId r:id="rId64"/>
  </p:notesMasterIdLst>
  <p:sldIdLst>
    <p:sldId id="299" r:id="rId3"/>
    <p:sldId id="322" r:id="rId4"/>
    <p:sldId id="301" r:id="rId5"/>
    <p:sldId id="323" r:id="rId6"/>
    <p:sldId id="324" r:id="rId7"/>
    <p:sldId id="302" r:id="rId8"/>
    <p:sldId id="303" r:id="rId9"/>
    <p:sldId id="304" r:id="rId10"/>
    <p:sldId id="305" r:id="rId11"/>
    <p:sldId id="325" r:id="rId12"/>
    <p:sldId id="326" r:id="rId13"/>
    <p:sldId id="307" r:id="rId14"/>
    <p:sldId id="308" r:id="rId15"/>
    <p:sldId id="327" r:id="rId16"/>
    <p:sldId id="328" r:id="rId17"/>
    <p:sldId id="329" r:id="rId18"/>
    <p:sldId id="330" r:id="rId19"/>
    <p:sldId id="331" r:id="rId20"/>
    <p:sldId id="309" r:id="rId21"/>
    <p:sldId id="310" r:id="rId22"/>
    <p:sldId id="311" r:id="rId23"/>
    <p:sldId id="312" r:id="rId24"/>
    <p:sldId id="313" r:id="rId25"/>
    <p:sldId id="314" r:id="rId26"/>
    <p:sldId id="332" r:id="rId27"/>
    <p:sldId id="315" r:id="rId28"/>
    <p:sldId id="333" r:id="rId29"/>
    <p:sldId id="316" r:id="rId30"/>
    <p:sldId id="317" r:id="rId31"/>
    <p:sldId id="318" r:id="rId32"/>
    <p:sldId id="319" r:id="rId33"/>
    <p:sldId id="321" r:id="rId34"/>
    <p:sldId id="335" r:id="rId35"/>
    <p:sldId id="334" r:id="rId36"/>
    <p:sldId id="320" r:id="rId37"/>
    <p:sldId id="336" r:id="rId38"/>
    <p:sldId id="361"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8" r:id="rId60"/>
    <p:sldId id="357" r:id="rId61"/>
    <p:sldId id="359" r:id="rId62"/>
    <p:sldId id="360" r:id="rId63"/>
  </p:sldIdLst>
  <p:sldSz cx="12192000" cy="6858000"/>
  <p:notesSz cx="6858000" cy="9144000"/>
  <p:embeddedFontLst>
    <p:embeddedFont>
      <p:font typeface="#9Slide03 AllRoundGothic" panose="020B0604020202020204" charset="0"/>
      <p:regular r:id="rId65"/>
    </p:embeddedFont>
    <p:embeddedFont>
      <p:font typeface="#9Slide03 Ample" panose="020B0604020202020204" charset="0"/>
      <p:regular r:id="rId66"/>
    </p:embeddedFont>
    <p:embeddedFont>
      <p:font typeface="#9Slide03 Arima Madurai" panose="020B0604020202020204" charset="0"/>
      <p:regular r:id="rId67"/>
    </p:embeddedFont>
    <p:embeddedFont>
      <p:font typeface="#9Slide03 Arima Madurai Bold" panose="020B0604020202020204" charset="0"/>
      <p:bold r:id="rId68"/>
    </p:embeddedFont>
    <p:embeddedFont>
      <p:font typeface="#9Slide03 Jura Bold" panose="020B0604020202020204" charset="0"/>
      <p:bold r:id="rId69"/>
    </p:embeddedFont>
    <p:embeddedFont>
      <p:font typeface="#9Slide03 Kaleko 105 Round" panose="020B0604020202020204" charset="0"/>
      <p:regular r:id="rId70"/>
    </p:embeddedFont>
    <p:embeddedFont>
      <p:font typeface="#9Slide03 Montserrat Alternates" panose="020B0604020202020204" charset="0"/>
      <p:regular r:id="rId71"/>
      <p:bold r:id="rId72"/>
    </p:embeddedFont>
    <p:embeddedFont>
      <p:font typeface="#9Slide03 Roboto Slab Light" panose="020B0604020202020204" charset="0"/>
      <p:regular r:id="rId73"/>
    </p:embeddedFont>
    <p:embeddedFont>
      <p:font typeface="Cambria Math" panose="02040503050406030204" pitchFamily="18" charset="0"/>
      <p:regular r:id="rId74"/>
    </p:embeddedFont>
    <p:embeddedFont>
      <p:font typeface="Livvic" panose="020F0502020204030204" pitchFamily="2" charset="0"/>
      <p:regular r:id="rId75"/>
      <p:bold r:id="rId76"/>
      <p:italic r:id="rId77"/>
      <p:boldItalic r:id="rId78"/>
    </p:embeddedFont>
    <p:embeddedFont>
      <p:font typeface="Montserrat" panose="00000500000000000000" pitchFamily="2" charset="0"/>
      <p:regular r:id="rId79"/>
      <p:bold r:id="rId80"/>
      <p:italic r:id="rId81"/>
      <p:boldItalic r:id="rId82"/>
    </p:embeddedFont>
    <p:embeddedFont>
      <p:font typeface="Open Sans" panose="020B0606030504020204" pitchFamily="34" charset="0"/>
      <p:regular r:id="rId83"/>
      <p:bold r:id="rId84"/>
      <p:italic r:id="rId85"/>
      <p:boldItalic r:id="rId86"/>
    </p:embeddedFont>
    <p:embeddedFont>
      <p:font typeface="Open Sans Light" panose="020B0306030504020204" pitchFamily="34" charset="0"/>
      <p:regular r:id="rId87"/>
      <p:italic r:id="rId88"/>
    </p:embeddedFont>
    <p:embeddedFont>
      <p:font typeface="Roboto Condensed Light" panose="02000000000000000000" pitchFamily="2" charset="0"/>
      <p:regular r:id="rId89"/>
      <p:italic r:id="rId90"/>
    </p:embeddedFont>
    <p:embeddedFont>
      <p:font typeface="Work Sans" panose="020F0502020204030204" pitchFamily="2" charset="0"/>
      <p:regular r:id="rId91"/>
      <p:bold r:id="rId92"/>
      <p:italic r:id="rId93"/>
      <p:boldItalic r:id="rId94"/>
    </p:embeddedFont>
  </p:embeddedFontLst>
  <p:custDataLst>
    <p:tags r:id="rId9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94660"/>
  </p:normalViewPr>
  <p:slideViewPr>
    <p:cSldViewPr snapToGrid="0">
      <p:cViewPr varScale="1">
        <p:scale>
          <a:sx n="59" d="100"/>
          <a:sy n="59" d="100"/>
        </p:scale>
        <p:origin x="9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font" Target="fonts/font25.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3.xml"/><Relationship Id="rId90" Type="http://schemas.openxmlformats.org/officeDocument/2006/relationships/font" Target="fonts/font26.fntdata"/><Relationship Id="rId95"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font" Target="fonts/font5.fntdata"/><Relationship Id="rId80" Type="http://schemas.openxmlformats.org/officeDocument/2006/relationships/font" Target="fonts/font16.fntdata"/><Relationship Id="rId85"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1" Type="http://schemas.openxmlformats.org/officeDocument/2006/relationships/font" Target="fonts/font27.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94" Type="http://schemas.openxmlformats.org/officeDocument/2006/relationships/font" Target="fonts/font30.fnt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2.fntdata"/><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7.fntdata"/><Relationship Id="rId92" Type="http://schemas.openxmlformats.org/officeDocument/2006/relationships/font" Target="fonts/font2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2.fntdata"/><Relationship Id="rId87" Type="http://schemas.openxmlformats.org/officeDocument/2006/relationships/font" Target="fonts/font23.fntdata"/><Relationship Id="rId61" Type="http://schemas.openxmlformats.org/officeDocument/2006/relationships/slide" Target="slides/slide59.xml"/><Relationship Id="rId82"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93" Type="http://schemas.openxmlformats.org/officeDocument/2006/relationships/font" Target="fonts/font29.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3D4E3-E721-492A-9CAA-83C9BAEBCF5F}" type="datetimeFigureOut">
              <a:rPr lang="vi-VN" smtClean="0"/>
              <a:t>11/04/2025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CDAD-5BC6-47EE-B52E-294068BCE85A}" type="slidenum">
              <a:rPr lang="vi-VN" smtClean="0"/>
              <a:t>‹#›</a:t>
            </a:fld>
            <a:endParaRPr lang="vi-VN"/>
          </a:p>
        </p:txBody>
      </p:sp>
    </p:spTree>
    <p:extLst>
      <p:ext uri="{BB962C8B-B14F-4D97-AF65-F5344CB8AC3E}">
        <p14:creationId xmlns:p14="http://schemas.microsoft.com/office/powerpoint/2010/main" val="35061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7a382e666_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77a382e666_5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10</a:t>
            </a:fld>
            <a:endParaRPr lang="vi-VN"/>
          </a:p>
        </p:txBody>
      </p:sp>
    </p:spTree>
    <p:extLst>
      <p:ext uri="{BB962C8B-B14F-4D97-AF65-F5344CB8AC3E}">
        <p14:creationId xmlns:p14="http://schemas.microsoft.com/office/powerpoint/2010/main" val="293610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11</a:t>
            </a:fld>
            <a:endParaRPr lang="vi-VN"/>
          </a:p>
        </p:txBody>
      </p:sp>
    </p:spTree>
    <p:extLst>
      <p:ext uri="{BB962C8B-B14F-4D97-AF65-F5344CB8AC3E}">
        <p14:creationId xmlns:p14="http://schemas.microsoft.com/office/powerpoint/2010/main" val="66112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12</a:t>
            </a:fld>
            <a:endParaRPr lang="vi-VN"/>
          </a:p>
        </p:txBody>
      </p:sp>
    </p:spTree>
    <p:extLst>
      <p:ext uri="{BB962C8B-B14F-4D97-AF65-F5344CB8AC3E}">
        <p14:creationId xmlns:p14="http://schemas.microsoft.com/office/powerpoint/2010/main" val="212457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13</a:t>
            </a:fld>
            <a:endParaRPr lang="vi-VN"/>
          </a:p>
        </p:txBody>
      </p:sp>
    </p:spTree>
    <p:extLst>
      <p:ext uri="{BB962C8B-B14F-4D97-AF65-F5344CB8AC3E}">
        <p14:creationId xmlns:p14="http://schemas.microsoft.com/office/powerpoint/2010/main" val="303362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14</a:t>
            </a:fld>
            <a:endParaRPr lang="vi-VN"/>
          </a:p>
        </p:txBody>
      </p:sp>
    </p:spTree>
    <p:extLst>
      <p:ext uri="{BB962C8B-B14F-4D97-AF65-F5344CB8AC3E}">
        <p14:creationId xmlns:p14="http://schemas.microsoft.com/office/powerpoint/2010/main" val="390215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15</a:t>
            </a:fld>
            <a:endParaRPr lang="vi-VN"/>
          </a:p>
        </p:txBody>
      </p:sp>
    </p:spTree>
    <p:extLst>
      <p:ext uri="{BB962C8B-B14F-4D97-AF65-F5344CB8AC3E}">
        <p14:creationId xmlns:p14="http://schemas.microsoft.com/office/powerpoint/2010/main" val="276272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16</a:t>
            </a:fld>
            <a:endParaRPr lang="vi-VN"/>
          </a:p>
        </p:txBody>
      </p:sp>
    </p:spTree>
    <p:extLst>
      <p:ext uri="{BB962C8B-B14F-4D97-AF65-F5344CB8AC3E}">
        <p14:creationId xmlns:p14="http://schemas.microsoft.com/office/powerpoint/2010/main" val="296044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17</a:t>
            </a:fld>
            <a:endParaRPr lang="vi-VN"/>
          </a:p>
        </p:txBody>
      </p:sp>
    </p:spTree>
    <p:extLst>
      <p:ext uri="{BB962C8B-B14F-4D97-AF65-F5344CB8AC3E}">
        <p14:creationId xmlns:p14="http://schemas.microsoft.com/office/powerpoint/2010/main" val="2364820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18</a:t>
            </a:fld>
            <a:endParaRPr lang="vi-VN"/>
          </a:p>
        </p:txBody>
      </p:sp>
    </p:spTree>
    <p:extLst>
      <p:ext uri="{BB962C8B-B14F-4D97-AF65-F5344CB8AC3E}">
        <p14:creationId xmlns:p14="http://schemas.microsoft.com/office/powerpoint/2010/main" val="54205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19</a:t>
            </a:fld>
            <a:endParaRPr lang="vi-VN"/>
          </a:p>
        </p:txBody>
      </p:sp>
    </p:spTree>
    <p:extLst>
      <p:ext uri="{BB962C8B-B14F-4D97-AF65-F5344CB8AC3E}">
        <p14:creationId xmlns:p14="http://schemas.microsoft.com/office/powerpoint/2010/main" val="214046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7a382e666_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77a382e666_5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8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20</a:t>
            </a:fld>
            <a:endParaRPr lang="vi-VN"/>
          </a:p>
        </p:txBody>
      </p:sp>
    </p:spTree>
    <p:extLst>
      <p:ext uri="{BB962C8B-B14F-4D97-AF65-F5344CB8AC3E}">
        <p14:creationId xmlns:p14="http://schemas.microsoft.com/office/powerpoint/2010/main" val="2263862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21</a:t>
            </a:fld>
            <a:endParaRPr lang="vi-VN"/>
          </a:p>
        </p:txBody>
      </p:sp>
    </p:spTree>
    <p:extLst>
      <p:ext uri="{BB962C8B-B14F-4D97-AF65-F5344CB8AC3E}">
        <p14:creationId xmlns:p14="http://schemas.microsoft.com/office/powerpoint/2010/main" val="2561809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22</a:t>
            </a:fld>
            <a:endParaRPr lang="vi-VN"/>
          </a:p>
        </p:txBody>
      </p:sp>
    </p:spTree>
    <p:extLst>
      <p:ext uri="{BB962C8B-B14F-4D97-AF65-F5344CB8AC3E}">
        <p14:creationId xmlns:p14="http://schemas.microsoft.com/office/powerpoint/2010/main" val="206432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23</a:t>
            </a:fld>
            <a:endParaRPr lang="vi-VN"/>
          </a:p>
        </p:txBody>
      </p:sp>
    </p:spTree>
    <p:extLst>
      <p:ext uri="{BB962C8B-B14F-4D97-AF65-F5344CB8AC3E}">
        <p14:creationId xmlns:p14="http://schemas.microsoft.com/office/powerpoint/2010/main" val="3733861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24</a:t>
            </a:fld>
            <a:endParaRPr lang="vi-VN"/>
          </a:p>
        </p:txBody>
      </p:sp>
    </p:spTree>
    <p:extLst>
      <p:ext uri="{BB962C8B-B14F-4D97-AF65-F5344CB8AC3E}">
        <p14:creationId xmlns:p14="http://schemas.microsoft.com/office/powerpoint/2010/main" val="113189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25</a:t>
            </a:fld>
            <a:endParaRPr lang="vi-VN"/>
          </a:p>
        </p:txBody>
      </p:sp>
    </p:spTree>
    <p:extLst>
      <p:ext uri="{BB962C8B-B14F-4D97-AF65-F5344CB8AC3E}">
        <p14:creationId xmlns:p14="http://schemas.microsoft.com/office/powerpoint/2010/main" val="2850846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26</a:t>
            </a:fld>
            <a:endParaRPr lang="vi-VN"/>
          </a:p>
        </p:txBody>
      </p:sp>
    </p:spTree>
    <p:extLst>
      <p:ext uri="{BB962C8B-B14F-4D97-AF65-F5344CB8AC3E}">
        <p14:creationId xmlns:p14="http://schemas.microsoft.com/office/powerpoint/2010/main" val="1663141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27</a:t>
            </a:fld>
            <a:endParaRPr lang="vi-VN"/>
          </a:p>
        </p:txBody>
      </p:sp>
    </p:spTree>
    <p:extLst>
      <p:ext uri="{BB962C8B-B14F-4D97-AF65-F5344CB8AC3E}">
        <p14:creationId xmlns:p14="http://schemas.microsoft.com/office/powerpoint/2010/main" val="392476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28</a:t>
            </a:fld>
            <a:endParaRPr lang="vi-VN"/>
          </a:p>
        </p:txBody>
      </p:sp>
    </p:spTree>
    <p:extLst>
      <p:ext uri="{BB962C8B-B14F-4D97-AF65-F5344CB8AC3E}">
        <p14:creationId xmlns:p14="http://schemas.microsoft.com/office/powerpoint/2010/main" val="2320247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29</a:t>
            </a:fld>
            <a:endParaRPr lang="vi-VN"/>
          </a:p>
        </p:txBody>
      </p:sp>
    </p:spTree>
    <p:extLst>
      <p:ext uri="{BB962C8B-B14F-4D97-AF65-F5344CB8AC3E}">
        <p14:creationId xmlns:p14="http://schemas.microsoft.com/office/powerpoint/2010/main" val="127647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a:t>
            </a:fld>
            <a:endParaRPr lang="vi-VN"/>
          </a:p>
        </p:txBody>
      </p:sp>
    </p:spTree>
    <p:extLst>
      <p:ext uri="{BB962C8B-B14F-4D97-AF65-F5344CB8AC3E}">
        <p14:creationId xmlns:p14="http://schemas.microsoft.com/office/powerpoint/2010/main" val="1939701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30</a:t>
            </a:fld>
            <a:endParaRPr lang="vi-VN"/>
          </a:p>
        </p:txBody>
      </p:sp>
    </p:spTree>
    <p:extLst>
      <p:ext uri="{BB962C8B-B14F-4D97-AF65-F5344CB8AC3E}">
        <p14:creationId xmlns:p14="http://schemas.microsoft.com/office/powerpoint/2010/main" val="4265408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31</a:t>
            </a:fld>
            <a:endParaRPr lang="vi-VN"/>
          </a:p>
        </p:txBody>
      </p:sp>
    </p:spTree>
    <p:extLst>
      <p:ext uri="{BB962C8B-B14F-4D97-AF65-F5344CB8AC3E}">
        <p14:creationId xmlns:p14="http://schemas.microsoft.com/office/powerpoint/2010/main" val="4216692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32</a:t>
            </a:fld>
            <a:endParaRPr lang="vi-VN"/>
          </a:p>
        </p:txBody>
      </p:sp>
    </p:spTree>
    <p:extLst>
      <p:ext uri="{BB962C8B-B14F-4D97-AF65-F5344CB8AC3E}">
        <p14:creationId xmlns:p14="http://schemas.microsoft.com/office/powerpoint/2010/main" val="3769283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33</a:t>
            </a:fld>
            <a:endParaRPr lang="vi-VN"/>
          </a:p>
        </p:txBody>
      </p:sp>
    </p:spTree>
    <p:extLst>
      <p:ext uri="{BB962C8B-B14F-4D97-AF65-F5344CB8AC3E}">
        <p14:creationId xmlns:p14="http://schemas.microsoft.com/office/powerpoint/2010/main" val="3015753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34</a:t>
            </a:fld>
            <a:endParaRPr lang="vi-VN"/>
          </a:p>
        </p:txBody>
      </p:sp>
    </p:spTree>
    <p:extLst>
      <p:ext uri="{BB962C8B-B14F-4D97-AF65-F5344CB8AC3E}">
        <p14:creationId xmlns:p14="http://schemas.microsoft.com/office/powerpoint/2010/main" val="1263165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35</a:t>
            </a:fld>
            <a:endParaRPr lang="vi-VN"/>
          </a:p>
        </p:txBody>
      </p:sp>
    </p:spTree>
    <p:extLst>
      <p:ext uri="{BB962C8B-B14F-4D97-AF65-F5344CB8AC3E}">
        <p14:creationId xmlns:p14="http://schemas.microsoft.com/office/powerpoint/2010/main" val="1796597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36</a:t>
            </a:fld>
            <a:endParaRPr lang="vi-VN"/>
          </a:p>
        </p:txBody>
      </p:sp>
    </p:spTree>
    <p:extLst>
      <p:ext uri="{BB962C8B-B14F-4D97-AF65-F5344CB8AC3E}">
        <p14:creationId xmlns:p14="http://schemas.microsoft.com/office/powerpoint/2010/main" val="2006823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37</a:t>
            </a:fld>
            <a:endParaRPr lang="vi-VN"/>
          </a:p>
        </p:txBody>
      </p:sp>
    </p:spTree>
    <p:extLst>
      <p:ext uri="{BB962C8B-B14F-4D97-AF65-F5344CB8AC3E}">
        <p14:creationId xmlns:p14="http://schemas.microsoft.com/office/powerpoint/2010/main" val="1286754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38</a:t>
            </a:fld>
            <a:endParaRPr lang="vi-VN"/>
          </a:p>
        </p:txBody>
      </p:sp>
    </p:spTree>
    <p:extLst>
      <p:ext uri="{BB962C8B-B14F-4D97-AF65-F5344CB8AC3E}">
        <p14:creationId xmlns:p14="http://schemas.microsoft.com/office/powerpoint/2010/main" val="2205984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39</a:t>
            </a:fld>
            <a:endParaRPr lang="vi-VN"/>
          </a:p>
        </p:txBody>
      </p:sp>
    </p:spTree>
    <p:extLst>
      <p:ext uri="{BB962C8B-B14F-4D97-AF65-F5344CB8AC3E}">
        <p14:creationId xmlns:p14="http://schemas.microsoft.com/office/powerpoint/2010/main" val="116419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7a382e666_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77a382e666_5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743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40</a:t>
            </a:fld>
            <a:endParaRPr lang="vi-VN"/>
          </a:p>
        </p:txBody>
      </p:sp>
    </p:spTree>
    <p:extLst>
      <p:ext uri="{BB962C8B-B14F-4D97-AF65-F5344CB8AC3E}">
        <p14:creationId xmlns:p14="http://schemas.microsoft.com/office/powerpoint/2010/main" val="4213341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41</a:t>
            </a:fld>
            <a:endParaRPr lang="vi-VN"/>
          </a:p>
        </p:txBody>
      </p:sp>
    </p:spTree>
    <p:extLst>
      <p:ext uri="{BB962C8B-B14F-4D97-AF65-F5344CB8AC3E}">
        <p14:creationId xmlns:p14="http://schemas.microsoft.com/office/powerpoint/2010/main" val="2111428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42</a:t>
            </a:fld>
            <a:endParaRPr lang="vi-VN"/>
          </a:p>
        </p:txBody>
      </p:sp>
    </p:spTree>
    <p:extLst>
      <p:ext uri="{BB962C8B-B14F-4D97-AF65-F5344CB8AC3E}">
        <p14:creationId xmlns:p14="http://schemas.microsoft.com/office/powerpoint/2010/main" val="2331310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43</a:t>
            </a:fld>
            <a:endParaRPr lang="vi-VN"/>
          </a:p>
        </p:txBody>
      </p:sp>
    </p:spTree>
    <p:extLst>
      <p:ext uri="{BB962C8B-B14F-4D97-AF65-F5344CB8AC3E}">
        <p14:creationId xmlns:p14="http://schemas.microsoft.com/office/powerpoint/2010/main" val="2350164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44</a:t>
            </a:fld>
            <a:endParaRPr lang="vi-VN"/>
          </a:p>
        </p:txBody>
      </p:sp>
    </p:spTree>
    <p:extLst>
      <p:ext uri="{BB962C8B-B14F-4D97-AF65-F5344CB8AC3E}">
        <p14:creationId xmlns:p14="http://schemas.microsoft.com/office/powerpoint/2010/main" val="4219023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45</a:t>
            </a:fld>
            <a:endParaRPr lang="vi-VN"/>
          </a:p>
        </p:txBody>
      </p:sp>
    </p:spTree>
    <p:extLst>
      <p:ext uri="{BB962C8B-B14F-4D97-AF65-F5344CB8AC3E}">
        <p14:creationId xmlns:p14="http://schemas.microsoft.com/office/powerpoint/2010/main" val="395035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46</a:t>
            </a:fld>
            <a:endParaRPr lang="vi-VN"/>
          </a:p>
        </p:txBody>
      </p:sp>
    </p:spTree>
    <p:extLst>
      <p:ext uri="{BB962C8B-B14F-4D97-AF65-F5344CB8AC3E}">
        <p14:creationId xmlns:p14="http://schemas.microsoft.com/office/powerpoint/2010/main" val="236183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47</a:t>
            </a:fld>
            <a:endParaRPr lang="vi-VN"/>
          </a:p>
        </p:txBody>
      </p:sp>
    </p:spTree>
    <p:extLst>
      <p:ext uri="{BB962C8B-B14F-4D97-AF65-F5344CB8AC3E}">
        <p14:creationId xmlns:p14="http://schemas.microsoft.com/office/powerpoint/2010/main" val="1003972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48</a:t>
            </a:fld>
            <a:endParaRPr lang="vi-VN"/>
          </a:p>
        </p:txBody>
      </p:sp>
    </p:spTree>
    <p:extLst>
      <p:ext uri="{BB962C8B-B14F-4D97-AF65-F5344CB8AC3E}">
        <p14:creationId xmlns:p14="http://schemas.microsoft.com/office/powerpoint/2010/main" val="2560185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49</a:t>
            </a:fld>
            <a:endParaRPr lang="vi-VN"/>
          </a:p>
        </p:txBody>
      </p:sp>
    </p:spTree>
    <p:extLst>
      <p:ext uri="{BB962C8B-B14F-4D97-AF65-F5344CB8AC3E}">
        <p14:creationId xmlns:p14="http://schemas.microsoft.com/office/powerpoint/2010/main" val="243592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a:t>
            </a:fld>
            <a:endParaRPr lang="vi-VN"/>
          </a:p>
        </p:txBody>
      </p:sp>
    </p:spTree>
    <p:extLst>
      <p:ext uri="{BB962C8B-B14F-4D97-AF65-F5344CB8AC3E}">
        <p14:creationId xmlns:p14="http://schemas.microsoft.com/office/powerpoint/2010/main" val="3282021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50</a:t>
            </a:fld>
            <a:endParaRPr lang="vi-VN"/>
          </a:p>
        </p:txBody>
      </p:sp>
    </p:spTree>
    <p:extLst>
      <p:ext uri="{BB962C8B-B14F-4D97-AF65-F5344CB8AC3E}">
        <p14:creationId xmlns:p14="http://schemas.microsoft.com/office/powerpoint/2010/main" val="1736992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51</a:t>
            </a:fld>
            <a:endParaRPr lang="vi-VN"/>
          </a:p>
        </p:txBody>
      </p:sp>
    </p:spTree>
    <p:extLst>
      <p:ext uri="{BB962C8B-B14F-4D97-AF65-F5344CB8AC3E}">
        <p14:creationId xmlns:p14="http://schemas.microsoft.com/office/powerpoint/2010/main" val="1507404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52</a:t>
            </a:fld>
            <a:endParaRPr lang="vi-VN"/>
          </a:p>
        </p:txBody>
      </p:sp>
    </p:spTree>
    <p:extLst>
      <p:ext uri="{BB962C8B-B14F-4D97-AF65-F5344CB8AC3E}">
        <p14:creationId xmlns:p14="http://schemas.microsoft.com/office/powerpoint/2010/main" val="2130995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53</a:t>
            </a:fld>
            <a:endParaRPr lang="vi-VN"/>
          </a:p>
        </p:txBody>
      </p:sp>
    </p:spTree>
    <p:extLst>
      <p:ext uri="{BB962C8B-B14F-4D97-AF65-F5344CB8AC3E}">
        <p14:creationId xmlns:p14="http://schemas.microsoft.com/office/powerpoint/2010/main" val="3463417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54</a:t>
            </a:fld>
            <a:endParaRPr lang="vi-VN"/>
          </a:p>
        </p:txBody>
      </p:sp>
    </p:spTree>
    <p:extLst>
      <p:ext uri="{BB962C8B-B14F-4D97-AF65-F5344CB8AC3E}">
        <p14:creationId xmlns:p14="http://schemas.microsoft.com/office/powerpoint/2010/main" val="3794824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55</a:t>
            </a:fld>
            <a:endParaRPr lang="vi-VN"/>
          </a:p>
        </p:txBody>
      </p:sp>
    </p:spTree>
    <p:extLst>
      <p:ext uri="{BB962C8B-B14F-4D97-AF65-F5344CB8AC3E}">
        <p14:creationId xmlns:p14="http://schemas.microsoft.com/office/powerpoint/2010/main" val="1894657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56</a:t>
            </a:fld>
            <a:endParaRPr lang="vi-VN"/>
          </a:p>
        </p:txBody>
      </p:sp>
    </p:spTree>
    <p:extLst>
      <p:ext uri="{BB962C8B-B14F-4D97-AF65-F5344CB8AC3E}">
        <p14:creationId xmlns:p14="http://schemas.microsoft.com/office/powerpoint/2010/main" val="2112023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57</a:t>
            </a:fld>
            <a:endParaRPr lang="vi-VN"/>
          </a:p>
        </p:txBody>
      </p:sp>
    </p:spTree>
    <p:extLst>
      <p:ext uri="{BB962C8B-B14F-4D97-AF65-F5344CB8AC3E}">
        <p14:creationId xmlns:p14="http://schemas.microsoft.com/office/powerpoint/2010/main" val="281276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58</a:t>
            </a:fld>
            <a:endParaRPr lang="vi-VN"/>
          </a:p>
        </p:txBody>
      </p:sp>
    </p:spTree>
    <p:extLst>
      <p:ext uri="{BB962C8B-B14F-4D97-AF65-F5344CB8AC3E}">
        <p14:creationId xmlns:p14="http://schemas.microsoft.com/office/powerpoint/2010/main" val="12638542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59</a:t>
            </a:fld>
            <a:endParaRPr lang="vi-VN"/>
          </a:p>
        </p:txBody>
      </p:sp>
    </p:spTree>
    <p:extLst>
      <p:ext uri="{BB962C8B-B14F-4D97-AF65-F5344CB8AC3E}">
        <p14:creationId xmlns:p14="http://schemas.microsoft.com/office/powerpoint/2010/main" val="142742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6</a:t>
            </a:fld>
            <a:endParaRPr lang="vi-VN"/>
          </a:p>
        </p:txBody>
      </p:sp>
    </p:spTree>
    <p:extLst>
      <p:ext uri="{BB962C8B-B14F-4D97-AF65-F5344CB8AC3E}">
        <p14:creationId xmlns:p14="http://schemas.microsoft.com/office/powerpoint/2010/main" val="8294602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60</a:t>
            </a:fld>
            <a:endParaRPr lang="vi-VN"/>
          </a:p>
        </p:txBody>
      </p:sp>
    </p:spTree>
    <p:extLst>
      <p:ext uri="{BB962C8B-B14F-4D97-AF65-F5344CB8AC3E}">
        <p14:creationId xmlns:p14="http://schemas.microsoft.com/office/powerpoint/2010/main" val="3808242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7a382e666_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77a382e666_5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58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7</a:t>
            </a:fld>
            <a:endParaRPr lang="vi-VN"/>
          </a:p>
        </p:txBody>
      </p:sp>
    </p:spTree>
    <p:extLst>
      <p:ext uri="{BB962C8B-B14F-4D97-AF65-F5344CB8AC3E}">
        <p14:creationId xmlns:p14="http://schemas.microsoft.com/office/powerpoint/2010/main" val="419611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8</a:t>
            </a:fld>
            <a:endParaRPr lang="vi-VN"/>
          </a:p>
        </p:txBody>
      </p:sp>
    </p:spTree>
    <p:extLst>
      <p:ext uri="{BB962C8B-B14F-4D97-AF65-F5344CB8AC3E}">
        <p14:creationId xmlns:p14="http://schemas.microsoft.com/office/powerpoint/2010/main" val="93105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996CDAD-5BC6-47EE-B52E-294068BCE85A}" type="slidenum">
              <a:rPr lang="vi-VN" smtClean="0"/>
              <a:t>9</a:t>
            </a:fld>
            <a:endParaRPr lang="vi-VN"/>
          </a:p>
        </p:txBody>
      </p:sp>
    </p:spTree>
    <p:extLst>
      <p:ext uri="{BB962C8B-B14F-4D97-AF65-F5344CB8AC3E}">
        <p14:creationId xmlns:p14="http://schemas.microsoft.com/office/powerpoint/2010/main" val="76370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3882992" y="4482184"/>
            <a:ext cx="4426000" cy="69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36800" y="3635816"/>
            <a:ext cx="1718400" cy="1008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64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1" name="Google Shape;31;p3"/>
          <p:cNvSpPr txBox="1">
            <a:spLocks noGrp="1"/>
          </p:cNvSpPr>
          <p:nvPr>
            <p:ph type="subTitle" idx="1"/>
          </p:nvPr>
        </p:nvSpPr>
        <p:spPr>
          <a:xfrm>
            <a:off x="3882992" y="5338251"/>
            <a:ext cx="4426000" cy="8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 name="Google Shape;32;p3"/>
          <p:cNvSpPr/>
          <p:nvPr/>
        </p:nvSpPr>
        <p:spPr>
          <a:xfrm rot="10800000">
            <a:off x="3413921" y="692931"/>
            <a:ext cx="3040911" cy="3220300"/>
          </a:xfrm>
          <a:custGeom>
            <a:avLst/>
            <a:gdLst/>
            <a:ahLst/>
            <a:cxnLst/>
            <a:rect l="l" t="t" r="r" b="b"/>
            <a:pathLst>
              <a:path w="50227" h="53190" extrusionOk="0">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5906236" y="821437"/>
            <a:ext cx="3040911" cy="3220300"/>
          </a:xfrm>
          <a:custGeom>
            <a:avLst/>
            <a:gdLst/>
            <a:ahLst/>
            <a:cxnLst/>
            <a:rect l="l" t="t" r="r" b="b"/>
            <a:pathLst>
              <a:path w="50227" h="53190" extrusionOk="0">
                <a:moveTo>
                  <a:pt x="34880" y="0"/>
                </a:moveTo>
                <a:cubicBezTo>
                  <a:pt x="34159" y="0"/>
                  <a:pt x="33439" y="276"/>
                  <a:pt x="32893" y="828"/>
                </a:cubicBezTo>
                <a:lnTo>
                  <a:pt x="22100" y="11621"/>
                </a:lnTo>
                <a:cubicBezTo>
                  <a:pt x="22395" y="10393"/>
                  <a:pt x="21850" y="9119"/>
                  <a:pt x="20746" y="8494"/>
                </a:cubicBezTo>
                <a:cubicBezTo>
                  <a:pt x="20317" y="8252"/>
                  <a:pt x="19843" y="8133"/>
                  <a:pt x="19372" y="8133"/>
                </a:cubicBezTo>
                <a:cubicBezTo>
                  <a:pt x="18645" y="8133"/>
                  <a:pt x="17925" y="8415"/>
                  <a:pt x="17380" y="8960"/>
                </a:cubicBezTo>
                <a:lnTo>
                  <a:pt x="8406" y="17934"/>
                </a:lnTo>
                <a:lnTo>
                  <a:pt x="1104" y="25236"/>
                </a:lnTo>
                <a:cubicBezTo>
                  <a:pt x="1" y="26339"/>
                  <a:pt x="1" y="28113"/>
                  <a:pt x="1104" y="29216"/>
                </a:cubicBezTo>
                <a:cubicBezTo>
                  <a:pt x="1655" y="29768"/>
                  <a:pt x="2375" y="30044"/>
                  <a:pt x="3094" y="30044"/>
                </a:cubicBezTo>
                <a:cubicBezTo>
                  <a:pt x="3814" y="30044"/>
                  <a:pt x="4533" y="29768"/>
                  <a:pt x="5085" y="29216"/>
                </a:cubicBezTo>
                <a:lnTo>
                  <a:pt x="5483" y="28818"/>
                </a:lnTo>
                <a:cubicBezTo>
                  <a:pt x="5726" y="28757"/>
                  <a:pt x="5964" y="28728"/>
                  <a:pt x="6195" y="28728"/>
                </a:cubicBezTo>
                <a:cubicBezTo>
                  <a:pt x="8225" y="28728"/>
                  <a:pt x="9684" y="30960"/>
                  <a:pt x="8622" y="32890"/>
                </a:cubicBezTo>
                <a:lnTo>
                  <a:pt x="5801" y="35722"/>
                </a:lnTo>
                <a:cubicBezTo>
                  <a:pt x="4698" y="36814"/>
                  <a:pt x="4698" y="38600"/>
                  <a:pt x="5801" y="39692"/>
                </a:cubicBezTo>
                <a:cubicBezTo>
                  <a:pt x="6354" y="40245"/>
                  <a:pt x="7076" y="40521"/>
                  <a:pt x="7797" y="40521"/>
                </a:cubicBezTo>
                <a:cubicBezTo>
                  <a:pt x="8515" y="40521"/>
                  <a:pt x="9232" y="40248"/>
                  <a:pt x="9782" y="39703"/>
                </a:cubicBezTo>
                <a:lnTo>
                  <a:pt x="17368" y="32117"/>
                </a:lnTo>
                <a:cubicBezTo>
                  <a:pt x="17863" y="31751"/>
                  <a:pt x="18443" y="31572"/>
                  <a:pt x="19021" y="31572"/>
                </a:cubicBezTo>
                <a:cubicBezTo>
                  <a:pt x="19720" y="31572"/>
                  <a:pt x="20416" y="31834"/>
                  <a:pt x="20951" y="32344"/>
                </a:cubicBezTo>
                <a:cubicBezTo>
                  <a:pt x="21941" y="33277"/>
                  <a:pt x="22111" y="34778"/>
                  <a:pt x="21372" y="35916"/>
                </a:cubicBezTo>
                <a:lnTo>
                  <a:pt x="15878" y="41409"/>
                </a:lnTo>
                <a:cubicBezTo>
                  <a:pt x="14786" y="42512"/>
                  <a:pt x="14786" y="44287"/>
                  <a:pt x="15878" y="45390"/>
                </a:cubicBezTo>
                <a:cubicBezTo>
                  <a:pt x="16430" y="45942"/>
                  <a:pt x="17152" y="46217"/>
                  <a:pt x="17873" y="46217"/>
                </a:cubicBezTo>
                <a:cubicBezTo>
                  <a:pt x="18594" y="46217"/>
                  <a:pt x="19313" y="45942"/>
                  <a:pt x="19859" y="45390"/>
                </a:cubicBezTo>
                <a:lnTo>
                  <a:pt x="25546" y="39703"/>
                </a:lnTo>
                <a:cubicBezTo>
                  <a:pt x="26026" y="39368"/>
                  <a:pt x="26580" y="39205"/>
                  <a:pt x="27133" y="39205"/>
                </a:cubicBezTo>
                <a:cubicBezTo>
                  <a:pt x="27838" y="39205"/>
                  <a:pt x="28541" y="39471"/>
                  <a:pt x="29083" y="39987"/>
                </a:cubicBezTo>
                <a:cubicBezTo>
                  <a:pt x="30039" y="40909"/>
                  <a:pt x="30221" y="42376"/>
                  <a:pt x="29515" y="43513"/>
                </a:cubicBezTo>
                <a:lnTo>
                  <a:pt x="24636" y="48381"/>
                </a:lnTo>
                <a:cubicBezTo>
                  <a:pt x="23544" y="49485"/>
                  <a:pt x="23544" y="51270"/>
                  <a:pt x="24636" y="52362"/>
                </a:cubicBezTo>
                <a:cubicBezTo>
                  <a:pt x="25188" y="52914"/>
                  <a:pt x="25910" y="53190"/>
                  <a:pt x="26631" y="53190"/>
                </a:cubicBezTo>
                <a:cubicBezTo>
                  <a:pt x="27352" y="53190"/>
                  <a:pt x="28071" y="52914"/>
                  <a:pt x="28617" y="52362"/>
                </a:cubicBezTo>
                <a:lnTo>
                  <a:pt x="45268" y="35711"/>
                </a:lnTo>
                <a:cubicBezTo>
                  <a:pt x="46280" y="34699"/>
                  <a:pt x="46371" y="33095"/>
                  <a:pt x="45484" y="31980"/>
                </a:cubicBezTo>
                <a:cubicBezTo>
                  <a:pt x="44928" y="31283"/>
                  <a:pt x="44110" y="30913"/>
                  <a:pt x="43279" y="30913"/>
                </a:cubicBezTo>
                <a:cubicBezTo>
                  <a:pt x="42768" y="30913"/>
                  <a:pt x="42251" y="31053"/>
                  <a:pt x="41788" y="31343"/>
                </a:cubicBezTo>
                <a:lnTo>
                  <a:pt x="49135" y="24007"/>
                </a:lnTo>
                <a:cubicBezTo>
                  <a:pt x="50227" y="22904"/>
                  <a:pt x="50227" y="21118"/>
                  <a:pt x="49124" y="20026"/>
                </a:cubicBezTo>
                <a:cubicBezTo>
                  <a:pt x="48578" y="19475"/>
                  <a:pt x="47858" y="19199"/>
                  <a:pt x="47138" y="19199"/>
                </a:cubicBezTo>
                <a:cubicBezTo>
                  <a:pt x="46417" y="19199"/>
                  <a:pt x="45695" y="19475"/>
                  <a:pt x="45143" y="20026"/>
                </a:cubicBezTo>
                <a:lnTo>
                  <a:pt x="44790" y="20379"/>
                </a:lnTo>
                <a:cubicBezTo>
                  <a:pt x="44307" y="20713"/>
                  <a:pt x="43749" y="20877"/>
                  <a:pt x="43195" y="20877"/>
                </a:cubicBezTo>
                <a:cubicBezTo>
                  <a:pt x="42484" y="20877"/>
                  <a:pt x="41779" y="20607"/>
                  <a:pt x="41242" y="20083"/>
                </a:cubicBezTo>
                <a:cubicBezTo>
                  <a:pt x="40286" y="19151"/>
                  <a:pt x="40116" y="17672"/>
                  <a:pt x="40844" y="16546"/>
                </a:cubicBezTo>
                <a:lnTo>
                  <a:pt x="44040" y="13350"/>
                </a:lnTo>
                <a:cubicBezTo>
                  <a:pt x="45132" y="12247"/>
                  <a:pt x="45132" y="10461"/>
                  <a:pt x="44028" y="9369"/>
                </a:cubicBezTo>
                <a:cubicBezTo>
                  <a:pt x="43482" y="8818"/>
                  <a:pt x="42763" y="8542"/>
                  <a:pt x="42044" y="8542"/>
                </a:cubicBezTo>
                <a:cubicBezTo>
                  <a:pt x="41324" y="8542"/>
                  <a:pt x="40605" y="8818"/>
                  <a:pt x="40059" y="9369"/>
                </a:cubicBezTo>
                <a:lnTo>
                  <a:pt x="34850" y="14578"/>
                </a:lnTo>
                <a:cubicBezTo>
                  <a:pt x="34350" y="14940"/>
                  <a:pt x="33764" y="15120"/>
                  <a:pt x="33180" y="15120"/>
                </a:cubicBezTo>
                <a:cubicBezTo>
                  <a:pt x="32514" y="15120"/>
                  <a:pt x="31851" y="14886"/>
                  <a:pt x="31324" y="14419"/>
                </a:cubicBezTo>
                <a:cubicBezTo>
                  <a:pt x="30334" y="13555"/>
                  <a:pt x="30084" y="12110"/>
                  <a:pt x="30721" y="10950"/>
                </a:cubicBezTo>
                <a:lnTo>
                  <a:pt x="36874" y="4808"/>
                </a:lnTo>
                <a:cubicBezTo>
                  <a:pt x="37966" y="3705"/>
                  <a:pt x="37966" y="1931"/>
                  <a:pt x="36874" y="828"/>
                </a:cubicBezTo>
                <a:cubicBezTo>
                  <a:pt x="36323" y="276"/>
                  <a:pt x="35600" y="0"/>
                  <a:pt x="348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10950797" y="1043487"/>
            <a:ext cx="1241251" cy="1877152"/>
          </a:xfrm>
          <a:custGeom>
            <a:avLst/>
            <a:gdLst/>
            <a:ahLst/>
            <a:cxnLst/>
            <a:rect l="l" t="t" r="r" b="b"/>
            <a:pathLst>
              <a:path w="15887" h="24026" extrusionOk="0">
                <a:moveTo>
                  <a:pt x="15886" y="0"/>
                </a:moveTo>
                <a:lnTo>
                  <a:pt x="1123" y="14775"/>
                </a:lnTo>
                <a:cubicBezTo>
                  <a:pt x="1" y="15878"/>
                  <a:pt x="1126" y="17805"/>
                  <a:pt x="2527" y="17805"/>
                </a:cubicBezTo>
                <a:cubicBezTo>
                  <a:pt x="2730" y="17805"/>
                  <a:pt x="2939" y="17764"/>
                  <a:pt x="3148" y="17675"/>
                </a:cubicBezTo>
                <a:cubicBezTo>
                  <a:pt x="3307" y="17607"/>
                  <a:pt x="3466" y="17504"/>
                  <a:pt x="3591" y="17391"/>
                </a:cubicBezTo>
                <a:cubicBezTo>
                  <a:pt x="3614" y="17368"/>
                  <a:pt x="3637" y="17345"/>
                  <a:pt x="3648" y="17334"/>
                </a:cubicBezTo>
                <a:lnTo>
                  <a:pt x="5559" y="15423"/>
                </a:lnTo>
                <a:cubicBezTo>
                  <a:pt x="6071" y="14911"/>
                  <a:pt x="6594" y="14115"/>
                  <a:pt x="7413" y="14013"/>
                </a:cubicBezTo>
                <a:cubicBezTo>
                  <a:pt x="7468" y="14006"/>
                  <a:pt x="7522" y="14003"/>
                  <a:pt x="7577" y="14003"/>
                </a:cubicBezTo>
                <a:cubicBezTo>
                  <a:pt x="8867" y="14003"/>
                  <a:pt x="10019" y="15762"/>
                  <a:pt x="8982" y="16799"/>
                </a:cubicBezTo>
                <a:lnTo>
                  <a:pt x="5832" y="19938"/>
                </a:lnTo>
                <a:lnTo>
                  <a:pt x="5695" y="20086"/>
                </a:lnTo>
                <a:cubicBezTo>
                  <a:pt x="5639" y="20132"/>
                  <a:pt x="5593" y="20189"/>
                  <a:pt x="5548" y="20246"/>
                </a:cubicBezTo>
                <a:cubicBezTo>
                  <a:pt x="4774" y="21190"/>
                  <a:pt x="4865" y="22566"/>
                  <a:pt x="5741" y="23407"/>
                </a:cubicBezTo>
                <a:cubicBezTo>
                  <a:pt x="6192" y="23820"/>
                  <a:pt x="6763" y="24025"/>
                  <a:pt x="7334" y="24025"/>
                </a:cubicBezTo>
                <a:cubicBezTo>
                  <a:pt x="7943" y="24025"/>
                  <a:pt x="8553" y="23792"/>
                  <a:pt x="9017" y="23328"/>
                </a:cubicBezTo>
                <a:lnTo>
                  <a:pt x="15886" y="16447"/>
                </a:lnTo>
                <a:lnTo>
                  <a:pt x="15886"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552149" y="879106"/>
            <a:ext cx="638088" cy="795129"/>
          </a:xfrm>
          <a:custGeom>
            <a:avLst/>
            <a:gdLst/>
            <a:ahLst/>
            <a:cxnLst/>
            <a:rect l="l" t="t" r="r" b="b"/>
            <a:pathLst>
              <a:path w="8167" h="10177" extrusionOk="0">
                <a:moveTo>
                  <a:pt x="8167" y="0"/>
                </a:moveTo>
                <a:lnTo>
                  <a:pt x="592" y="7564"/>
                </a:lnTo>
                <a:cubicBezTo>
                  <a:pt x="0" y="8166"/>
                  <a:pt x="0" y="9133"/>
                  <a:pt x="592" y="9725"/>
                </a:cubicBezTo>
                <a:cubicBezTo>
                  <a:pt x="893" y="10026"/>
                  <a:pt x="1285" y="10177"/>
                  <a:pt x="1678" y="10177"/>
                </a:cubicBezTo>
                <a:cubicBezTo>
                  <a:pt x="2070" y="10177"/>
                  <a:pt x="2463" y="10026"/>
                  <a:pt x="2764" y="9725"/>
                </a:cubicBezTo>
                <a:lnTo>
                  <a:pt x="8167" y="4322"/>
                </a:lnTo>
                <a:lnTo>
                  <a:pt x="8167"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0" y="891864"/>
            <a:ext cx="1441003" cy="2180400"/>
          </a:xfrm>
          <a:custGeom>
            <a:avLst/>
            <a:gdLst/>
            <a:ahLst/>
            <a:cxnLst/>
            <a:rect l="l" t="t" r="r" b="b"/>
            <a:pathLst>
              <a:path w="16205" h="24520" extrusionOk="0">
                <a:moveTo>
                  <a:pt x="8729" y="0"/>
                </a:moveTo>
                <a:cubicBezTo>
                  <a:pt x="8109" y="0"/>
                  <a:pt x="7488" y="239"/>
                  <a:pt x="7019" y="714"/>
                </a:cubicBezTo>
                <a:lnTo>
                  <a:pt x="1" y="7743"/>
                </a:lnTo>
                <a:lnTo>
                  <a:pt x="1" y="24520"/>
                </a:lnTo>
                <a:cubicBezTo>
                  <a:pt x="956" y="23564"/>
                  <a:pt x="15071" y="9449"/>
                  <a:pt x="15071" y="9449"/>
                </a:cubicBezTo>
                <a:cubicBezTo>
                  <a:pt x="16204" y="8316"/>
                  <a:pt x="15053" y="6350"/>
                  <a:pt x="13621" y="6350"/>
                </a:cubicBezTo>
                <a:cubicBezTo>
                  <a:pt x="13415" y="6350"/>
                  <a:pt x="13202" y="6391"/>
                  <a:pt x="12990" y="6481"/>
                </a:cubicBezTo>
                <a:cubicBezTo>
                  <a:pt x="12831" y="6561"/>
                  <a:pt x="12671" y="6652"/>
                  <a:pt x="12535" y="6777"/>
                </a:cubicBezTo>
                <a:lnTo>
                  <a:pt x="12478" y="6834"/>
                </a:lnTo>
                <a:cubicBezTo>
                  <a:pt x="11830" y="7482"/>
                  <a:pt x="11181" y="8130"/>
                  <a:pt x="10533" y="8778"/>
                </a:cubicBezTo>
                <a:cubicBezTo>
                  <a:pt x="10010" y="9302"/>
                  <a:pt x="9475" y="10121"/>
                  <a:pt x="8645" y="10212"/>
                </a:cubicBezTo>
                <a:cubicBezTo>
                  <a:pt x="8586" y="10219"/>
                  <a:pt x="8527" y="10222"/>
                  <a:pt x="8469" y="10222"/>
                </a:cubicBezTo>
                <a:cubicBezTo>
                  <a:pt x="7151" y="10222"/>
                  <a:pt x="5996" y="8436"/>
                  <a:pt x="7041" y="7379"/>
                </a:cubicBezTo>
                <a:lnTo>
                  <a:pt x="10260" y="4172"/>
                </a:lnTo>
                <a:lnTo>
                  <a:pt x="10397" y="4024"/>
                </a:lnTo>
                <a:cubicBezTo>
                  <a:pt x="10453" y="3967"/>
                  <a:pt x="10499" y="3910"/>
                  <a:pt x="10544" y="3854"/>
                </a:cubicBezTo>
                <a:cubicBezTo>
                  <a:pt x="11341" y="2898"/>
                  <a:pt x="11250" y="1499"/>
                  <a:pt x="10351" y="635"/>
                </a:cubicBezTo>
                <a:cubicBezTo>
                  <a:pt x="9894" y="211"/>
                  <a:pt x="9312" y="0"/>
                  <a:pt x="872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1067" y="1857916"/>
            <a:ext cx="578624" cy="713699"/>
          </a:xfrm>
          <a:custGeom>
            <a:avLst/>
            <a:gdLst/>
            <a:ahLst/>
            <a:cxnLst/>
            <a:rect l="l" t="t" r="r" b="b"/>
            <a:pathLst>
              <a:path w="6507" h="8026" extrusionOk="0">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681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227"/>
        <p:cNvGrpSpPr/>
        <p:nvPr/>
      </p:nvGrpSpPr>
      <p:grpSpPr>
        <a:xfrm>
          <a:off x="0" y="0"/>
          <a:ext cx="0" cy="0"/>
          <a:chOff x="0" y="0"/>
          <a:chExt cx="0" cy="0"/>
        </a:xfrm>
      </p:grpSpPr>
      <p:sp>
        <p:nvSpPr>
          <p:cNvPr id="228" name="Google Shape;228;p13"/>
          <p:cNvSpPr/>
          <p:nvPr/>
        </p:nvSpPr>
        <p:spPr>
          <a:xfrm>
            <a:off x="6677601" y="3212685"/>
            <a:ext cx="1492060" cy="1576076"/>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9332895" y="3212685"/>
            <a:ext cx="1492060" cy="1576076"/>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1367013" y="3212685"/>
            <a:ext cx="1492060" cy="1576076"/>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4022307" y="3212685"/>
            <a:ext cx="1492060" cy="1576076"/>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1196050" y="1788951"/>
            <a:ext cx="340364" cy="336573"/>
          </a:xfrm>
          <a:custGeom>
            <a:avLst/>
            <a:gdLst/>
            <a:ahLst/>
            <a:cxnLst/>
            <a:rect l="l" t="t" r="r" b="b"/>
            <a:pathLst>
              <a:path w="3152" h="3117" extrusionOk="0">
                <a:moveTo>
                  <a:pt x="1582" y="0"/>
                </a:moveTo>
                <a:cubicBezTo>
                  <a:pt x="706" y="0"/>
                  <a:pt x="1" y="706"/>
                  <a:pt x="1" y="1559"/>
                </a:cubicBezTo>
                <a:cubicBezTo>
                  <a:pt x="1" y="2423"/>
                  <a:pt x="706" y="3117"/>
                  <a:pt x="1582" y="3117"/>
                </a:cubicBezTo>
                <a:cubicBezTo>
                  <a:pt x="2446" y="3117"/>
                  <a:pt x="3151" y="2423"/>
                  <a:pt x="3151" y="1559"/>
                </a:cubicBezTo>
                <a:cubicBezTo>
                  <a:pt x="3151" y="706"/>
                  <a:pt x="2446" y="0"/>
                  <a:pt x="158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3" name="Google Shape;233;p13"/>
          <p:cNvGrpSpPr/>
          <p:nvPr/>
        </p:nvGrpSpPr>
        <p:grpSpPr>
          <a:xfrm rot="-265504">
            <a:off x="902691" y="1284847"/>
            <a:ext cx="2014752" cy="1746643"/>
            <a:chOff x="-10675" y="1099414"/>
            <a:chExt cx="1742694" cy="1476180"/>
          </a:xfrm>
        </p:grpSpPr>
        <p:sp>
          <p:nvSpPr>
            <p:cNvPr id="234" name="Google Shape;234;p13"/>
            <p:cNvSpPr/>
            <p:nvPr/>
          </p:nvSpPr>
          <p:spPr>
            <a:xfrm>
              <a:off x="-10675" y="1099414"/>
              <a:ext cx="1692536" cy="1476180"/>
            </a:xfrm>
            <a:custGeom>
              <a:avLst/>
              <a:gdLst/>
              <a:ahLst/>
              <a:cxnLst/>
              <a:rect l="l" t="t" r="r" b="b"/>
              <a:pathLst>
                <a:path w="32121" h="28015" extrusionOk="0">
                  <a:moveTo>
                    <a:pt x="28436" y="1"/>
                  </a:moveTo>
                  <a:cubicBezTo>
                    <a:pt x="27974" y="1"/>
                    <a:pt x="27537" y="170"/>
                    <a:pt x="27184" y="468"/>
                  </a:cubicBezTo>
                  <a:lnTo>
                    <a:pt x="683" y="22988"/>
                  </a:lnTo>
                  <a:cubicBezTo>
                    <a:pt x="251" y="23352"/>
                    <a:pt x="1" y="23898"/>
                    <a:pt x="1" y="24466"/>
                  </a:cubicBezTo>
                  <a:cubicBezTo>
                    <a:pt x="1" y="25633"/>
                    <a:pt x="970" y="26423"/>
                    <a:pt x="1992" y="26423"/>
                  </a:cubicBezTo>
                  <a:cubicBezTo>
                    <a:pt x="2435" y="26423"/>
                    <a:pt x="2888" y="26275"/>
                    <a:pt x="3276" y="25945"/>
                  </a:cubicBezTo>
                  <a:lnTo>
                    <a:pt x="6165" y="23500"/>
                  </a:lnTo>
                  <a:cubicBezTo>
                    <a:pt x="6332" y="23360"/>
                    <a:pt x="6534" y="23291"/>
                    <a:pt x="6734" y="23291"/>
                  </a:cubicBezTo>
                  <a:cubicBezTo>
                    <a:pt x="6958" y="23291"/>
                    <a:pt x="7180" y="23377"/>
                    <a:pt x="7348" y="23545"/>
                  </a:cubicBezTo>
                  <a:cubicBezTo>
                    <a:pt x="7701" y="23898"/>
                    <a:pt x="7689" y="24478"/>
                    <a:pt x="7303" y="24796"/>
                  </a:cubicBezTo>
                  <a:lnTo>
                    <a:pt x="6882" y="25160"/>
                  </a:lnTo>
                  <a:cubicBezTo>
                    <a:pt x="6518" y="25467"/>
                    <a:pt x="6313" y="25922"/>
                    <a:pt x="6313" y="26388"/>
                  </a:cubicBezTo>
                  <a:cubicBezTo>
                    <a:pt x="6313" y="27357"/>
                    <a:pt x="7116" y="28015"/>
                    <a:pt x="7961" y="28015"/>
                  </a:cubicBezTo>
                  <a:cubicBezTo>
                    <a:pt x="8327" y="28015"/>
                    <a:pt x="8701" y="27892"/>
                    <a:pt x="9020" y="27617"/>
                  </a:cubicBezTo>
                  <a:lnTo>
                    <a:pt x="30971" y="8998"/>
                  </a:lnTo>
                  <a:cubicBezTo>
                    <a:pt x="32120" y="8008"/>
                    <a:pt x="31426" y="6143"/>
                    <a:pt x="29902" y="6143"/>
                  </a:cubicBezTo>
                  <a:lnTo>
                    <a:pt x="29868" y="6143"/>
                  </a:lnTo>
                  <a:cubicBezTo>
                    <a:pt x="29482" y="6143"/>
                    <a:pt x="29095" y="6280"/>
                    <a:pt x="28799" y="6541"/>
                  </a:cubicBezTo>
                  <a:lnTo>
                    <a:pt x="27673" y="7497"/>
                  </a:lnTo>
                  <a:cubicBezTo>
                    <a:pt x="27512" y="7636"/>
                    <a:pt x="27313" y="7705"/>
                    <a:pt x="27114" y="7705"/>
                  </a:cubicBezTo>
                  <a:cubicBezTo>
                    <a:pt x="26892" y="7705"/>
                    <a:pt x="26670" y="7619"/>
                    <a:pt x="26502" y="7451"/>
                  </a:cubicBezTo>
                  <a:cubicBezTo>
                    <a:pt x="26138" y="7099"/>
                    <a:pt x="26160" y="6530"/>
                    <a:pt x="26547" y="6211"/>
                  </a:cubicBezTo>
                  <a:lnTo>
                    <a:pt x="29811" y="3436"/>
                  </a:lnTo>
                  <a:cubicBezTo>
                    <a:pt x="31199" y="2253"/>
                    <a:pt x="30357" y="1"/>
                    <a:pt x="28515" y="1"/>
                  </a:cubicBezTo>
                  <a:lnTo>
                    <a:pt x="28481" y="1"/>
                  </a:lnTo>
                  <a:cubicBezTo>
                    <a:pt x="28466" y="1"/>
                    <a:pt x="28451" y="1"/>
                    <a:pt x="28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a:off x="569467" y="1572853"/>
              <a:ext cx="781641" cy="661818"/>
            </a:xfrm>
            <a:custGeom>
              <a:avLst/>
              <a:gdLst/>
              <a:ahLst/>
              <a:cxnLst/>
              <a:rect l="l" t="t" r="r" b="b"/>
              <a:pathLst>
                <a:path w="14834" h="12560" extrusionOk="0">
                  <a:moveTo>
                    <a:pt x="13486" y="1"/>
                  </a:moveTo>
                  <a:cubicBezTo>
                    <a:pt x="13272" y="1"/>
                    <a:pt x="13071" y="89"/>
                    <a:pt x="12910" y="218"/>
                  </a:cubicBezTo>
                  <a:lnTo>
                    <a:pt x="330" y="10909"/>
                  </a:lnTo>
                  <a:cubicBezTo>
                    <a:pt x="126" y="11091"/>
                    <a:pt x="1" y="11341"/>
                    <a:pt x="1" y="11626"/>
                  </a:cubicBezTo>
                  <a:cubicBezTo>
                    <a:pt x="9" y="12181"/>
                    <a:pt x="465" y="12560"/>
                    <a:pt x="949" y="12560"/>
                  </a:cubicBezTo>
                  <a:cubicBezTo>
                    <a:pt x="1159" y="12560"/>
                    <a:pt x="1373" y="12489"/>
                    <a:pt x="1559" y="12331"/>
                  </a:cubicBezTo>
                  <a:lnTo>
                    <a:pt x="14161" y="1639"/>
                  </a:lnTo>
                  <a:cubicBezTo>
                    <a:pt x="14833" y="1090"/>
                    <a:pt x="14446" y="1"/>
                    <a:pt x="13586" y="1"/>
                  </a:cubicBezTo>
                  <a:cubicBezTo>
                    <a:pt x="13573" y="1"/>
                    <a:pt x="13560" y="1"/>
                    <a:pt x="13547" y="2"/>
                  </a:cubicBezTo>
                  <a:lnTo>
                    <a:pt x="13524" y="2"/>
                  </a:lnTo>
                  <a:cubicBezTo>
                    <a:pt x="13511" y="1"/>
                    <a:pt x="13498" y="1"/>
                    <a:pt x="1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a:off x="951222" y="1695784"/>
              <a:ext cx="780797" cy="661712"/>
            </a:xfrm>
            <a:custGeom>
              <a:avLst/>
              <a:gdLst/>
              <a:ahLst/>
              <a:cxnLst/>
              <a:rect l="l" t="t" r="r" b="b"/>
              <a:pathLst>
                <a:path w="14818" h="12558" extrusionOk="0">
                  <a:moveTo>
                    <a:pt x="13549" y="0"/>
                  </a:moveTo>
                  <a:cubicBezTo>
                    <a:pt x="13545" y="0"/>
                    <a:pt x="13540" y="0"/>
                    <a:pt x="13535" y="0"/>
                  </a:cubicBezTo>
                  <a:lnTo>
                    <a:pt x="13524" y="0"/>
                  </a:lnTo>
                  <a:cubicBezTo>
                    <a:pt x="13297" y="0"/>
                    <a:pt x="13080" y="80"/>
                    <a:pt x="12910" y="228"/>
                  </a:cubicBezTo>
                  <a:lnTo>
                    <a:pt x="330" y="10908"/>
                  </a:lnTo>
                  <a:cubicBezTo>
                    <a:pt x="126" y="11090"/>
                    <a:pt x="1" y="11340"/>
                    <a:pt x="1" y="11613"/>
                  </a:cubicBezTo>
                  <a:cubicBezTo>
                    <a:pt x="1" y="12177"/>
                    <a:pt x="461" y="12558"/>
                    <a:pt x="949" y="12558"/>
                  </a:cubicBezTo>
                  <a:cubicBezTo>
                    <a:pt x="1159" y="12558"/>
                    <a:pt x="1374" y="12487"/>
                    <a:pt x="1559" y="12329"/>
                  </a:cubicBezTo>
                  <a:lnTo>
                    <a:pt x="14150" y="1638"/>
                  </a:lnTo>
                  <a:cubicBezTo>
                    <a:pt x="14817" y="1072"/>
                    <a:pt x="14415" y="0"/>
                    <a:pt x="1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p:nvPr/>
        </p:nvSpPr>
        <p:spPr>
          <a:xfrm>
            <a:off x="11375265" y="1759163"/>
            <a:ext cx="340353" cy="340236"/>
          </a:xfrm>
          <a:custGeom>
            <a:avLst/>
            <a:gdLst/>
            <a:ahLst/>
            <a:cxnLst/>
            <a:rect l="l" t="t" r="r" b="b"/>
            <a:pathLst>
              <a:path w="2925" h="2924" extrusionOk="0">
                <a:moveTo>
                  <a:pt x="1457" y="0"/>
                </a:moveTo>
                <a:cubicBezTo>
                  <a:pt x="649" y="0"/>
                  <a:pt x="1" y="660"/>
                  <a:pt x="1" y="1467"/>
                </a:cubicBezTo>
                <a:cubicBezTo>
                  <a:pt x="1" y="2264"/>
                  <a:pt x="649" y="2923"/>
                  <a:pt x="1457" y="2923"/>
                </a:cubicBezTo>
                <a:cubicBezTo>
                  <a:pt x="2264" y="2923"/>
                  <a:pt x="2913" y="2275"/>
                  <a:pt x="2924" y="1467"/>
                </a:cubicBezTo>
                <a:cubicBezTo>
                  <a:pt x="2913" y="660"/>
                  <a:pt x="2264" y="0"/>
                  <a:pt x="145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3"/>
          <p:cNvSpPr/>
          <p:nvPr/>
        </p:nvSpPr>
        <p:spPr>
          <a:xfrm>
            <a:off x="11190021" y="2387743"/>
            <a:ext cx="195951" cy="195951"/>
          </a:xfrm>
          <a:custGeom>
            <a:avLst/>
            <a:gdLst/>
            <a:ahLst/>
            <a:cxnLst/>
            <a:rect l="l" t="t" r="r" b="b"/>
            <a:pathLst>
              <a:path w="1684" h="1684" extrusionOk="0">
                <a:moveTo>
                  <a:pt x="842" y="1"/>
                </a:moveTo>
                <a:cubicBezTo>
                  <a:pt x="376" y="1"/>
                  <a:pt x="1" y="376"/>
                  <a:pt x="1" y="842"/>
                </a:cubicBezTo>
                <a:cubicBezTo>
                  <a:pt x="1" y="1309"/>
                  <a:pt x="376" y="1684"/>
                  <a:pt x="842" y="1684"/>
                </a:cubicBezTo>
                <a:cubicBezTo>
                  <a:pt x="1297" y="1684"/>
                  <a:pt x="1673" y="1309"/>
                  <a:pt x="1684" y="842"/>
                </a:cubicBezTo>
                <a:cubicBezTo>
                  <a:pt x="1673" y="376"/>
                  <a:pt x="1297" y="1"/>
                  <a:pt x="84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3"/>
          <p:cNvSpPr/>
          <p:nvPr/>
        </p:nvSpPr>
        <p:spPr>
          <a:xfrm>
            <a:off x="11468003" y="1940453"/>
            <a:ext cx="723992" cy="892831"/>
          </a:xfrm>
          <a:custGeom>
            <a:avLst/>
            <a:gdLst/>
            <a:ahLst/>
            <a:cxnLst/>
            <a:rect l="l" t="t" r="r" b="b"/>
            <a:pathLst>
              <a:path w="6222" h="7673" extrusionOk="0">
                <a:moveTo>
                  <a:pt x="6222" y="0"/>
                </a:moveTo>
                <a:lnTo>
                  <a:pt x="671" y="5016"/>
                </a:lnTo>
                <a:cubicBezTo>
                  <a:pt x="46" y="5573"/>
                  <a:pt x="0" y="6540"/>
                  <a:pt x="557" y="7166"/>
                </a:cubicBezTo>
                <a:cubicBezTo>
                  <a:pt x="862" y="7501"/>
                  <a:pt x="1281" y="7673"/>
                  <a:pt x="1700" y="7673"/>
                </a:cubicBezTo>
                <a:cubicBezTo>
                  <a:pt x="2064" y="7673"/>
                  <a:pt x="2428" y="7544"/>
                  <a:pt x="2718" y="7280"/>
                </a:cubicBezTo>
                <a:lnTo>
                  <a:pt x="6222" y="4129"/>
                </a:lnTo>
                <a:lnTo>
                  <a:pt x="622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3"/>
          <p:cNvSpPr/>
          <p:nvPr/>
        </p:nvSpPr>
        <p:spPr>
          <a:xfrm>
            <a:off x="11659880" y="804888"/>
            <a:ext cx="530835" cy="764835"/>
          </a:xfrm>
          <a:custGeom>
            <a:avLst/>
            <a:gdLst/>
            <a:ahLst/>
            <a:cxnLst/>
            <a:rect l="l" t="t" r="r" b="b"/>
            <a:pathLst>
              <a:path w="4562" h="6573" extrusionOk="0">
                <a:moveTo>
                  <a:pt x="4561" y="1"/>
                </a:moveTo>
                <a:lnTo>
                  <a:pt x="546" y="4016"/>
                </a:lnTo>
                <a:cubicBezTo>
                  <a:pt x="0" y="4618"/>
                  <a:pt x="23" y="5551"/>
                  <a:pt x="603" y="6131"/>
                </a:cubicBezTo>
                <a:cubicBezTo>
                  <a:pt x="902" y="6424"/>
                  <a:pt x="1292" y="6572"/>
                  <a:pt x="1683" y="6572"/>
                </a:cubicBezTo>
                <a:cubicBezTo>
                  <a:pt x="2051" y="6572"/>
                  <a:pt x="2421" y="6441"/>
                  <a:pt x="2719" y="6177"/>
                </a:cubicBezTo>
                <a:lnTo>
                  <a:pt x="4561" y="4334"/>
                </a:lnTo>
                <a:lnTo>
                  <a:pt x="4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3"/>
          <p:cNvSpPr/>
          <p:nvPr/>
        </p:nvSpPr>
        <p:spPr>
          <a:xfrm>
            <a:off x="11018041" y="540167"/>
            <a:ext cx="1173956" cy="1192573"/>
          </a:xfrm>
          <a:custGeom>
            <a:avLst/>
            <a:gdLst/>
            <a:ahLst/>
            <a:cxnLst/>
            <a:rect l="l" t="t" r="r" b="b"/>
            <a:pathLst>
              <a:path w="10089" h="10249" extrusionOk="0">
                <a:moveTo>
                  <a:pt x="10089" y="1"/>
                </a:moveTo>
                <a:cubicBezTo>
                  <a:pt x="6847" y="3220"/>
                  <a:pt x="1399" y="8622"/>
                  <a:pt x="114" y="9794"/>
                </a:cubicBezTo>
                <a:cubicBezTo>
                  <a:pt x="11" y="9885"/>
                  <a:pt x="0" y="10055"/>
                  <a:pt x="102" y="10169"/>
                </a:cubicBezTo>
                <a:cubicBezTo>
                  <a:pt x="148" y="10215"/>
                  <a:pt x="228" y="10249"/>
                  <a:pt x="296" y="10249"/>
                </a:cubicBezTo>
                <a:cubicBezTo>
                  <a:pt x="364" y="10249"/>
                  <a:pt x="432" y="10226"/>
                  <a:pt x="478" y="10180"/>
                </a:cubicBezTo>
                <a:cubicBezTo>
                  <a:pt x="1706" y="9054"/>
                  <a:pt x="6790" y="4039"/>
                  <a:pt x="10089" y="752"/>
                </a:cubicBezTo>
                <a:lnTo>
                  <a:pt x="1008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a:off x="11910169" y="1601610"/>
            <a:ext cx="281824" cy="290319"/>
          </a:xfrm>
          <a:custGeom>
            <a:avLst/>
            <a:gdLst/>
            <a:ahLst/>
            <a:cxnLst/>
            <a:rect l="l" t="t" r="r" b="b"/>
            <a:pathLst>
              <a:path w="2422" h="2495" extrusionOk="0">
                <a:moveTo>
                  <a:pt x="2422" y="1"/>
                </a:moveTo>
                <a:cubicBezTo>
                  <a:pt x="2399" y="12"/>
                  <a:pt x="2387" y="23"/>
                  <a:pt x="2376" y="35"/>
                </a:cubicBezTo>
                <a:cubicBezTo>
                  <a:pt x="2103" y="285"/>
                  <a:pt x="1807" y="547"/>
                  <a:pt x="1523" y="808"/>
                </a:cubicBezTo>
                <a:cubicBezTo>
                  <a:pt x="1068" y="1206"/>
                  <a:pt x="602" y="1627"/>
                  <a:pt x="192" y="2037"/>
                </a:cubicBezTo>
                <a:cubicBezTo>
                  <a:pt x="0" y="2229"/>
                  <a:pt x="177" y="2494"/>
                  <a:pt x="382" y="2494"/>
                </a:cubicBezTo>
                <a:cubicBezTo>
                  <a:pt x="445" y="2494"/>
                  <a:pt x="509" y="2470"/>
                  <a:pt x="568" y="2412"/>
                </a:cubicBezTo>
                <a:cubicBezTo>
                  <a:pt x="966" y="2002"/>
                  <a:pt x="1421" y="1593"/>
                  <a:pt x="1876" y="1195"/>
                </a:cubicBezTo>
                <a:cubicBezTo>
                  <a:pt x="2058" y="1036"/>
                  <a:pt x="2240" y="876"/>
                  <a:pt x="2422" y="717"/>
                </a:cubicBezTo>
                <a:lnTo>
                  <a:pt x="242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a:off x="1" y="614294"/>
            <a:ext cx="1417505" cy="2144847"/>
          </a:xfrm>
          <a:custGeom>
            <a:avLst/>
            <a:gdLst/>
            <a:ahLst/>
            <a:cxnLst/>
            <a:rect l="l" t="t" r="r" b="b"/>
            <a:pathLst>
              <a:path w="16205" h="24520" extrusionOk="0">
                <a:moveTo>
                  <a:pt x="8729" y="0"/>
                </a:moveTo>
                <a:cubicBezTo>
                  <a:pt x="8109" y="0"/>
                  <a:pt x="7488" y="239"/>
                  <a:pt x="7019" y="714"/>
                </a:cubicBezTo>
                <a:lnTo>
                  <a:pt x="1" y="7743"/>
                </a:lnTo>
                <a:lnTo>
                  <a:pt x="1" y="24520"/>
                </a:lnTo>
                <a:cubicBezTo>
                  <a:pt x="956" y="23564"/>
                  <a:pt x="15071" y="9449"/>
                  <a:pt x="15071" y="9449"/>
                </a:cubicBezTo>
                <a:cubicBezTo>
                  <a:pt x="16204" y="8316"/>
                  <a:pt x="15053" y="6350"/>
                  <a:pt x="13621" y="6350"/>
                </a:cubicBezTo>
                <a:cubicBezTo>
                  <a:pt x="13415" y="6350"/>
                  <a:pt x="13202" y="6391"/>
                  <a:pt x="12990" y="6481"/>
                </a:cubicBezTo>
                <a:cubicBezTo>
                  <a:pt x="12831" y="6561"/>
                  <a:pt x="12671" y="6652"/>
                  <a:pt x="12535" y="6777"/>
                </a:cubicBezTo>
                <a:lnTo>
                  <a:pt x="12478" y="6834"/>
                </a:lnTo>
                <a:cubicBezTo>
                  <a:pt x="11830" y="7482"/>
                  <a:pt x="11181" y="8130"/>
                  <a:pt x="10533" y="8778"/>
                </a:cubicBezTo>
                <a:cubicBezTo>
                  <a:pt x="10010" y="9302"/>
                  <a:pt x="9475" y="10121"/>
                  <a:pt x="8645" y="10212"/>
                </a:cubicBezTo>
                <a:cubicBezTo>
                  <a:pt x="8586" y="10219"/>
                  <a:pt x="8527" y="10222"/>
                  <a:pt x="8469" y="10222"/>
                </a:cubicBezTo>
                <a:cubicBezTo>
                  <a:pt x="7151" y="10222"/>
                  <a:pt x="5996" y="8436"/>
                  <a:pt x="7041" y="7379"/>
                </a:cubicBezTo>
                <a:lnTo>
                  <a:pt x="10260" y="4172"/>
                </a:lnTo>
                <a:lnTo>
                  <a:pt x="10397" y="4024"/>
                </a:lnTo>
                <a:cubicBezTo>
                  <a:pt x="10453" y="3967"/>
                  <a:pt x="10499" y="3910"/>
                  <a:pt x="10544" y="3854"/>
                </a:cubicBezTo>
                <a:cubicBezTo>
                  <a:pt x="11341" y="2898"/>
                  <a:pt x="11250" y="1499"/>
                  <a:pt x="10351" y="635"/>
                </a:cubicBezTo>
                <a:cubicBezTo>
                  <a:pt x="9894" y="211"/>
                  <a:pt x="9312" y="0"/>
                  <a:pt x="872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a:off x="1536385" y="343733"/>
            <a:ext cx="201756" cy="201756"/>
          </a:xfrm>
          <a:custGeom>
            <a:avLst/>
            <a:gdLst/>
            <a:ahLst/>
            <a:cxnLst/>
            <a:rect l="l" t="t" r="r" b="b"/>
            <a:pathLst>
              <a:path w="2128" h="2128" extrusionOk="0">
                <a:moveTo>
                  <a:pt x="1059" y="1"/>
                </a:moveTo>
                <a:cubicBezTo>
                  <a:pt x="479" y="1"/>
                  <a:pt x="1" y="467"/>
                  <a:pt x="1" y="1059"/>
                </a:cubicBezTo>
                <a:cubicBezTo>
                  <a:pt x="1" y="1650"/>
                  <a:pt x="479" y="2116"/>
                  <a:pt x="1059" y="2128"/>
                </a:cubicBezTo>
                <a:cubicBezTo>
                  <a:pt x="1650" y="2116"/>
                  <a:pt x="2116" y="1650"/>
                  <a:pt x="2128" y="1059"/>
                </a:cubicBezTo>
                <a:cubicBezTo>
                  <a:pt x="2116" y="467"/>
                  <a:pt x="1650" y="1"/>
                  <a:pt x="105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a:off x="1050" y="1564619"/>
            <a:ext cx="569189" cy="702061"/>
          </a:xfrm>
          <a:custGeom>
            <a:avLst/>
            <a:gdLst/>
            <a:ahLst/>
            <a:cxnLst/>
            <a:rect l="l" t="t" r="r" b="b"/>
            <a:pathLst>
              <a:path w="6507" h="8026" extrusionOk="0">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3"/>
          <p:cNvSpPr/>
          <p:nvPr/>
        </p:nvSpPr>
        <p:spPr>
          <a:xfrm>
            <a:off x="1050" y="286700"/>
            <a:ext cx="1051692" cy="1129368"/>
          </a:xfrm>
          <a:custGeom>
            <a:avLst/>
            <a:gdLst/>
            <a:ahLst/>
            <a:cxnLst/>
            <a:rect l="l" t="t" r="r" b="b"/>
            <a:pathLst>
              <a:path w="12023" h="12911" extrusionOk="0">
                <a:moveTo>
                  <a:pt x="10326" y="1"/>
                </a:moveTo>
                <a:cubicBezTo>
                  <a:pt x="9957" y="1"/>
                  <a:pt x="9586" y="132"/>
                  <a:pt x="9293" y="399"/>
                </a:cubicBezTo>
                <a:lnTo>
                  <a:pt x="0" y="8781"/>
                </a:lnTo>
                <a:lnTo>
                  <a:pt x="0" y="12910"/>
                </a:lnTo>
                <a:lnTo>
                  <a:pt x="11340" y="2674"/>
                </a:lnTo>
                <a:cubicBezTo>
                  <a:pt x="11977" y="2105"/>
                  <a:pt x="12022" y="1138"/>
                  <a:pt x="11454" y="501"/>
                </a:cubicBezTo>
                <a:cubicBezTo>
                  <a:pt x="11158" y="169"/>
                  <a:pt x="10743" y="1"/>
                  <a:pt x="103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a:off x="1138" y="1788983"/>
            <a:ext cx="730985" cy="738380"/>
          </a:xfrm>
          <a:custGeom>
            <a:avLst/>
            <a:gdLst/>
            <a:ahLst/>
            <a:cxnLst/>
            <a:rect l="l" t="t" r="r" b="b"/>
            <a:pathLst>
              <a:path w="7710" h="7788" extrusionOk="0">
                <a:moveTo>
                  <a:pt x="7373" y="1"/>
                </a:moveTo>
                <a:cubicBezTo>
                  <a:pt x="7303" y="1"/>
                  <a:pt x="7233" y="30"/>
                  <a:pt x="7177" y="99"/>
                </a:cubicBezTo>
                <a:cubicBezTo>
                  <a:pt x="6961" y="326"/>
                  <a:pt x="3344" y="3841"/>
                  <a:pt x="0" y="7048"/>
                </a:cubicBezTo>
                <a:lnTo>
                  <a:pt x="0" y="7787"/>
                </a:lnTo>
                <a:cubicBezTo>
                  <a:pt x="3549" y="4387"/>
                  <a:pt x="7564" y="485"/>
                  <a:pt x="7621" y="383"/>
                </a:cubicBezTo>
                <a:cubicBezTo>
                  <a:pt x="7710" y="180"/>
                  <a:pt x="7545" y="1"/>
                  <a:pt x="73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a:off x="1138" y="286716"/>
            <a:ext cx="488556" cy="458121"/>
          </a:xfrm>
          <a:custGeom>
            <a:avLst/>
            <a:gdLst/>
            <a:ahLst/>
            <a:cxnLst/>
            <a:rect l="l" t="t" r="r" b="b"/>
            <a:pathLst>
              <a:path w="5153" h="4832" extrusionOk="0">
                <a:moveTo>
                  <a:pt x="4931" y="0"/>
                </a:moveTo>
                <a:cubicBezTo>
                  <a:pt x="4884" y="0"/>
                  <a:pt x="4837" y="18"/>
                  <a:pt x="4800" y="55"/>
                </a:cubicBezTo>
                <a:lnTo>
                  <a:pt x="0" y="4297"/>
                </a:lnTo>
                <a:lnTo>
                  <a:pt x="0" y="4832"/>
                </a:lnTo>
                <a:lnTo>
                  <a:pt x="5062" y="350"/>
                </a:lnTo>
                <a:cubicBezTo>
                  <a:pt x="5141" y="282"/>
                  <a:pt x="5153" y="157"/>
                  <a:pt x="5084" y="66"/>
                </a:cubicBezTo>
                <a:cubicBezTo>
                  <a:pt x="5042" y="23"/>
                  <a:pt x="4986" y="0"/>
                  <a:pt x="493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1138" y="2575214"/>
            <a:ext cx="616929" cy="760945"/>
          </a:xfrm>
          <a:custGeom>
            <a:avLst/>
            <a:gdLst/>
            <a:ahLst/>
            <a:cxnLst/>
            <a:rect l="l" t="t" r="r" b="b"/>
            <a:pathLst>
              <a:path w="6507" h="8026" extrusionOk="0">
                <a:moveTo>
                  <a:pt x="4797" y="1"/>
                </a:moveTo>
                <a:cubicBezTo>
                  <a:pt x="4415" y="1"/>
                  <a:pt x="4032" y="143"/>
                  <a:pt x="3731" y="428"/>
                </a:cubicBezTo>
                <a:lnTo>
                  <a:pt x="0" y="3863"/>
                </a:lnTo>
                <a:lnTo>
                  <a:pt x="0" y="8026"/>
                </a:lnTo>
                <a:lnTo>
                  <a:pt x="5812" y="2680"/>
                </a:lnTo>
                <a:cubicBezTo>
                  <a:pt x="6449" y="2111"/>
                  <a:pt x="6506" y="1122"/>
                  <a:pt x="5926" y="496"/>
                </a:cubicBezTo>
                <a:cubicBezTo>
                  <a:pt x="5619" y="166"/>
                  <a:pt x="5209" y="1"/>
                  <a:pt x="479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rot="-259359">
            <a:off x="10257188" y="585757"/>
            <a:ext cx="1712349" cy="1451187"/>
          </a:xfrm>
          <a:custGeom>
            <a:avLst/>
            <a:gdLst/>
            <a:ahLst/>
            <a:cxnLst/>
            <a:rect l="l" t="t" r="r" b="b"/>
            <a:pathLst>
              <a:path w="14818" h="12558" extrusionOk="0">
                <a:moveTo>
                  <a:pt x="13549" y="0"/>
                </a:moveTo>
                <a:cubicBezTo>
                  <a:pt x="13545" y="0"/>
                  <a:pt x="13540" y="0"/>
                  <a:pt x="13535" y="0"/>
                </a:cubicBezTo>
                <a:lnTo>
                  <a:pt x="13524" y="0"/>
                </a:lnTo>
                <a:cubicBezTo>
                  <a:pt x="13297" y="0"/>
                  <a:pt x="13080" y="80"/>
                  <a:pt x="12910" y="228"/>
                </a:cubicBezTo>
                <a:lnTo>
                  <a:pt x="330" y="10908"/>
                </a:lnTo>
                <a:cubicBezTo>
                  <a:pt x="126" y="11090"/>
                  <a:pt x="1" y="11340"/>
                  <a:pt x="1" y="11613"/>
                </a:cubicBezTo>
                <a:cubicBezTo>
                  <a:pt x="1" y="12177"/>
                  <a:pt x="461" y="12558"/>
                  <a:pt x="949" y="12558"/>
                </a:cubicBezTo>
                <a:cubicBezTo>
                  <a:pt x="1159" y="12558"/>
                  <a:pt x="1374" y="12487"/>
                  <a:pt x="1559" y="12329"/>
                </a:cubicBezTo>
                <a:lnTo>
                  <a:pt x="14150" y="1638"/>
                </a:lnTo>
                <a:cubicBezTo>
                  <a:pt x="14817" y="1072"/>
                  <a:pt x="14415" y="0"/>
                  <a:pt x="135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52" name="Google Shape;252;p13"/>
          <p:cNvSpPr txBox="1">
            <a:spLocks noGrp="1"/>
          </p:cNvSpPr>
          <p:nvPr>
            <p:ph type="title" idx="2" hasCustomPrompt="1"/>
          </p:nvPr>
        </p:nvSpPr>
        <p:spPr>
          <a:xfrm>
            <a:off x="951241" y="4156367"/>
            <a:ext cx="23236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latin typeface="Kanit"/>
                <a:ea typeface="Kanit"/>
                <a:cs typeface="Kanit"/>
                <a:sym typeface="Kanit"/>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3" name="Google Shape;253;p13"/>
          <p:cNvSpPr txBox="1">
            <a:spLocks noGrp="1"/>
          </p:cNvSpPr>
          <p:nvPr>
            <p:ph type="subTitle" idx="1"/>
          </p:nvPr>
        </p:nvSpPr>
        <p:spPr>
          <a:xfrm>
            <a:off x="951241" y="5290767"/>
            <a:ext cx="2323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54" name="Google Shape;254;p13"/>
          <p:cNvSpPr txBox="1">
            <a:spLocks noGrp="1"/>
          </p:cNvSpPr>
          <p:nvPr>
            <p:ph type="subTitle" idx="3"/>
          </p:nvPr>
        </p:nvSpPr>
        <p:spPr>
          <a:xfrm>
            <a:off x="951241" y="4788767"/>
            <a:ext cx="23236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667" b="1">
                <a:latin typeface="Kanit"/>
                <a:ea typeface="Kanit"/>
                <a:cs typeface="Kanit"/>
                <a:sym typeface="Kanit"/>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55" name="Google Shape;255;p13"/>
          <p:cNvSpPr txBox="1">
            <a:spLocks noGrp="1"/>
          </p:cNvSpPr>
          <p:nvPr>
            <p:ph type="title" idx="4" hasCustomPrompt="1"/>
          </p:nvPr>
        </p:nvSpPr>
        <p:spPr>
          <a:xfrm>
            <a:off x="3606536" y="4156367"/>
            <a:ext cx="23236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latin typeface="Kanit"/>
                <a:ea typeface="Kanit"/>
                <a:cs typeface="Kanit"/>
                <a:sym typeface="Kanit"/>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6" name="Google Shape;256;p13"/>
          <p:cNvSpPr txBox="1">
            <a:spLocks noGrp="1"/>
          </p:cNvSpPr>
          <p:nvPr>
            <p:ph type="subTitle" idx="5"/>
          </p:nvPr>
        </p:nvSpPr>
        <p:spPr>
          <a:xfrm>
            <a:off x="3606536" y="5290767"/>
            <a:ext cx="2323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57" name="Google Shape;257;p13"/>
          <p:cNvSpPr txBox="1">
            <a:spLocks noGrp="1"/>
          </p:cNvSpPr>
          <p:nvPr>
            <p:ph type="subTitle" idx="6"/>
          </p:nvPr>
        </p:nvSpPr>
        <p:spPr>
          <a:xfrm>
            <a:off x="3606536" y="4788767"/>
            <a:ext cx="23236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667" b="1">
                <a:latin typeface="Kanit"/>
                <a:ea typeface="Kanit"/>
                <a:cs typeface="Kanit"/>
                <a:sym typeface="Kanit"/>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58" name="Google Shape;258;p13"/>
          <p:cNvSpPr txBox="1">
            <a:spLocks noGrp="1"/>
          </p:cNvSpPr>
          <p:nvPr>
            <p:ph type="title" idx="7" hasCustomPrompt="1"/>
          </p:nvPr>
        </p:nvSpPr>
        <p:spPr>
          <a:xfrm>
            <a:off x="6261831" y="4156367"/>
            <a:ext cx="23236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latin typeface="Kanit"/>
                <a:ea typeface="Kanit"/>
                <a:cs typeface="Kanit"/>
                <a:sym typeface="Kanit"/>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9" name="Google Shape;259;p13"/>
          <p:cNvSpPr txBox="1">
            <a:spLocks noGrp="1"/>
          </p:cNvSpPr>
          <p:nvPr>
            <p:ph type="subTitle" idx="8"/>
          </p:nvPr>
        </p:nvSpPr>
        <p:spPr>
          <a:xfrm>
            <a:off x="6261831" y="5290767"/>
            <a:ext cx="2323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60" name="Google Shape;260;p13"/>
          <p:cNvSpPr txBox="1">
            <a:spLocks noGrp="1"/>
          </p:cNvSpPr>
          <p:nvPr>
            <p:ph type="subTitle" idx="9"/>
          </p:nvPr>
        </p:nvSpPr>
        <p:spPr>
          <a:xfrm>
            <a:off x="6261831" y="4788767"/>
            <a:ext cx="23236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667" b="1">
                <a:latin typeface="Kanit"/>
                <a:ea typeface="Kanit"/>
                <a:cs typeface="Kanit"/>
                <a:sym typeface="Kanit"/>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61" name="Google Shape;261;p13"/>
          <p:cNvSpPr txBox="1">
            <a:spLocks noGrp="1"/>
          </p:cNvSpPr>
          <p:nvPr>
            <p:ph type="title" idx="13" hasCustomPrompt="1"/>
          </p:nvPr>
        </p:nvSpPr>
        <p:spPr>
          <a:xfrm>
            <a:off x="8917125" y="4156367"/>
            <a:ext cx="23236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latin typeface="Kanit"/>
                <a:ea typeface="Kanit"/>
                <a:cs typeface="Kanit"/>
                <a:sym typeface="Kanit"/>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62" name="Google Shape;262;p13"/>
          <p:cNvSpPr txBox="1">
            <a:spLocks noGrp="1"/>
          </p:cNvSpPr>
          <p:nvPr>
            <p:ph type="subTitle" idx="14"/>
          </p:nvPr>
        </p:nvSpPr>
        <p:spPr>
          <a:xfrm>
            <a:off x="8917125" y="5290767"/>
            <a:ext cx="2323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63" name="Google Shape;263;p13"/>
          <p:cNvSpPr txBox="1">
            <a:spLocks noGrp="1"/>
          </p:cNvSpPr>
          <p:nvPr>
            <p:ph type="subTitle" idx="15"/>
          </p:nvPr>
        </p:nvSpPr>
        <p:spPr>
          <a:xfrm>
            <a:off x="8917125" y="4788767"/>
            <a:ext cx="23236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667" b="1">
                <a:latin typeface="Kanit"/>
                <a:ea typeface="Kanit"/>
                <a:cs typeface="Kanit"/>
                <a:sym typeface="Kanit"/>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7632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flipH="1">
            <a:off x="6138467" y="4194767"/>
            <a:ext cx="5252000" cy="88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66" name="Google Shape;266;p14"/>
          <p:cNvSpPr txBox="1">
            <a:spLocks noGrp="1"/>
          </p:cNvSpPr>
          <p:nvPr>
            <p:ph type="subTitle" idx="1"/>
          </p:nvPr>
        </p:nvSpPr>
        <p:spPr>
          <a:xfrm flipH="1">
            <a:off x="6138467" y="2122600"/>
            <a:ext cx="5252000" cy="208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3200"/>
            </a:lvl1pPr>
            <a:lvl2pPr lvl="1" rtl="0">
              <a:spcBef>
                <a:spcPts val="2133"/>
              </a:spcBef>
              <a:spcAft>
                <a:spcPts val="0"/>
              </a:spcAft>
              <a:buSzPts val="1600"/>
              <a:buNone/>
              <a:defRPr/>
            </a:lvl2pPr>
            <a:lvl3pPr lvl="2" rtl="0">
              <a:spcBef>
                <a:spcPts val="2133"/>
              </a:spcBef>
              <a:spcAft>
                <a:spcPts val="0"/>
              </a:spcAft>
              <a:buSzPts val="1600"/>
              <a:buNone/>
              <a:defRPr/>
            </a:lvl3pPr>
            <a:lvl4pPr lvl="3" rtl="0">
              <a:spcBef>
                <a:spcPts val="2133"/>
              </a:spcBef>
              <a:spcAft>
                <a:spcPts val="0"/>
              </a:spcAft>
              <a:buSzPts val="1600"/>
              <a:buNone/>
              <a:defRPr/>
            </a:lvl4pPr>
            <a:lvl5pPr lvl="4" rtl="0">
              <a:spcBef>
                <a:spcPts val="2133"/>
              </a:spcBef>
              <a:spcAft>
                <a:spcPts val="0"/>
              </a:spcAft>
              <a:buSzPts val="1600"/>
              <a:buNone/>
              <a:defRPr/>
            </a:lvl5pPr>
            <a:lvl6pPr lvl="5" rtl="0">
              <a:spcBef>
                <a:spcPts val="2133"/>
              </a:spcBef>
              <a:spcAft>
                <a:spcPts val="0"/>
              </a:spcAft>
              <a:buSzPts val="1600"/>
              <a:buNone/>
              <a:defRPr/>
            </a:lvl6pPr>
            <a:lvl7pPr lvl="6" rtl="0">
              <a:spcBef>
                <a:spcPts val="2133"/>
              </a:spcBef>
              <a:spcAft>
                <a:spcPts val="0"/>
              </a:spcAft>
              <a:buSzPts val="1600"/>
              <a:buNone/>
              <a:defRPr/>
            </a:lvl7pPr>
            <a:lvl8pPr lvl="7" rtl="0">
              <a:spcBef>
                <a:spcPts val="2133"/>
              </a:spcBef>
              <a:spcAft>
                <a:spcPts val="0"/>
              </a:spcAft>
              <a:buSzPts val="1600"/>
              <a:buNone/>
              <a:defRPr/>
            </a:lvl8pPr>
            <a:lvl9pPr lvl="8" rtl="0">
              <a:spcBef>
                <a:spcPts val="2133"/>
              </a:spcBef>
              <a:spcAft>
                <a:spcPts val="2133"/>
              </a:spcAft>
              <a:buSzPts val="1600"/>
              <a:buNone/>
              <a:defRPr/>
            </a:lvl9pPr>
          </a:lstStyle>
          <a:p>
            <a:endParaRPr/>
          </a:p>
        </p:txBody>
      </p:sp>
      <p:sp>
        <p:nvSpPr>
          <p:cNvPr id="267" name="Google Shape;267;p14"/>
          <p:cNvSpPr/>
          <p:nvPr/>
        </p:nvSpPr>
        <p:spPr>
          <a:xfrm>
            <a:off x="3859967" y="719328"/>
            <a:ext cx="1914852" cy="1690552"/>
          </a:xfrm>
          <a:custGeom>
            <a:avLst/>
            <a:gdLst/>
            <a:ahLst/>
            <a:cxnLst/>
            <a:rect l="l" t="t" r="r" b="b"/>
            <a:pathLst>
              <a:path w="14527" h="12826" extrusionOk="0">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4"/>
          <p:cNvSpPr/>
          <p:nvPr/>
        </p:nvSpPr>
        <p:spPr>
          <a:xfrm>
            <a:off x="2083029" y="3686101"/>
            <a:ext cx="2472432" cy="2899599"/>
          </a:xfrm>
          <a:custGeom>
            <a:avLst/>
            <a:gdLst/>
            <a:ahLst/>
            <a:cxnLst/>
            <a:rect l="l" t="t" r="r" b="b"/>
            <a:pathLst>
              <a:path w="24159" h="28333" extrusionOk="0">
                <a:moveTo>
                  <a:pt x="22111" y="0"/>
                </a:moveTo>
                <a:cubicBezTo>
                  <a:pt x="21634" y="0"/>
                  <a:pt x="21156" y="182"/>
                  <a:pt x="20792" y="546"/>
                </a:cubicBezTo>
                <a:lnTo>
                  <a:pt x="18517" y="2821"/>
                </a:lnTo>
                <a:cubicBezTo>
                  <a:pt x="19063" y="1456"/>
                  <a:pt x="17961" y="260"/>
                  <a:pt x="16768" y="260"/>
                </a:cubicBezTo>
                <a:cubicBezTo>
                  <a:pt x="16320" y="260"/>
                  <a:pt x="15860" y="428"/>
                  <a:pt x="15469" y="819"/>
                </a:cubicBezTo>
                <a:lnTo>
                  <a:pt x="729" y="15571"/>
                </a:lnTo>
                <a:cubicBezTo>
                  <a:pt x="1" y="16299"/>
                  <a:pt x="1" y="17470"/>
                  <a:pt x="729" y="18198"/>
                </a:cubicBezTo>
                <a:cubicBezTo>
                  <a:pt x="1094" y="18558"/>
                  <a:pt x="1571" y="18740"/>
                  <a:pt x="2048" y="18740"/>
                </a:cubicBezTo>
                <a:cubicBezTo>
                  <a:pt x="2521" y="18740"/>
                  <a:pt x="2993" y="18561"/>
                  <a:pt x="3356" y="18198"/>
                </a:cubicBezTo>
                <a:lnTo>
                  <a:pt x="4641" y="16924"/>
                </a:lnTo>
                <a:cubicBezTo>
                  <a:pt x="4880" y="16829"/>
                  <a:pt x="5117" y="16785"/>
                  <a:pt x="5344" y="16785"/>
                </a:cubicBezTo>
                <a:cubicBezTo>
                  <a:pt x="6716" y="16785"/>
                  <a:pt x="7740" y="18369"/>
                  <a:pt x="6882" y="19677"/>
                </a:cubicBezTo>
                <a:lnTo>
                  <a:pt x="1343" y="25227"/>
                </a:lnTo>
                <a:cubicBezTo>
                  <a:pt x="683" y="25955"/>
                  <a:pt x="706" y="27092"/>
                  <a:pt x="1411" y="27786"/>
                </a:cubicBezTo>
                <a:cubicBezTo>
                  <a:pt x="1775" y="28150"/>
                  <a:pt x="2253" y="28332"/>
                  <a:pt x="2730" y="28332"/>
                </a:cubicBezTo>
                <a:cubicBezTo>
                  <a:pt x="3208" y="28332"/>
                  <a:pt x="3686" y="28150"/>
                  <a:pt x="4050" y="27786"/>
                </a:cubicBezTo>
                <a:lnTo>
                  <a:pt x="19279" y="12557"/>
                </a:lnTo>
                <a:cubicBezTo>
                  <a:pt x="19905" y="11863"/>
                  <a:pt x="19916" y="10805"/>
                  <a:pt x="19313" y="10100"/>
                </a:cubicBezTo>
                <a:cubicBezTo>
                  <a:pt x="18944" y="9669"/>
                  <a:pt x="18419" y="9444"/>
                  <a:pt x="17888" y="9444"/>
                </a:cubicBezTo>
                <a:cubicBezTo>
                  <a:pt x="17536" y="9444"/>
                  <a:pt x="17181" y="9543"/>
                  <a:pt x="16868" y="9747"/>
                </a:cubicBezTo>
                <a:lnTo>
                  <a:pt x="23431" y="3196"/>
                </a:lnTo>
                <a:cubicBezTo>
                  <a:pt x="24159" y="2468"/>
                  <a:pt x="24159" y="1274"/>
                  <a:pt x="23431" y="546"/>
                </a:cubicBezTo>
                <a:cubicBezTo>
                  <a:pt x="23067" y="182"/>
                  <a:pt x="22589" y="0"/>
                  <a:pt x="2211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4"/>
          <p:cNvSpPr/>
          <p:nvPr/>
        </p:nvSpPr>
        <p:spPr>
          <a:xfrm>
            <a:off x="275132" y="3526132"/>
            <a:ext cx="1428827" cy="1261480"/>
          </a:xfrm>
          <a:custGeom>
            <a:avLst/>
            <a:gdLst/>
            <a:ahLst/>
            <a:cxnLst/>
            <a:rect l="l" t="t" r="r" b="b"/>
            <a:pathLst>
              <a:path w="14527" h="12826" extrusionOk="0">
                <a:moveTo>
                  <a:pt x="10806" y="0"/>
                </a:moveTo>
                <a:cubicBezTo>
                  <a:pt x="10023" y="0"/>
                  <a:pt x="9232" y="291"/>
                  <a:pt x="8609" y="910"/>
                </a:cubicBezTo>
                <a:cubicBezTo>
                  <a:pt x="7983" y="1536"/>
                  <a:pt x="7653" y="2400"/>
                  <a:pt x="7699" y="3287"/>
                </a:cubicBezTo>
                <a:cubicBezTo>
                  <a:pt x="7699" y="3401"/>
                  <a:pt x="7721" y="3526"/>
                  <a:pt x="7733" y="3640"/>
                </a:cubicBezTo>
                <a:cubicBezTo>
                  <a:pt x="7744" y="3674"/>
                  <a:pt x="7756" y="3719"/>
                  <a:pt x="7756" y="3753"/>
                </a:cubicBezTo>
                <a:cubicBezTo>
                  <a:pt x="8006" y="5300"/>
                  <a:pt x="6798" y="6664"/>
                  <a:pt x="5295" y="6664"/>
                </a:cubicBezTo>
                <a:cubicBezTo>
                  <a:pt x="5162" y="6664"/>
                  <a:pt x="5026" y="6653"/>
                  <a:pt x="4889" y="6631"/>
                </a:cubicBezTo>
                <a:lnTo>
                  <a:pt x="4753" y="6608"/>
                </a:lnTo>
                <a:cubicBezTo>
                  <a:pt x="4639" y="6585"/>
                  <a:pt x="4525" y="6574"/>
                  <a:pt x="4412" y="6574"/>
                </a:cubicBezTo>
                <a:cubicBezTo>
                  <a:pt x="4349" y="6571"/>
                  <a:pt x="4287" y="6569"/>
                  <a:pt x="4225" y="6569"/>
                </a:cubicBezTo>
                <a:cubicBezTo>
                  <a:pt x="1403" y="6569"/>
                  <a:pt x="0" y="10085"/>
                  <a:pt x="2148" y="12022"/>
                </a:cubicBezTo>
                <a:cubicBezTo>
                  <a:pt x="2732" y="12551"/>
                  <a:pt x="3481" y="12825"/>
                  <a:pt x="4237" y="12825"/>
                </a:cubicBezTo>
                <a:cubicBezTo>
                  <a:pt x="4748" y="12825"/>
                  <a:pt x="5263" y="12700"/>
                  <a:pt x="5731" y="12443"/>
                </a:cubicBezTo>
                <a:cubicBezTo>
                  <a:pt x="6891" y="11817"/>
                  <a:pt x="7540" y="10509"/>
                  <a:pt x="7335" y="9201"/>
                </a:cubicBezTo>
                <a:cubicBezTo>
                  <a:pt x="7323" y="9145"/>
                  <a:pt x="7312" y="9099"/>
                  <a:pt x="7301" y="9042"/>
                </a:cubicBezTo>
                <a:cubicBezTo>
                  <a:pt x="7070" y="7493"/>
                  <a:pt x="8275" y="6156"/>
                  <a:pt x="9780" y="6156"/>
                </a:cubicBezTo>
                <a:cubicBezTo>
                  <a:pt x="9911" y="6156"/>
                  <a:pt x="10044" y="6166"/>
                  <a:pt x="10178" y="6187"/>
                </a:cubicBezTo>
                <a:cubicBezTo>
                  <a:pt x="10224" y="6187"/>
                  <a:pt x="10269" y="6199"/>
                  <a:pt x="10315" y="6210"/>
                </a:cubicBezTo>
                <a:cubicBezTo>
                  <a:pt x="10428" y="6233"/>
                  <a:pt x="10542" y="6244"/>
                  <a:pt x="10656" y="6256"/>
                </a:cubicBezTo>
                <a:cubicBezTo>
                  <a:pt x="10711" y="6258"/>
                  <a:pt x="10766" y="6260"/>
                  <a:pt x="10820" y="6260"/>
                </a:cubicBezTo>
                <a:cubicBezTo>
                  <a:pt x="12997" y="6260"/>
                  <a:pt x="14526" y="4066"/>
                  <a:pt x="13738" y="2013"/>
                </a:cubicBezTo>
                <a:cubicBezTo>
                  <a:pt x="13245" y="720"/>
                  <a:pt x="12037" y="0"/>
                  <a:pt x="1080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4"/>
          <p:cNvSpPr/>
          <p:nvPr/>
        </p:nvSpPr>
        <p:spPr>
          <a:xfrm>
            <a:off x="2608768" y="5971477"/>
            <a:ext cx="404961" cy="346560"/>
          </a:xfrm>
          <a:custGeom>
            <a:avLst/>
            <a:gdLst/>
            <a:ahLst/>
            <a:cxnLst/>
            <a:rect l="l" t="t" r="r" b="b"/>
            <a:pathLst>
              <a:path w="5672" h="4854" extrusionOk="0">
                <a:moveTo>
                  <a:pt x="3253" y="1"/>
                </a:moveTo>
                <a:cubicBezTo>
                  <a:pt x="1081" y="1"/>
                  <a:pt x="0" y="2605"/>
                  <a:pt x="1524" y="4141"/>
                </a:cubicBezTo>
                <a:cubicBezTo>
                  <a:pt x="2020" y="4633"/>
                  <a:pt x="2629" y="4854"/>
                  <a:pt x="3226" y="4854"/>
                </a:cubicBezTo>
                <a:cubicBezTo>
                  <a:pt x="4476" y="4854"/>
                  <a:pt x="5672" y="3886"/>
                  <a:pt x="5664" y="2423"/>
                </a:cubicBezTo>
                <a:cubicBezTo>
                  <a:pt x="5664" y="1081"/>
                  <a:pt x="4584" y="1"/>
                  <a:pt x="325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4"/>
          <p:cNvSpPr/>
          <p:nvPr/>
        </p:nvSpPr>
        <p:spPr>
          <a:xfrm>
            <a:off x="1770735" y="227201"/>
            <a:ext cx="2666268" cy="3126372"/>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4"/>
          <p:cNvSpPr/>
          <p:nvPr/>
        </p:nvSpPr>
        <p:spPr>
          <a:xfrm>
            <a:off x="3976886" y="3196373"/>
            <a:ext cx="2666329" cy="2428996"/>
          </a:xfrm>
          <a:custGeom>
            <a:avLst/>
            <a:gdLst/>
            <a:ahLst/>
            <a:cxnLst/>
            <a:rect l="l" t="t" r="r" b="b"/>
            <a:pathLst>
              <a:path w="28311" h="25791" extrusionOk="0">
                <a:moveTo>
                  <a:pt x="14155" y="0"/>
                </a:moveTo>
                <a:cubicBezTo>
                  <a:pt x="10857" y="0"/>
                  <a:pt x="7559" y="1260"/>
                  <a:pt x="5039" y="3779"/>
                </a:cubicBezTo>
                <a:cubicBezTo>
                  <a:pt x="1" y="8818"/>
                  <a:pt x="1" y="16973"/>
                  <a:pt x="5039" y="22011"/>
                </a:cubicBezTo>
                <a:cubicBezTo>
                  <a:pt x="7559" y="24531"/>
                  <a:pt x="10857" y="25790"/>
                  <a:pt x="14155" y="25790"/>
                </a:cubicBezTo>
                <a:cubicBezTo>
                  <a:pt x="17454" y="25790"/>
                  <a:pt x="20752" y="24531"/>
                  <a:pt x="23271" y="22011"/>
                </a:cubicBezTo>
                <a:cubicBezTo>
                  <a:pt x="28310" y="16973"/>
                  <a:pt x="28310" y="8818"/>
                  <a:pt x="23271" y="3779"/>
                </a:cubicBezTo>
                <a:cubicBezTo>
                  <a:pt x="20752" y="1260"/>
                  <a:pt x="17454" y="0"/>
                  <a:pt x="1415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4"/>
          <p:cNvSpPr/>
          <p:nvPr/>
        </p:nvSpPr>
        <p:spPr>
          <a:xfrm>
            <a:off x="630100" y="583530"/>
            <a:ext cx="2574128" cy="3102572"/>
          </a:xfrm>
          <a:custGeom>
            <a:avLst/>
            <a:gdLst/>
            <a:ahLst/>
            <a:cxnLst/>
            <a:rect l="l" t="t" r="r" b="b"/>
            <a:pathLst>
              <a:path w="27332" h="32943" extrusionOk="0">
                <a:moveTo>
                  <a:pt x="19491" y="1"/>
                </a:moveTo>
                <a:cubicBezTo>
                  <a:pt x="19010" y="1"/>
                  <a:pt x="18530" y="186"/>
                  <a:pt x="18165" y="551"/>
                </a:cubicBezTo>
                <a:lnTo>
                  <a:pt x="7132" y="11595"/>
                </a:lnTo>
                <a:cubicBezTo>
                  <a:pt x="6461" y="12266"/>
                  <a:pt x="6393" y="13324"/>
                  <a:pt x="6984" y="14063"/>
                </a:cubicBezTo>
                <a:cubicBezTo>
                  <a:pt x="7352" y="14530"/>
                  <a:pt x="7895" y="14776"/>
                  <a:pt x="8447" y="14776"/>
                </a:cubicBezTo>
                <a:cubicBezTo>
                  <a:pt x="8784" y="14776"/>
                  <a:pt x="9124" y="14685"/>
                  <a:pt x="9430" y="14495"/>
                </a:cubicBezTo>
                <a:lnTo>
                  <a:pt x="9430" y="14495"/>
                </a:lnTo>
                <a:lnTo>
                  <a:pt x="729" y="23196"/>
                </a:lnTo>
                <a:cubicBezTo>
                  <a:pt x="1" y="23924"/>
                  <a:pt x="1" y="25107"/>
                  <a:pt x="729" y="25835"/>
                </a:cubicBezTo>
                <a:cubicBezTo>
                  <a:pt x="1093" y="26199"/>
                  <a:pt x="1570" y="26381"/>
                  <a:pt x="2048" y="26381"/>
                </a:cubicBezTo>
                <a:cubicBezTo>
                  <a:pt x="2526" y="26381"/>
                  <a:pt x="3004" y="26199"/>
                  <a:pt x="3368" y="25835"/>
                </a:cubicBezTo>
                <a:lnTo>
                  <a:pt x="7439" y="21763"/>
                </a:lnTo>
                <a:cubicBezTo>
                  <a:pt x="7790" y="21517"/>
                  <a:pt x="8157" y="21410"/>
                  <a:pt x="8508" y="21410"/>
                </a:cubicBezTo>
                <a:cubicBezTo>
                  <a:pt x="9845" y="21410"/>
                  <a:pt x="10956" y="22962"/>
                  <a:pt x="10055" y="24322"/>
                </a:cubicBezTo>
                <a:lnTo>
                  <a:pt x="4516" y="29861"/>
                </a:lnTo>
                <a:cubicBezTo>
                  <a:pt x="3868" y="30612"/>
                  <a:pt x="3925" y="31749"/>
                  <a:pt x="4641" y="32432"/>
                </a:cubicBezTo>
                <a:cubicBezTo>
                  <a:pt x="5004" y="32771"/>
                  <a:pt x="5468" y="32942"/>
                  <a:pt x="5931" y="32942"/>
                </a:cubicBezTo>
                <a:cubicBezTo>
                  <a:pt x="6398" y="32942"/>
                  <a:pt x="6863" y="32769"/>
                  <a:pt x="7223" y="32420"/>
                </a:cubicBezTo>
                <a:lnTo>
                  <a:pt x="22453" y="17191"/>
                </a:lnTo>
                <a:cubicBezTo>
                  <a:pt x="23078" y="16497"/>
                  <a:pt x="23090" y="15439"/>
                  <a:pt x="22487" y="14734"/>
                </a:cubicBezTo>
                <a:cubicBezTo>
                  <a:pt x="22118" y="14303"/>
                  <a:pt x="21592" y="14078"/>
                  <a:pt x="21061" y="14078"/>
                </a:cubicBezTo>
                <a:cubicBezTo>
                  <a:pt x="20709" y="14078"/>
                  <a:pt x="20354" y="14177"/>
                  <a:pt x="20041" y="14382"/>
                </a:cubicBezTo>
                <a:lnTo>
                  <a:pt x="26604" y="7819"/>
                </a:lnTo>
                <a:cubicBezTo>
                  <a:pt x="27332" y="7091"/>
                  <a:pt x="27332" y="5919"/>
                  <a:pt x="26604" y="5192"/>
                </a:cubicBezTo>
                <a:cubicBezTo>
                  <a:pt x="26240" y="4828"/>
                  <a:pt x="25762" y="4646"/>
                  <a:pt x="25285" y="4646"/>
                </a:cubicBezTo>
                <a:cubicBezTo>
                  <a:pt x="24807" y="4646"/>
                  <a:pt x="24329" y="4828"/>
                  <a:pt x="23965" y="5192"/>
                </a:cubicBezTo>
                <a:lnTo>
                  <a:pt x="20201" y="8956"/>
                </a:lnTo>
                <a:cubicBezTo>
                  <a:pt x="19857" y="9192"/>
                  <a:pt x="19497" y="9295"/>
                  <a:pt x="19151" y="9295"/>
                </a:cubicBezTo>
                <a:cubicBezTo>
                  <a:pt x="17827" y="9295"/>
                  <a:pt x="16716" y="7784"/>
                  <a:pt x="17573" y="6431"/>
                </a:cubicBezTo>
                <a:lnTo>
                  <a:pt x="20803" y="3190"/>
                </a:lnTo>
                <a:cubicBezTo>
                  <a:pt x="21543" y="2462"/>
                  <a:pt x="21543" y="1279"/>
                  <a:pt x="20815" y="551"/>
                </a:cubicBezTo>
                <a:cubicBezTo>
                  <a:pt x="20447" y="183"/>
                  <a:pt x="19968" y="1"/>
                  <a:pt x="1949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4"/>
          <p:cNvSpPr/>
          <p:nvPr/>
        </p:nvSpPr>
        <p:spPr>
          <a:xfrm>
            <a:off x="1141451" y="1951297"/>
            <a:ext cx="4845792" cy="3810433"/>
          </a:xfrm>
          <a:custGeom>
            <a:avLst/>
            <a:gdLst/>
            <a:ahLst/>
            <a:cxnLst/>
            <a:rect l="l" t="t" r="r" b="b"/>
            <a:pathLst>
              <a:path w="44393" h="34909" extrusionOk="0">
                <a:moveTo>
                  <a:pt x="7879" y="1"/>
                </a:moveTo>
                <a:cubicBezTo>
                  <a:pt x="3061" y="1"/>
                  <a:pt x="1" y="2830"/>
                  <a:pt x="1" y="15539"/>
                </a:cubicBezTo>
                <a:cubicBezTo>
                  <a:pt x="1" y="27800"/>
                  <a:pt x="9942" y="34908"/>
                  <a:pt x="22202" y="34908"/>
                </a:cubicBezTo>
                <a:cubicBezTo>
                  <a:pt x="34452" y="34908"/>
                  <a:pt x="44393" y="27800"/>
                  <a:pt x="44393" y="15539"/>
                </a:cubicBezTo>
                <a:cubicBezTo>
                  <a:pt x="44393" y="3112"/>
                  <a:pt x="40977" y="540"/>
                  <a:pt x="35683" y="540"/>
                </a:cubicBezTo>
                <a:cubicBezTo>
                  <a:pt x="31946" y="540"/>
                  <a:pt x="27272" y="1822"/>
                  <a:pt x="22202" y="1822"/>
                </a:cubicBezTo>
                <a:cubicBezTo>
                  <a:pt x="16744" y="1822"/>
                  <a:pt x="11746" y="1"/>
                  <a:pt x="787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309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75"/>
        <p:cNvGrpSpPr/>
        <p:nvPr/>
      </p:nvGrpSpPr>
      <p:grpSpPr>
        <a:xfrm>
          <a:off x="0" y="0"/>
          <a:ext cx="0" cy="0"/>
          <a:chOff x="0" y="0"/>
          <a:chExt cx="0" cy="0"/>
        </a:xfrm>
      </p:grpSpPr>
      <p:sp>
        <p:nvSpPr>
          <p:cNvPr id="276" name="Google Shape;276;p15"/>
          <p:cNvSpPr txBox="1">
            <a:spLocks noGrp="1"/>
          </p:cNvSpPr>
          <p:nvPr>
            <p:ph type="title" hasCustomPrompt="1"/>
          </p:nvPr>
        </p:nvSpPr>
        <p:spPr>
          <a:xfrm>
            <a:off x="873200" y="1072933"/>
            <a:ext cx="5614400" cy="69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277" name="Google Shape;277;p15"/>
          <p:cNvSpPr txBox="1">
            <a:spLocks noGrp="1"/>
          </p:cNvSpPr>
          <p:nvPr>
            <p:ph type="subTitle" idx="1"/>
          </p:nvPr>
        </p:nvSpPr>
        <p:spPr>
          <a:xfrm>
            <a:off x="873200" y="1769100"/>
            <a:ext cx="56144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278" name="Google Shape;278;p15"/>
          <p:cNvSpPr txBox="1">
            <a:spLocks noGrp="1"/>
          </p:cNvSpPr>
          <p:nvPr>
            <p:ph type="title" idx="2" hasCustomPrompt="1"/>
          </p:nvPr>
        </p:nvSpPr>
        <p:spPr>
          <a:xfrm>
            <a:off x="873200" y="2762600"/>
            <a:ext cx="5614400" cy="69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279" name="Google Shape;279;p15"/>
          <p:cNvSpPr txBox="1">
            <a:spLocks noGrp="1"/>
          </p:cNvSpPr>
          <p:nvPr>
            <p:ph type="subTitle" idx="3"/>
          </p:nvPr>
        </p:nvSpPr>
        <p:spPr>
          <a:xfrm>
            <a:off x="873200" y="3458600"/>
            <a:ext cx="56144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280" name="Google Shape;280;p15"/>
          <p:cNvSpPr txBox="1">
            <a:spLocks noGrp="1"/>
          </p:cNvSpPr>
          <p:nvPr>
            <p:ph type="title" idx="4" hasCustomPrompt="1"/>
          </p:nvPr>
        </p:nvSpPr>
        <p:spPr>
          <a:xfrm>
            <a:off x="873200" y="4473467"/>
            <a:ext cx="5614400" cy="69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281" name="Google Shape;281;p15"/>
          <p:cNvSpPr txBox="1">
            <a:spLocks noGrp="1"/>
          </p:cNvSpPr>
          <p:nvPr>
            <p:ph type="subTitle" idx="5"/>
          </p:nvPr>
        </p:nvSpPr>
        <p:spPr>
          <a:xfrm>
            <a:off x="873200" y="5169467"/>
            <a:ext cx="56144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282" name="Google Shape;282;p15"/>
          <p:cNvSpPr/>
          <p:nvPr/>
        </p:nvSpPr>
        <p:spPr>
          <a:xfrm rot="10800000">
            <a:off x="2270132" y="6044301"/>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5"/>
          <p:cNvSpPr/>
          <p:nvPr/>
        </p:nvSpPr>
        <p:spPr>
          <a:xfrm rot="10800000">
            <a:off x="1153231" y="6077439"/>
            <a:ext cx="1132668" cy="780556"/>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5"/>
          <p:cNvSpPr/>
          <p:nvPr/>
        </p:nvSpPr>
        <p:spPr>
          <a:xfrm rot="10800000">
            <a:off x="8582133" y="-39171"/>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15"/>
          <p:cNvSpPr/>
          <p:nvPr/>
        </p:nvSpPr>
        <p:spPr>
          <a:xfrm rot="10800000">
            <a:off x="7526859" y="-39163"/>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15"/>
          <p:cNvSpPr/>
          <p:nvPr/>
        </p:nvSpPr>
        <p:spPr>
          <a:xfrm rot="10800000">
            <a:off x="6935836" y="438943"/>
            <a:ext cx="607941" cy="596684"/>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5"/>
          <p:cNvSpPr/>
          <p:nvPr/>
        </p:nvSpPr>
        <p:spPr>
          <a:xfrm rot="10800000">
            <a:off x="2463008" y="6155007"/>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5"/>
          <p:cNvSpPr/>
          <p:nvPr/>
        </p:nvSpPr>
        <p:spPr>
          <a:xfrm rot="10800000">
            <a:off x="2291903" y="6342705"/>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5"/>
          <p:cNvSpPr/>
          <p:nvPr/>
        </p:nvSpPr>
        <p:spPr>
          <a:xfrm rot="10800000">
            <a:off x="8074401" y="472930"/>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5"/>
          <p:cNvSpPr/>
          <p:nvPr/>
        </p:nvSpPr>
        <p:spPr>
          <a:xfrm rot="10800000">
            <a:off x="7853301" y="679739"/>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5"/>
          <p:cNvSpPr/>
          <p:nvPr/>
        </p:nvSpPr>
        <p:spPr>
          <a:xfrm rot="10800000">
            <a:off x="7643659" y="887019"/>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15"/>
          <p:cNvSpPr/>
          <p:nvPr/>
        </p:nvSpPr>
        <p:spPr>
          <a:xfrm rot="10800000">
            <a:off x="8270500" y="87089"/>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5"/>
          <p:cNvSpPr/>
          <p:nvPr/>
        </p:nvSpPr>
        <p:spPr>
          <a:xfrm>
            <a:off x="4042690" y="6574478"/>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5"/>
          <p:cNvSpPr/>
          <p:nvPr/>
        </p:nvSpPr>
        <p:spPr>
          <a:xfrm rot="10800000">
            <a:off x="3573461" y="6113245"/>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5"/>
          <p:cNvSpPr/>
          <p:nvPr/>
        </p:nvSpPr>
        <p:spPr>
          <a:xfrm rot="10800000">
            <a:off x="896600" y="6600698"/>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9017254" y="304569"/>
            <a:ext cx="1186357" cy="117328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9048734" y="743601"/>
            <a:ext cx="266055" cy="266055"/>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7924890" y="-39173"/>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7727787" y="7275"/>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5"/>
          <p:cNvSpPr/>
          <p:nvPr/>
        </p:nvSpPr>
        <p:spPr>
          <a:xfrm>
            <a:off x="9094170" y="-39183"/>
            <a:ext cx="1184703" cy="816373"/>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10285123" y="-31367"/>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856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itle and text 1">
  <p:cSld name="Tiitle and text 1">
    <p:spTree>
      <p:nvGrpSpPr>
        <p:cNvPr id="1" name="Shape 318"/>
        <p:cNvGrpSpPr/>
        <p:nvPr/>
      </p:nvGrpSpPr>
      <p:grpSpPr>
        <a:xfrm>
          <a:off x="0" y="0"/>
          <a:ext cx="0" cy="0"/>
          <a:chOff x="0" y="0"/>
          <a:chExt cx="0" cy="0"/>
        </a:xfrm>
      </p:grpSpPr>
      <p:sp>
        <p:nvSpPr>
          <p:cNvPr id="319" name="Google Shape;319;p17"/>
          <p:cNvSpPr/>
          <p:nvPr/>
        </p:nvSpPr>
        <p:spPr>
          <a:xfrm rot="10800000">
            <a:off x="8835865" y="5814024"/>
            <a:ext cx="222903" cy="161032"/>
          </a:xfrm>
          <a:custGeom>
            <a:avLst/>
            <a:gdLst/>
            <a:ahLst/>
            <a:cxnLst/>
            <a:rect l="l" t="t" r="r" b="b"/>
            <a:pathLst>
              <a:path w="4453" h="3217" extrusionOk="0">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7"/>
          <p:cNvSpPr/>
          <p:nvPr/>
        </p:nvSpPr>
        <p:spPr>
          <a:xfrm rot="10800000">
            <a:off x="8683642" y="5966851"/>
            <a:ext cx="222301" cy="161032"/>
          </a:xfrm>
          <a:custGeom>
            <a:avLst/>
            <a:gdLst/>
            <a:ahLst/>
            <a:cxnLst/>
            <a:rect l="l" t="t" r="r" b="b"/>
            <a:pathLst>
              <a:path w="4441" h="3217" extrusionOk="0">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7"/>
          <p:cNvSpPr/>
          <p:nvPr/>
        </p:nvSpPr>
        <p:spPr>
          <a:xfrm rot="10800000">
            <a:off x="8529566" y="6119929"/>
            <a:ext cx="222401" cy="160783"/>
          </a:xfrm>
          <a:custGeom>
            <a:avLst/>
            <a:gdLst/>
            <a:ahLst/>
            <a:cxnLst/>
            <a:rect l="l" t="t" r="r" b="b"/>
            <a:pathLst>
              <a:path w="4443" h="3212" extrusionOk="0">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7"/>
          <p:cNvSpPr/>
          <p:nvPr/>
        </p:nvSpPr>
        <p:spPr>
          <a:xfrm rot="10800000">
            <a:off x="10031221" y="5822181"/>
            <a:ext cx="125492" cy="93056"/>
          </a:xfrm>
          <a:custGeom>
            <a:avLst/>
            <a:gdLst/>
            <a:ahLst/>
            <a:cxnLst/>
            <a:rect l="l" t="t" r="r" b="b"/>
            <a:pathLst>
              <a:path w="2507" h="1859" extrusionOk="0">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7"/>
          <p:cNvSpPr/>
          <p:nvPr/>
        </p:nvSpPr>
        <p:spPr>
          <a:xfrm rot="10800000">
            <a:off x="9862530" y="5990327"/>
            <a:ext cx="125492" cy="93605"/>
          </a:xfrm>
          <a:custGeom>
            <a:avLst/>
            <a:gdLst/>
            <a:ahLst/>
            <a:cxnLst/>
            <a:rect l="l" t="t" r="r" b="b"/>
            <a:pathLst>
              <a:path w="2507" h="1870" extrusionOk="0">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7"/>
          <p:cNvSpPr/>
          <p:nvPr/>
        </p:nvSpPr>
        <p:spPr>
          <a:xfrm rot="10800000">
            <a:off x="9705351" y="6158522"/>
            <a:ext cx="107472" cy="93405"/>
          </a:xfrm>
          <a:custGeom>
            <a:avLst/>
            <a:gdLst/>
            <a:ahLst/>
            <a:cxnLst/>
            <a:rect l="l" t="t" r="r" b="b"/>
            <a:pathLst>
              <a:path w="2147" h="1866" extrusionOk="0">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7"/>
          <p:cNvSpPr/>
          <p:nvPr/>
        </p:nvSpPr>
        <p:spPr>
          <a:xfrm rot="10800000">
            <a:off x="9525146" y="6327567"/>
            <a:ext cx="125492" cy="93756"/>
          </a:xfrm>
          <a:custGeom>
            <a:avLst/>
            <a:gdLst/>
            <a:ahLst/>
            <a:cxnLst/>
            <a:rect l="l" t="t" r="r" b="b"/>
            <a:pathLst>
              <a:path w="2507" h="1873" extrusionOk="0">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7"/>
          <p:cNvSpPr/>
          <p:nvPr/>
        </p:nvSpPr>
        <p:spPr>
          <a:xfrm rot="10800000">
            <a:off x="9689534" y="5353045"/>
            <a:ext cx="423929" cy="396899"/>
          </a:xfrm>
          <a:custGeom>
            <a:avLst/>
            <a:gdLst/>
            <a:ahLst/>
            <a:cxnLst/>
            <a:rect l="l" t="t" r="r" b="b"/>
            <a:pathLst>
              <a:path w="8469" h="7929" extrusionOk="0">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7"/>
          <p:cNvSpPr/>
          <p:nvPr/>
        </p:nvSpPr>
        <p:spPr>
          <a:xfrm rot="10800000">
            <a:off x="10105506" y="5065911"/>
            <a:ext cx="281919" cy="281919"/>
          </a:xfrm>
          <a:custGeom>
            <a:avLst/>
            <a:gdLst/>
            <a:ahLst/>
            <a:cxnLst/>
            <a:rect l="l" t="t" r="r" b="b"/>
            <a:pathLst>
              <a:path w="5632" h="5632" extrusionOk="0">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7"/>
          <p:cNvSpPr/>
          <p:nvPr/>
        </p:nvSpPr>
        <p:spPr>
          <a:xfrm rot="10800000">
            <a:off x="5243958" y="2573163"/>
            <a:ext cx="780684" cy="765567"/>
          </a:xfrm>
          <a:custGeom>
            <a:avLst/>
            <a:gdLst/>
            <a:ahLst/>
            <a:cxnLst/>
            <a:rect l="l" t="t" r="r" b="b"/>
            <a:pathLst>
              <a:path w="15596" h="15294" extrusionOk="0">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7"/>
          <p:cNvSpPr/>
          <p:nvPr/>
        </p:nvSpPr>
        <p:spPr>
          <a:xfrm rot="10800000">
            <a:off x="5243970" y="1828642"/>
            <a:ext cx="2652461" cy="2574324"/>
          </a:xfrm>
          <a:custGeom>
            <a:avLst/>
            <a:gdLst/>
            <a:ahLst/>
            <a:cxnLst/>
            <a:rect l="l" t="t" r="r" b="b"/>
            <a:pathLst>
              <a:path w="27228" h="26425" extrusionOk="0">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7"/>
          <p:cNvSpPr/>
          <p:nvPr/>
        </p:nvSpPr>
        <p:spPr>
          <a:xfrm rot="10800000">
            <a:off x="6365796" y="677074"/>
            <a:ext cx="1981944" cy="2323580"/>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7"/>
          <p:cNvSpPr/>
          <p:nvPr/>
        </p:nvSpPr>
        <p:spPr>
          <a:xfrm rot="10800000">
            <a:off x="8542061" y="612733"/>
            <a:ext cx="1058872" cy="938400"/>
          </a:xfrm>
          <a:custGeom>
            <a:avLst/>
            <a:gdLst/>
            <a:ahLst/>
            <a:cxnLst/>
            <a:rect l="l" t="t" r="r" b="b"/>
            <a:pathLst>
              <a:path w="11285" h="10000" extrusionOk="0">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7"/>
          <p:cNvSpPr/>
          <p:nvPr/>
        </p:nvSpPr>
        <p:spPr>
          <a:xfrm>
            <a:off x="9436529" y="2362407"/>
            <a:ext cx="1981944" cy="2323580"/>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7"/>
          <p:cNvSpPr/>
          <p:nvPr/>
        </p:nvSpPr>
        <p:spPr>
          <a:xfrm rot="10800000">
            <a:off x="6547942" y="1754682"/>
            <a:ext cx="4120628" cy="3708045"/>
          </a:xfrm>
          <a:custGeom>
            <a:avLst/>
            <a:gdLst/>
            <a:ahLst/>
            <a:cxnLst/>
            <a:rect l="l" t="t" r="r" b="b"/>
            <a:pathLst>
              <a:path w="48867" h="44509" extrusionOk="0">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7"/>
          <p:cNvSpPr/>
          <p:nvPr/>
        </p:nvSpPr>
        <p:spPr>
          <a:xfrm rot="10800000">
            <a:off x="6024650" y="5268274"/>
            <a:ext cx="606116" cy="594333"/>
          </a:xfrm>
          <a:custGeom>
            <a:avLst/>
            <a:gdLst/>
            <a:ahLst/>
            <a:cxnLst/>
            <a:rect l="l" t="t" r="r" b="b"/>
            <a:pathLst>
              <a:path w="7188" h="7134" extrusionOk="0">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7"/>
          <p:cNvSpPr/>
          <p:nvPr/>
        </p:nvSpPr>
        <p:spPr>
          <a:xfrm rot="10800000">
            <a:off x="8733392" y="2220271"/>
            <a:ext cx="276328" cy="197695"/>
          </a:xfrm>
          <a:custGeom>
            <a:avLst/>
            <a:gdLst/>
            <a:ahLst/>
            <a:cxnLst/>
            <a:rect l="l" t="t" r="r" b="b"/>
            <a:pathLst>
              <a:path w="3277" h="2373" extrusionOk="0">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7"/>
          <p:cNvSpPr/>
          <p:nvPr/>
        </p:nvSpPr>
        <p:spPr>
          <a:xfrm rot="10800000">
            <a:off x="8543080" y="2408298"/>
            <a:ext cx="276833" cy="196861"/>
          </a:xfrm>
          <a:custGeom>
            <a:avLst/>
            <a:gdLst/>
            <a:ahLst/>
            <a:cxnLst/>
            <a:rect l="l" t="t" r="r" b="b"/>
            <a:pathLst>
              <a:path w="3283" h="2363" extrusionOk="0">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7"/>
          <p:cNvSpPr/>
          <p:nvPr/>
        </p:nvSpPr>
        <p:spPr>
          <a:xfrm rot="10800000">
            <a:off x="8352682" y="2595409"/>
            <a:ext cx="275991" cy="198028"/>
          </a:xfrm>
          <a:custGeom>
            <a:avLst/>
            <a:gdLst/>
            <a:ahLst/>
            <a:cxnLst/>
            <a:rect l="l" t="t" r="r" b="b"/>
            <a:pathLst>
              <a:path w="3273" h="2377" extrusionOk="0">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7"/>
          <p:cNvSpPr/>
          <p:nvPr/>
        </p:nvSpPr>
        <p:spPr>
          <a:xfrm rot="10800000">
            <a:off x="10233722" y="2230103"/>
            <a:ext cx="146553" cy="115551"/>
          </a:xfrm>
          <a:custGeom>
            <a:avLst/>
            <a:gdLst/>
            <a:ahLst/>
            <a:cxnLst/>
            <a:rect l="l" t="t" r="r" b="b"/>
            <a:pathLst>
              <a:path w="1738" h="1387" extrusionOk="0">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7"/>
          <p:cNvSpPr/>
          <p:nvPr/>
        </p:nvSpPr>
        <p:spPr>
          <a:xfrm rot="10800000">
            <a:off x="10009091" y="2436457"/>
            <a:ext cx="156757" cy="114635"/>
          </a:xfrm>
          <a:custGeom>
            <a:avLst/>
            <a:gdLst/>
            <a:ahLst/>
            <a:cxnLst/>
            <a:rect l="l" t="t" r="r" b="b"/>
            <a:pathLst>
              <a:path w="1859" h="1376" extrusionOk="0">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7"/>
          <p:cNvSpPr/>
          <p:nvPr/>
        </p:nvSpPr>
        <p:spPr>
          <a:xfrm rot="10800000">
            <a:off x="9800227" y="2643063"/>
            <a:ext cx="155492" cy="115635"/>
          </a:xfrm>
          <a:custGeom>
            <a:avLst/>
            <a:gdLst/>
            <a:ahLst/>
            <a:cxnLst/>
            <a:rect l="l" t="t" r="r" b="b"/>
            <a:pathLst>
              <a:path w="1844" h="1388" extrusionOk="0">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7"/>
          <p:cNvSpPr/>
          <p:nvPr/>
        </p:nvSpPr>
        <p:spPr>
          <a:xfrm rot="10800000">
            <a:off x="9609577" y="2851584"/>
            <a:ext cx="116619" cy="111968"/>
          </a:xfrm>
          <a:custGeom>
            <a:avLst/>
            <a:gdLst/>
            <a:ahLst/>
            <a:cxnLst/>
            <a:rect l="l" t="t" r="r" b="b"/>
            <a:pathLst>
              <a:path w="1383" h="1344" extrusionOk="0">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7"/>
          <p:cNvSpPr/>
          <p:nvPr/>
        </p:nvSpPr>
        <p:spPr>
          <a:xfrm rot="10800000">
            <a:off x="7101866" y="4680957"/>
            <a:ext cx="127581" cy="113801"/>
          </a:xfrm>
          <a:custGeom>
            <a:avLst/>
            <a:gdLst/>
            <a:ahLst/>
            <a:cxnLst/>
            <a:rect l="l" t="t" r="r" b="b"/>
            <a:pathLst>
              <a:path w="1513" h="1366" extrusionOk="0">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10800000">
            <a:off x="6877148" y="4887646"/>
            <a:ext cx="156757" cy="114717"/>
          </a:xfrm>
          <a:custGeom>
            <a:avLst/>
            <a:gdLst/>
            <a:ahLst/>
            <a:cxnLst/>
            <a:rect l="l" t="t" r="r" b="b"/>
            <a:pathLst>
              <a:path w="1859" h="1377" extrusionOk="0">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7"/>
          <p:cNvSpPr/>
          <p:nvPr/>
        </p:nvSpPr>
        <p:spPr>
          <a:xfrm rot="10800000">
            <a:off x="6665839" y="5093500"/>
            <a:ext cx="161648" cy="116384"/>
          </a:xfrm>
          <a:custGeom>
            <a:avLst/>
            <a:gdLst/>
            <a:ahLst/>
            <a:cxnLst/>
            <a:rect l="l" t="t" r="r" b="b"/>
            <a:pathLst>
              <a:path w="1917" h="1397" extrusionOk="0">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7"/>
          <p:cNvSpPr/>
          <p:nvPr/>
        </p:nvSpPr>
        <p:spPr>
          <a:xfrm rot="10800000">
            <a:off x="7298582" y="4295567"/>
            <a:ext cx="340076" cy="335989"/>
          </a:xfrm>
          <a:custGeom>
            <a:avLst/>
            <a:gdLst/>
            <a:ahLst/>
            <a:cxnLst/>
            <a:rect l="l" t="t" r="r" b="b"/>
            <a:pathLst>
              <a:path w="4033" h="4033" extrusionOk="0">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7"/>
          <p:cNvSpPr/>
          <p:nvPr/>
        </p:nvSpPr>
        <p:spPr>
          <a:xfrm rot="10800000">
            <a:off x="9795327" y="1653851"/>
            <a:ext cx="527189" cy="486780"/>
          </a:xfrm>
          <a:custGeom>
            <a:avLst/>
            <a:gdLst/>
            <a:ahLst/>
            <a:cxnLst/>
            <a:rect l="l" t="t" r="r" b="b"/>
            <a:pathLst>
              <a:path w="6252" h="5843" extrusionOk="0">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7"/>
          <p:cNvSpPr/>
          <p:nvPr/>
        </p:nvSpPr>
        <p:spPr>
          <a:xfrm rot="10800000">
            <a:off x="6241009" y="2753397"/>
            <a:ext cx="964153" cy="939487"/>
          </a:xfrm>
          <a:custGeom>
            <a:avLst/>
            <a:gdLst/>
            <a:ahLst/>
            <a:cxnLst/>
            <a:rect l="l" t="t" r="r" b="b"/>
            <a:pathLst>
              <a:path w="11434" h="11277" extrusionOk="0">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7"/>
          <p:cNvSpPr/>
          <p:nvPr/>
        </p:nvSpPr>
        <p:spPr>
          <a:xfrm rot="10800000">
            <a:off x="6703528" y="5572189"/>
            <a:ext cx="268485" cy="264009"/>
          </a:xfrm>
          <a:custGeom>
            <a:avLst/>
            <a:gdLst/>
            <a:ahLst/>
            <a:cxnLst/>
            <a:rect l="l" t="t" r="r" b="b"/>
            <a:pathLst>
              <a:path w="3184" h="3169" extrusionOk="0">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7"/>
          <p:cNvSpPr/>
          <p:nvPr/>
        </p:nvSpPr>
        <p:spPr>
          <a:xfrm rot="10800000">
            <a:off x="6509170" y="5857689"/>
            <a:ext cx="198076" cy="146459"/>
          </a:xfrm>
          <a:custGeom>
            <a:avLst/>
            <a:gdLst/>
            <a:ahLst/>
            <a:cxnLst/>
            <a:rect l="l" t="t" r="r" b="b"/>
            <a:pathLst>
              <a:path w="2349" h="1758" extrusionOk="0">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7"/>
          <p:cNvSpPr/>
          <p:nvPr/>
        </p:nvSpPr>
        <p:spPr>
          <a:xfrm rot="10800000">
            <a:off x="7092923" y="3840873"/>
            <a:ext cx="276159" cy="198028"/>
          </a:xfrm>
          <a:custGeom>
            <a:avLst/>
            <a:gdLst/>
            <a:ahLst/>
            <a:cxnLst/>
            <a:rect l="l" t="t" r="r" b="b"/>
            <a:pathLst>
              <a:path w="3275" h="2377" extrusionOk="0">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7"/>
          <p:cNvSpPr/>
          <p:nvPr/>
        </p:nvSpPr>
        <p:spPr>
          <a:xfrm rot="10800000">
            <a:off x="6903200" y="4028482"/>
            <a:ext cx="276075" cy="197611"/>
          </a:xfrm>
          <a:custGeom>
            <a:avLst/>
            <a:gdLst/>
            <a:ahLst/>
            <a:cxnLst/>
            <a:rect l="l" t="t" r="r" b="b"/>
            <a:pathLst>
              <a:path w="3274" h="2372" extrusionOk="0">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7"/>
          <p:cNvSpPr/>
          <p:nvPr/>
        </p:nvSpPr>
        <p:spPr>
          <a:xfrm rot="10800000">
            <a:off x="6716853" y="4216343"/>
            <a:ext cx="233239" cy="197528"/>
          </a:xfrm>
          <a:custGeom>
            <a:avLst/>
            <a:gdLst/>
            <a:ahLst/>
            <a:cxnLst/>
            <a:rect l="l" t="t" r="r" b="b"/>
            <a:pathLst>
              <a:path w="2766" h="2371" extrusionOk="0">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7"/>
          <p:cNvSpPr/>
          <p:nvPr/>
        </p:nvSpPr>
        <p:spPr>
          <a:xfrm rot="10800000">
            <a:off x="8426778" y="4901517"/>
            <a:ext cx="982623" cy="870833"/>
          </a:xfrm>
          <a:custGeom>
            <a:avLst/>
            <a:gdLst/>
            <a:ahLst/>
            <a:cxnLst/>
            <a:rect l="l" t="t" r="r" b="b"/>
            <a:pathLst>
              <a:path w="11285" h="10000" extrusionOk="0">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7"/>
          <p:cNvSpPr txBox="1">
            <a:spLocks noGrp="1"/>
          </p:cNvSpPr>
          <p:nvPr>
            <p:ph type="subTitle" idx="1"/>
          </p:nvPr>
        </p:nvSpPr>
        <p:spPr>
          <a:xfrm>
            <a:off x="950967" y="3577667"/>
            <a:ext cx="3654000" cy="172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2133"/>
              </a:spcBef>
              <a:spcAft>
                <a:spcPts val="0"/>
              </a:spcAft>
              <a:buSzPts val="1600"/>
              <a:buChar char="○"/>
              <a:defRPr sz="2133"/>
            </a:lvl2pPr>
            <a:lvl3pPr lvl="2" rtl="0">
              <a:spcBef>
                <a:spcPts val="2133"/>
              </a:spcBef>
              <a:spcAft>
                <a:spcPts val="0"/>
              </a:spcAft>
              <a:buSzPts val="1600"/>
              <a:buChar char="■"/>
              <a:defRPr sz="2133"/>
            </a:lvl3pPr>
            <a:lvl4pPr lvl="3" rtl="0">
              <a:spcBef>
                <a:spcPts val="2133"/>
              </a:spcBef>
              <a:spcAft>
                <a:spcPts val="0"/>
              </a:spcAft>
              <a:buSzPts val="1600"/>
              <a:buChar char="●"/>
              <a:defRPr sz="2133"/>
            </a:lvl4pPr>
            <a:lvl5pPr lvl="4" rtl="0">
              <a:spcBef>
                <a:spcPts val="2133"/>
              </a:spcBef>
              <a:spcAft>
                <a:spcPts val="0"/>
              </a:spcAft>
              <a:buSzPts val="1600"/>
              <a:buChar char="○"/>
              <a:defRPr sz="2133"/>
            </a:lvl5pPr>
            <a:lvl6pPr lvl="5" rtl="0">
              <a:spcBef>
                <a:spcPts val="2133"/>
              </a:spcBef>
              <a:spcAft>
                <a:spcPts val="0"/>
              </a:spcAft>
              <a:buSzPts val="1600"/>
              <a:buChar char="■"/>
              <a:defRPr sz="2133"/>
            </a:lvl6pPr>
            <a:lvl7pPr lvl="6" rtl="0">
              <a:spcBef>
                <a:spcPts val="2133"/>
              </a:spcBef>
              <a:spcAft>
                <a:spcPts val="0"/>
              </a:spcAft>
              <a:buSzPts val="1600"/>
              <a:buChar char="●"/>
              <a:defRPr sz="2133"/>
            </a:lvl7pPr>
            <a:lvl8pPr lvl="7" rtl="0">
              <a:spcBef>
                <a:spcPts val="2133"/>
              </a:spcBef>
              <a:spcAft>
                <a:spcPts val="0"/>
              </a:spcAft>
              <a:buSzPts val="1600"/>
              <a:buChar char="○"/>
              <a:defRPr sz="2133"/>
            </a:lvl8pPr>
            <a:lvl9pPr lvl="8" rtl="0">
              <a:spcBef>
                <a:spcPts val="2133"/>
              </a:spcBef>
              <a:spcAft>
                <a:spcPts val="2133"/>
              </a:spcAft>
              <a:buSzPts val="1600"/>
              <a:buChar char="■"/>
              <a:defRPr sz="2133"/>
            </a:lvl9pPr>
          </a:lstStyle>
          <a:p>
            <a:endParaRPr/>
          </a:p>
        </p:txBody>
      </p:sp>
      <p:sp>
        <p:nvSpPr>
          <p:cNvPr id="355" name="Google Shape;355;p17"/>
          <p:cNvSpPr txBox="1">
            <a:spLocks noGrp="1"/>
          </p:cNvSpPr>
          <p:nvPr>
            <p:ph type="title"/>
          </p:nvPr>
        </p:nvSpPr>
        <p:spPr>
          <a:xfrm>
            <a:off x="950967" y="1323467"/>
            <a:ext cx="3184400" cy="140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28987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itle and text 2">
  <p:cSld name="Tiitle and text 2">
    <p:spTree>
      <p:nvGrpSpPr>
        <p:cNvPr id="1" name="Shape 356"/>
        <p:cNvGrpSpPr/>
        <p:nvPr/>
      </p:nvGrpSpPr>
      <p:grpSpPr>
        <a:xfrm>
          <a:off x="0" y="0"/>
          <a:ext cx="0" cy="0"/>
          <a:chOff x="0" y="0"/>
          <a:chExt cx="0" cy="0"/>
        </a:xfrm>
      </p:grpSpPr>
      <p:sp>
        <p:nvSpPr>
          <p:cNvPr id="357" name="Google Shape;357;p18"/>
          <p:cNvSpPr txBox="1">
            <a:spLocks noGrp="1"/>
          </p:cNvSpPr>
          <p:nvPr>
            <p:ph type="subTitle" idx="1"/>
          </p:nvPr>
        </p:nvSpPr>
        <p:spPr>
          <a:xfrm flipH="1">
            <a:off x="7197100" y="3577651"/>
            <a:ext cx="4014000" cy="172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Char char="●"/>
              <a:defRPr sz="2133"/>
            </a:lvl1pPr>
            <a:lvl2pPr lvl="1" algn="r" rtl="0">
              <a:spcBef>
                <a:spcPts val="2133"/>
              </a:spcBef>
              <a:spcAft>
                <a:spcPts val="0"/>
              </a:spcAft>
              <a:buSzPts val="1600"/>
              <a:buChar char="○"/>
              <a:defRPr sz="2133"/>
            </a:lvl2pPr>
            <a:lvl3pPr lvl="2" algn="r" rtl="0">
              <a:spcBef>
                <a:spcPts val="2133"/>
              </a:spcBef>
              <a:spcAft>
                <a:spcPts val="0"/>
              </a:spcAft>
              <a:buSzPts val="1600"/>
              <a:buChar char="■"/>
              <a:defRPr sz="2133"/>
            </a:lvl3pPr>
            <a:lvl4pPr lvl="3" algn="r" rtl="0">
              <a:spcBef>
                <a:spcPts val="2133"/>
              </a:spcBef>
              <a:spcAft>
                <a:spcPts val="0"/>
              </a:spcAft>
              <a:buSzPts val="1600"/>
              <a:buChar char="●"/>
              <a:defRPr sz="2133"/>
            </a:lvl4pPr>
            <a:lvl5pPr lvl="4" algn="r" rtl="0">
              <a:spcBef>
                <a:spcPts val="2133"/>
              </a:spcBef>
              <a:spcAft>
                <a:spcPts val="0"/>
              </a:spcAft>
              <a:buSzPts val="1600"/>
              <a:buChar char="○"/>
              <a:defRPr sz="2133"/>
            </a:lvl5pPr>
            <a:lvl6pPr lvl="5" algn="r" rtl="0">
              <a:spcBef>
                <a:spcPts val="2133"/>
              </a:spcBef>
              <a:spcAft>
                <a:spcPts val="0"/>
              </a:spcAft>
              <a:buSzPts val="1600"/>
              <a:buChar char="■"/>
              <a:defRPr sz="2133"/>
            </a:lvl6pPr>
            <a:lvl7pPr lvl="6" algn="r" rtl="0">
              <a:spcBef>
                <a:spcPts val="2133"/>
              </a:spcBef>
              <a:spcAft>
                <a:spcPts val="0"/>
              </a:spcAft>
              <a:buSzPts val="1600"/>
              <a:buChar char="●"/>
              <a:defRPr sz="2133"/>
            </a:lvl7pPr>
            <a:lvl8pPr lvl="7" algn="r" rtl="0">
              <a:spcBef>
                <a:spcPts val="2133"/>
              </a:spcBef>
              <a:spcAft>
                <a:spcPts val="0"/>
              </a:spcAft>
              <a:buSzPts val="1600"/>
              <a:buChar char="○"/>
              <a:defRPr sz="2133"/>
            </a:lvl8pPr>
            <a:lvl9pPr lvl="8" algn="r" rtl="0">
              <a:spcBef>
                <a:spcPts val="2133"/>
              </a:spcBef>
              <a:spcAft>
                <a:spcPts val="2133"/>
              </a:spcAft>
              <a:buSzPts val="1600"/>
              <a:buChar char="■"/>
              <a:defRPr sz="2133"/>
            </a:lvl9pPr>
          </a:lstStyle>
          <a:p>
            <a:endParaRPr/>
          </a:p>
        </p:txBody>
      </p:sp>
      <p:sp>
        <p:nvSpPr>
          <p:cNvPr id="358" name="Google Shape;358;p18"/>
          <p:cNvSpPr txBox="1">
            <a:spLocks noGrp="1"/>
          </p:cNvSpPr>
          <p:nvPr>
            <p:ph type="title"/>
          </p:nvPr>
        </p:nvSpPr>
        <p:spPr>
          <a:xfrm flipH="1">
            <a:off x="8241100" y="1323467"/>
            <a:ext cx="2970000" cy="140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r" rtl="0">
              <a:spcBef>
                <a:spcPts val="0"/>
              </a:spcBef>
              <a:spcAft>
                <a:spcPts val="0"/>
              </a:spcAft>
              <a:buSzPts val="3600"/>
              <a:buNone/>
              <a:defRPr/>
            </a:lvl2pPr>
            <a:lvl3pPr lvl="2" algn="r" rtl="0">
              <a:spcBef>
                <a:spcPts val="0"/>
              </a:spcBef>
              <a:spcAft>
                <a:spcPts val="0"/>
              </a:spcAft>
              <a:buSzPts val="3600"/>
              <a:buNone/>
              <a:defRPr/>
            </a:lvl3pPr>
            <a:lvl4pPr lvl="3" algn="r" rtl="0">
              <a:spcBef>
                <a:spcPts val="0"/>
              </a:spcBef>
              <a:spcAft>
                <a:spcPts val="0"/>
              </a:spcAft>
              <a:buSzPts val="3600"/>
              <a:buNone/>
              <a:defRPr/>
            </a:lvl4pPr>
            <a:lvl5pPr lvl="4" algn="r" rtl="0">
              <a:spcBef>
                <a:spcPts val="0"/>
              </a:spcBef>
              <a:spcAft>
                <a:spcPts val="0"/>
              </a:spcAft>
              <a:buSzPts val="3600"/>
              <a:buNone/>
              <a:defRPr/>
            </a:lvl5pPr>
            <a:lvl6pPr lvl="5" algn="r" rtl="0">
              <a:spcBef>
                <a:spcPts val="0"/>
              </a:spcBef>
              <a:spcAft>
                <a:spcPts val="0"/>
              </a:spcAft>
              <a:buSzPts val="3600"/>
              <a:buNone/>
              <a:defRPr/>
            </a:lvl6pPr>
            <a:lvl7pPr lvl="6" algn="r" rtl="0">
              <a:spcBef>
                <a:spcPts val="0"/>
              </a:spcBef>
              <a:spcAft>
                <a:spcPts val="0"/>
              </a:spcAft>
              <a:buSzPts val="3600"/>
              <a:buNone/>
              <a:defRPr/>
            </a:lvl7pPr>
            <a:lvl8pPr lvl="7" algn="r" rtl="0">
              <a:spcBef>
                <a:spcPts val="0"/>
              </a:spcBef>
              <a:spcAft>
                <a:spcPts val="0"/>
              </a:spcAft>
              <a:buSzPts val="3600"/>
              <a:buNone/>
              <a:defRPr/>
            </a:lvl8pPr>
            <a:lvl9pPr lvl="8" algn="r" rtl="0">
              <a:spcBef>
                <a:spcPts val="0"/>
              </a:spcBef>
              <a:spcAft>
                <a:spcPts val="0"/>
              </a:spcAft>
              <a:buSzPts val="3600"/>
              <a:buNone/>
              <a:defRPr/>
            </a:lvl9pPr>
          </a:lstStyle>
          <a:p>
            <a:endParaRPr/>
          </a:p>
        </p:txBody>
      </p:sp>
      <p:sp>
        <p:nvSpPr>
          <p:cNvPr id="359" name="Google Shape;359;p18"/>
          <p:cNvSpPr/>
          <p:nvPr/>
        </p:nvSpPr>
        <p:spPr>
          <a:xfrm rot="10800000">
            <a:off x="4368233" y="5814024"/>
            <a:ext cx="222903" cy="161032"/>
          </a:xfrm>
          <a:custGeom>
            <a:avLst/>
            <a:gdLst/>
            <a:ahLst/>
            <a:cxnLst/>
            <a:rect l="l" t="t" r="r" b="b"/>
            <a:pathLst>
              <a:path w="4453" h="3217" extrusionOk="0">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10800000">
            <a:off x="4216010" y="5966851"/>
            <a:ext cx="222301" cy="161032"/>
          </a:xfrm>
          <a:custGeom>
            <a:avLst/>
            <a:gdLst/>
            <a:ahLst/>
            <a:cxnLst/>
            <a:rect l="l" t="t" r="r" b="b"/>
            <a:pathLst>
              <a:path w="4441" h="3217" extrusionOk="0">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8"/>
          <p:cNvSpPr/>
          <p:nvPr/>
        </p:nvSpPr>
        <p:spPr>
          <a:xfrm rot="10800000">
            <a:off x="4061936" y="6119929"/>
            <a:ext cx="222401" cy="160783"/>
          </a:xfrm>
          <a:custGeom>
            <a:avLst/>
            <a:gdLst/>
            <a:ahLst/>
            <a:cxnLst/>
            <a:rect l="l" t="t" r="r" b="b"/>
            <a:pathLst>
              <a:path w="4443" h="3212" extrusionOk="0">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8"/>
          <p:cNvSpPr/>
          <p:nvPr/>
        </p:nvSpPr>
        <p:spPr>
          <a:xfrm rot="10800000">
            <a:off x="5563590" y="5822181"/>
            <a:ext cx="125492" cy="93056"/>
          </a:xfrm>
          <a:custGeom>
            <a:avLst/>
            <a:gdLst/>
            <a:ahLst/>
            <a:cxnLst/>
            <a:rect l="l" t="t" r="r" b="b"/>
            <a:pathLst>
              <a:path w="2507" h="1859" extrusionOk="0">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8"/>
          <p:cNvSpPr/>
          <p:nvPr/>
        </p:nvSpPr>
        <p:spPr>
          <a:xfrm rot="10800000">
            <a:off x="5394898" y="5990327"/>
            <a:ext cx="125492" cy="93605"/>
          </a:xfrm>
          <a:custGeom>
            <a:avLst/>
            <a:gdLst/>
            <a:ahLst/>
            <a:cxnLst/>
            <a:rect l="l" t="t" r="r" b="b"/>
            <a:pathLst>
              <a:path w="2507" h="1870" extrusionOk="0">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8"/>
          <p:cNvSpPr/>
          <p:nvPr/>
        </p:nvSpPr>
        <p:spPr>
          <a:xfrm rot="10800000">
            <a:off x="5237719" y="6158522"/>
            <a:ext cx="107472" cy="93405"/>
          </a:xfrm>
          <a:custGeom>
            <a:avLst/>
            <a:gdLst/>
            <a:ahLst/>
            <a:cxnLst/>
            <a:rect l="l" t="t" r="r" b="b"/>
            <a:pathLst>
              <a:path w="2147" h="1866" extrusionOk="0">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8"/>
          <p:cNvSpPr/>
          <p:nvPr/>
        </p:nvSpPr>
        <p:spPr>
          <a:xfrm rot="10800000">
            <a:off x="5057515" y="6327567"/>
            <a:ext cx="125492" cy="93756"/>
          </a:xfrm>
          <a:custGeom>
            <a:avLst/>
            <a:gdLst/>
            <a:ahLst/>
            <a:cxnLst/>
            <a:rect l="l" t="t" r="r" b="b"/>
            <a:pathLst>
              <a:path w="2507" h="1873" extrusionOk="0">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8"/>
          <p:cNvSpPr/>
          <p:nvPr/>
        </p:nvSpPr>
        <p:spPr>
          <a:xfrm rot="10800000">
            <a:off x="5221904" y="5353045"/>
            <a:ext cx="423929" cy="396899"/>
          </a:xfrm>
          <a:custGeom>
            <a:avLst/>
            <a:gdLst/>
            <a:ahLst/>
            <a:cxnLst/>
            <a:rect l="l" t="t" r="r" b="b"/>
            <a:pathLst>
              <a:path w="8469" h="7929" extrusionOk="0">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8"/>
          <p:cNvSpPr/>
          <p:nvPr/>
        </p:nvSpPr>
        <p:spPr>
          <a:xfrm rot="10800000">
            <a:off x="5637874" y="5065911"/>
            <a:ext cx="281919" cy="281919"/>
          </a:xfrm>
          <a:custGeom>
            <a:avLst/>
            <a:gdLst/>
            <a:ahLst/>
            <a:cxnLst/>
            <a:rect l="l" t="t" r="r" b="b"/>
            <a:pathLst>
              <a:path w="5632" h="5632" extrusionOk="0">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8"/>
          <p:cNvSpPr/>
          <p:nvPr/>
        </p:nvSpPr>
        <p:spPr>
          <a:xfrm rot="10800000">
            <a:off x="776327" y="2573163"/>
            <a:ext cx="780684" cy="765567"/>
          </a:xfrm>
          <a:custGeom>
            <a:avLst/>
            <a:gdLst/>
            <a:ahLst/>
            <a:cxnLst/>
            <a:rect l="l" t="t" r="r" b="b"/>
            <a:pathLst>
              <a:path w="15596" h="15294" extrusionOk="0">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8"/>
          <p:cNvSpPr/>
          <p:nvPr/>
        </p:nvSpPr>
        <p:spPr>
          <a:xfrm rot="10800000">
            <a:off x="776338" y="1828642"/>
            <a:ext cx="2652461" cy="2574324"/>
          </a:xfrm>
          <a:custGeom>
            <a:avLst/>
            <a:gdLst/>
            <a:ahLst/>
            <a:cxnLst/>
            <a:rect l="l" t="t" r="r" b="b"/>
            <a:pathLst>
              <a:path w="27228" h="26425" extrusionOk="0">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8"/>
          <p:cNvSpPr/>
          <p:nvPr/>
        </p:nvSpPr>
        <p:spPr>
          <a:xfrm rot="10800000">
            <a:off x="1898165" y="677074"/>
            <a:ext cx="1981944" cy="2323580"/>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8"/>
          <p:cNvSpPr/>
          <p:nvPr/>
        </p:nvSpPr>
        <p:spPr>
          <a:xfrm rot="10800000">
            <a:off x="4074429" y="612733"/>
            <a:ext cx="1058872" cy="938400"/>
          </a:xfrm>
          <a:custGeom>
            <a:avLst/>
            <a:gdLst/>
            <a:ahLst/>
            <a:cxnLst/>
            <a:rect l="l" t="t" r="r" b="b"/>
            <a:pathLst>
              <a:path w="11285" h="10000" extrusionOk="0">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4968899" y="2362407"/>
            <a:ext cx="1981944" cy="2323580"/>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8"/>
          <p:cNvSpPr/>
          <p:nvPr/>
        </p:nvSpPr>
        <p:spPr>
          <a:xfrm rot="10800000">
            <a:off x="2080311" y="1754682"/>
            <a:ext cx="4120628" cy="3708045"/>
          </a:xfrm>
          <a:custGeom>
            <a:avLst/>
            <a:gdLst/>
            <a:ahLst/>
            <a:cxnLst/>
            <a:rect l="l" t="t" r="r" b="b"/>
            <a:pathLst>
              <a:path w="48867" h="44509" extrusionOk="0">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8"/>
          <p:cNvSpPr/>
          <p:nvPr/>
        </p:nvSpPr>
        <p:spPr>
          <a:xfrm rot="10800000">
            <a:off x="1557019" y="5268274"/>
            <a:ext cx="606116" cy="594333"/>
          </a:xfrm>
          <a:custGeom>
            <a:avLst/>
            <a:gdLst/>
            <a:ahLst/>
            <a:cxnLst/>
            <a:rect l="l" t="t" r="r" b="b"/>
            <a:pathLst>
              <a:path w="7188" h="7134" extrusionOk="0">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8"/>
          <p:cNvSpPr/>
          <p:nvPr/>
        </p:nvSpPr>
        <p:spPr>
          <a:xfrm rot="10800000">
            <a:off x="4265760" y="2220271"/>
            <a:ext cx="276328" cy="197695"/>
          </a:xfrm>
          <a:custGeom>
            <a:avLst/>
            <a:gdLst/>
            <a:ahLst/>
            <a:cxnLst/>
            <a:rect l="l" t="t" r="r" b="b"/>
            <a:pathLst>
              <a:path w="3277" h="2373" extrusionOk="0">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8"/>
          <p:cNvSpPr/>
          <p:nvPr/>
        </p:nvSpPr>
        <p:spPr>
          <a:xfrm rot="10800000">
            <a:off x="4075449" y="2408298"/>
            <a:ext cx="276833" cy="196861"/>
          </a:xfrm>
          <a:custGeom>
            <a:avLst/>
            <a:gdLst/>
            <a:ahLst/>
            <a:cxnLst/>
            <a:rect l="l" t="t" r="r" b="b"/>
            <a:pathLst>
              <a:path w="3283" h="2363" extrusionOk="0">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8"/>
          <p:cNvSpPr/>
          <p:nvPr/>
        </p:nvSpPr>
        <p:spPr>
          <a:xfrm rot="10800000">
            <a:off x="3885051" y="2595409"/>
            <a:ext cx="275991" cy="198028"/>
          </a:xfrm>
          <a:custGeom>
            <a:avLst/>
            <a:gdLst/>
            <a:ahLst/>
            <a:cxnLst/>
            <a:rect l="l" t="t" r="r" b="b"/>
            <a:pathLst>
              <a:path w="3273" h="2377" extrusionOk="0">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8"/>
          <p:cNvSpPr/>
          <p:nvPr/>
        </p:nvSpPr>
        <p:spPr>
          <a:xfrm rot="10800000">
            <a:off x="5766092" y="2230103"/>
            <a:ext cx="146553" cy="115551"/>
          </a:xfrm>
          <a:custGeom>
            <a:avLst/>
            <a:gdLst/>
            <a:ahLst/>
            <a:cxnLst/>
            <a:rect l="l" t="t" r="r" b="b"/>
            <a:pathLst>
              <a:path w="1738" h="1387" extrusionOk="0">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8"/>
          <p:cNvSpPr/>
          <p:nvPr/>
        </p:nvSpPr>
        <p:spPr>
          <a:xfrm rot="10800000">
            <a:off x="5541459" y="2436457"/>
            <a:ext cx="156757" cy="114635"/>
          </a:xfrm>
          <a:custGeom>
            <a:avLst/>
            <a:gdLst/>
            <a:ahLst/>
            <a:cxnLst/>
            <a:rect l="l" t="t" r="r" b="b"/>
            <a:pathLst>
              <a:path w="1859" h="1376" extrusionOk="0">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8"/>
          <p:cNvSpPr/>
          <p:nvPr/>
        </p:nvSpPr>
        <p:spPr>
          <a:xfrm rot="10800000">
            <a:off x="5332595" y="2643063"/>
            <a:ext cx="155492" cy="115635"/>
          </a:xfrm>
          <a:custGeom>
            <a:avLst/>
            <a:gdLst/>
            <a:ahLst/>
            <a:cxnLst/>
            <a:rect l="l" t="t" r="r" b="b"/>
            <a:pathLst>
              <a:path w="1844" h="1388" extrusionOk="0">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8"/>
          <p:cNvSpPr/>
          <p:nvPr/>
        </p:nvSpPr>
        <p:spPr>
          <a:xfrm rot="10800000">
            <a:off x="5141945" y="2851584"/>
            <a:ext cx="116619" cy="111968"/>
          </a:xfrm>
          <a:custGeom>
            <a:avLst/>
            <a:gdLst/>
            <a:ahLst/>
            <a:cxnLst/>
            <a:rect l="l" t="t" r="r" b="b"/>
            <a:pathLst>
              <a:path w="1383" h="1344" extrusionOk="0">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8"/>
          <p:cNvSpPr/>
          <p:nvPr/>
        </p:nvSpPr>
        <p:spPr>
          <a:xfrm rot="10800000">
            <a:off x="2634234" y="4680957"/>
            <a:ext cx="127581" cy="113801"/>
          </a:xfrm>
          <a:custGeom>
            <a:avLst/>
            <a:gdLst/>
            <a:ahLst/>
            <a:cxnLst/>
            <a:rect l="l" t="t" r="r" b="b"/>
            <a:pathLst>
              <a:path w="1513" h="1366" extrusionOk="0">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18"/>
          <p:cNvSpPr/>
          <p:nvPr/>
        </p:nvSpPr>
        <p:spPr>
          <a:xfrm rot="10800000">
            <a:off x="2409518" y="4887646"/>
            <a:ext cx="156757" cy="114717"/>
          </a:xfrm>
          <a:custGeom>
            <a:avLst/>
            <a:gdLst/>
            <a:ahLst/>
            <a:cxnLst/>
            <a:rect l="l" t="t" r="r" b="b"/>
            <a:pathLst>
              <a:path w="1859" h="1377" extrusionOk="0">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18"/>
          <p:cNvSpPr/>
          <p:nvPr/>
        </p:nvSpPr>
        <p:spPr>
          <a:xfrm rot="10800000">
            <a:off x="2198208" y="5093500"/>
            <a:ext cx="161648" cy="116384"/>
          </a:xfrm>
          <a:custGeom>
            <a:avLst/>
            <a:gdLst/>
            <a:ahLst/>
            <a:cxnLst/>
            <a:rect l="l" t="t" r="r" b="b"/>
            <a:pathLst>
              <a:path w="1917" h="1397" extrusionOk="0">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18"/>
          <p:cNvSpPr/>
          <p:nvPr/>
        </p:nvSpPr>
        <p:spPr>
          <a:xfrm rot="10800000">
            <a:off x="2830950" y="4295567"/>
            <a:ext cx="340076" cy="335989"/>
          </a:xfrm>
          <a:custGeom>
            <a:avLst/>
            <a:gdLst/>
            <a:ahLst/>
            <a:cxnLst/>
            <a:rect l="l" t="t" r="r" b="b"/>
            <a:pathLst>
              <a:path w="4033" h="4033" extrusionOk="0">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18"/>
          <p:cNvSpPr/>
          <p:nvPr/>
        </p:nvSpPr>
        <p:spPr>
          <a:xfrm rot="10800000">
            <a:off x="5327695" y="1653851"/>
            <a:ext cx="527189" cy="486780"/>
          </a:xfrm>
          <a:custGeom>
            <a:avLst/>
            <a:gdLst/>
            <a:ahLst/>
            <a:cxnLst/>
            <a:rect l="l" t="t" r="r" b="b"/>
            <a:pathLst>
              <a:path w="6252" h="5843" extrusionOk="0">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18"/>
          <p:cNvSpPr/>
          <p:nvPr/>
        </p:nvSpPr>
        <p:spPr>
          <a:xfrm rot="10800000">
            <a:off x="1773378" y="2753397"/>
            <a:ext cx="964153" cy="939487"/>
          </a:xfrm>
          <a:custGeom>
            <a:avLst/>
            <a:gdLst/>
            <a:ahLst/>
            <a:cxnLst/>
            <a:rect l="l" t="t" r="r" b="b"/>
            <a:pathLst>
              <a:path w="11434" h="11277" extrusionOk="0">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18"/>
          <p:cNvSpPr/>
          <p:nvPr/>
        </p:nvSpPr>
        <p:spPr>
          <a:xfrm rot="10800000">
            <a:off x="2235898" y="5572189"/>
            <a:ext cx="268485" cy="264009"/>
          </a:xfrm>
          <a:custGeom>
            <a:avLst/>
            <a:gdLst/>
            <a:ahLst/>
            <a:cxnLst/>
            <a:rect l="l" t="t" r="r" b="b"/>
            <a:pathLst>
              <a:path w="3184" h="3169" extrusionOk="0">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18"/>
          <p:cNvSpPr/>
          <p:nvPr/>
        </p:nvSpPr>
        <p:spPr>
          <a:xfrm rot="10800000">
            <a:off x="2041539" y="5857689"/>
            <a:ext cx="198076" cy="146459"/>
          </a:xfrm>
          <a:custGeom>
            <a:avLst/>
            <a:gdLst/>
            <a:ahLst/>
            <a:cxnLst/>
            <a:rect l="l" t="t" r="r" b="b"/>
            <a:pathLst>
              <a:path w="2349" h="1758" extrusionOk="0">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18"/>
          <p:cNvSpPr/>
          <p:nvPr/>
        </p:nvSpPr>
        <p:spPr>
          <a:xfrm rot="10800000">
            <a:off x="2625293" y="3840873"/>
            <a:ext cx="276159" cy="198028"/>
          </a:xfrm>
          <a:custGeom>
            <a:avLst/>
            <a:gdLst/>
            <a:ahLst/>
            <a:cxnLst/>
            <a:rect l="l" t="t" r="r" b="b"/>
            <a:pathLst>
              <a:path w="3275" h="2377" extrusionOk="0">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18"/>
          <p:cNvSpPr/>
          <p:nvPr/>
        </p:nvSpPr>
        <p:spPr>
          <a:xfrm rot="10800000">
            <a:off x="2435569" y="4028482"/>
            <a:ext cx="276075" cy="197611"/>
          </a:xfrm>
          <a:custGeom>
            <a:avLst/>
            <a:gdLst/>
            <a:ahLst/>
            <a:cxnLst/>
            <a:rect l="l" t="t" r="r" b="b"/>
            <a:pathLst>
              <a:path w="3274" h="2372" extrusionOk="0">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18"/>
          <p:cNvSpPr/>
          <p:nvPr/>
        </p:nvSpPr>
        <p:spPr>
          <a:xfrm rot="10800000">
            <a:off x="2249221" y="4216343"/>
            <a:ext cx="233239" cy="197528"/>
          </a:xfrm>
          <a:custGeom>
            <a:avLst/>
            <a:gdLst/>
            <a:ahLst/>
            <a:cxnLst/>
            <a:rect l="l" t="t" r="r" b="b"/>
            <a:pathLst>
              <a:path w="2766" h="2371" extrusionOk="0">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8"/>
          <p:cNvSpPr/>
          <p:nvPr/>
        </p:nvSpPr>
        <p:spPr>
          <a:xfrm rot="10800000">
            <a:off x="3959146" y="4901517"/>
            <a:ext cx="982623" cy="870833"/>
          </a:xfrm>
          <a:custGeom>
            <a:avLst/>
            <a:gdLst/>
            <a:ahLst/>
            <a:cxnLst/>
            <a:rect l="l" t="t" r="r" b="b"/>
            <a:pathLst>
              <a:path w="11285" h="10000" extrusionOk="0">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613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21"/>
        <p:cNvGrpSpPr/>
        <p:nvPr/>
      </p:nvGrpSpPr>
      <p:grpSpPr>
        <a:xfrm>
          <a:off x="0" y="0"/>
          <a:ext cx="0" cy="0"/>
          <a:chOff x="0" y="0"/>
          <a:chExt cx="0" cy="0"/>
        </a:xfrm>
      </p:grpSpPr>
      <p:sp>
        <p:nvSpPr>
          <p:cNvPr id="422" name="Google Shape;422;p20"/>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23" name="Google Shape;423;p20"/>
          <p:cNvSpPr txBox="1">
            <a:spLocks noGrp="1"/>
          </p:cNvSpPr>
          <p:nvPr>
            <p:ph type="subTitle" idx="1"/>
          </p:nvPr>
        </p:nvSpPr>
        <p:spPr>
          <a:xfrm>
            <a:off x="951000" y="2248700"/>
            <a:ext cx="4979200" cy="389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600"/>
            </a:lvl1pPr>
            <a:lvl2pPr lvl="1" rtl="0">
              <a:spcBef>
                <a:spcPts val="2133"/>
              </a:spcBef>
              <a:spcAft>
                <a:spcPts val="0"/>
              </a:spcAft>
              <a:buSzPts val="1600"/>
              <a:buChar char="○"/>
              <a:defRPr sz="2133"/>
            </a:lvl2pPr>
            <a:lvl3pPr lvl="2" rtl="0">
              <a:spcBef>
                <a:spcPts val="2133"/>
              </a:spcBef>
              <a:spcAft>
                <a:spcPts val="0"/>
              </a:spcAft>
              <a:buSzPts val="1600"/>
              <a:buChar char="■"/>
              <a:defRPr sz="2133"/>
            </a:lvl3pPr>
            <a:lvl4pPr lvl="3" rtl="0">
              <a:spcBef>
                <a:spcPts val="2133"/>
              </a:spcBef>
              <a:spcAft>
                <a:spcPts val="0"/>
              </a:spcAft>
              <a:buSzPts val="1600"/>
              <a:buChar char="●"/>
              <a:defRPr sz="2133"/>
            </a:lvl4pPr>
            <a:lvl5pPr lvl="4" rtl="0">
              <a:spcBef>
                <a:spcPts val="2133"/>
              </a:spcBef>
              <a:spcAft>
                <a:spcPts val="0"/>
              </a:spcAft>
              <a:buSzPts val="1600"/>
              <a:buChar char="○"/>
              <a:defRPr sz="2133"/>
            </a:lvl5pPr>
            <a:lvl6pPr lvl="5" rtl="0">
              <a:spcBef>
                <a:spcPts val="2133"/>
              </a:spcBef>
              <a:spcAft>
                <a:spcPts val="0"/>
              </a:spcAft>
              <a:buSzPts val="1600"/>
              <a:buChar char="■"/>
              <a:defRPr sz="2133"/>
            </a:lvl6pPr>
            <a:lvl7pPr lvl="6" rtl="0">
              <a:spcBef>
                <a:spcPts val="2133"/>
              </a:spcBef>
              <a:spcAft>
                <a:spcPts val="0"/>
              </a:spcAft>
              <a:buSzPts val="1600"/>
              <a:buChar char="●"/>
              <a:defRPr sz="2133"/>
            </a:lvl7pPr>
            <a:lvl8pPr lvl="7" rtl="0">
              <a:spcBef>
                <a:spcPts val="2133"/>
              </a:spcBef>
              <a:spcAft>
                <a:spcPts val="0"/>
              </a:spcAft>
              <a:buSzPts val="1600"/>
              <a:buChar char="○"/>
              <a:defRPr sz="2133"/>
            </a:lvl8pPr>
            <a:lvl9pPr lvl="8" rtl="0">
              <a:spcBef>
                <a:spcPts val="2133"/>
              </a:spcBef>
              <a:spcAft>
                <a:spcPts val="2133"/>
              </a:spcAft>
              <a:buSzPts val="1600"/>
              <a:buChar char="■"/>
              <a:defRPr sz="2133"/>
            </a:lvl9pPr>
          </a:lstStyle>
          <a:p>
            <a:endParaRPr/>
          </a:p>
        </p:txBody>
      </p:sp>
      <p:sp>
        <p:nvSpPr>
          <p:cNvPr id="424" name="Google Shape;424;p20"/>
          <p:cNvSpPr txBox="1">
            <a:spLocks noGrp="1"/>
          </p:cNvSpPr>
          <p:nvPr>
            <p:ph type="subTitle" idx="2"/>
          </p:nvPr>
        </p:nvSpPr>
        <p:spPr>
          <a:xfrm>
            <a:off x="951000" y="1714700"/>
            <a:ext cx="4979200" cy="534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25" name="Google Shape;425;p20"/>
          <p:cNvSpPr txBox="1">
            <a:spLocks noGrp="1"/>
          </p:cNvSpPr>
          <p:nvPr>
            <p:ph type="subTitle" idx="3"/>
          </p:nvPr>
        </p:nvSpPr>
        <p:spPr>
          <a:xfrm>
            <a:off x="6261767" y="2248700"/>
            <a:ext cx="4979200" cy="3896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2133"/>
              </a:spcBef>
              <a:spcAft>
                <a:spcPts val="0"/>
              </a:spcAft>
              <a:buSzPts val="1600"/>
              <a:buChar char="○"/>
              <a:defRPr sz="2133"/>
            </a:lvl2pPr>
            <a:lvl3pPr lvl="2" rtl="0">
              <a:spcBef>
                <a:spcPts val="2133"/>
              </a:spcBef>
              <a:spcAft>
                <a:spcPts val="0"/>
              </a:spcAft>
              <a:buSzPts val="1600"/>
              <a:buChar char="■"/>
              <a:defRPr sz="2133"/>
            </a:lvl3pPr>
            <a:lvl4pPr lvl="3" rtl="0">
              <a:spcBef>
                <a:spcPts val="2133"/>
              </a:spcBef>
              <a:spcAft>
                <a:spcPts val="0"/>
              </a:spcAft>
              <a:buSzPts val="1600"/>
              <a:buChar char="●"/>
              <a:defRPr sz="2133"/>
            </a:lvl4pPr>
            <a:lvl5pPr lvl="4" rtl="0">
              <a:spcBef>
                <a:spcPts val="2133"/>
              </a:spcBef>
              <a:spcAft>
                <a:spcPts val="0"/>
              </a:spcAft>
              <a:buSzPts val="1600"/>
              <a:buChar char="○"/>
              <a:defRPr sz="2133"/>
            </a:lvl5pPr>
            <a:lvl6pPr lvl="5" rtl="0">
              <a:spcBef>
                <a:spcPts val="2133"/>
              </a:spcBef>
              <a:spcAft>
                <a:spcPts val="0"/>
              </a:spcAft>
              <a:buSzPts val="1600"/>
              <a:buChar char="■"/>
              <a:defRPr sz="2133"/>
            </a:lvl6pPr>
            <a:lvl7pPr lvl="6" rtl="0">
              <a:spcBef>
                <a:spcPts val="2133"/>
              </a:spcBef>
              <a:spcAft>
                <a:spcPts val="0"/>
              </a:spcAft>
              <a:buSzPts val="1600"/>
              <a:buChar char="●"/>
              <a:defRPr sz="2133"/>
            </a:lvl7pPr>
            <a:lvl8pPr lvl="7" rtl="0">
              <a:spcBef>
                <a:spcPts val="2133"/>
              </a:spcBef>
              <a:spcAft>
                <a:spcPts val="0"/>
              </a:spcAft>
              <a:buSzPts val="1600"/>
              <a:buChar char="○"/>
              <a:defRPr sz="2133"/>
            </a:lvl8pPr>
            <a:lvl9pPr lvl="8" rtl="0">
              <a:spcBef>
                <a:spcPts val="2133"/>
              </a:spcBef>
              <a:spcAft>
                <a:spcPts val="2133"/>
              </a:spcAft>
              <a:buSzPts val="1600"/>
              <a:buChar char="■"/>
              <a:defRPr sz="2133"/>
            </a:lvl9pPr>
          </a:lstStyle>
          <a:p>
            <a:endParaRPr/>
          </a:p>
        </p:txBody>
      </p:sp>
      <p:sp>
        <p:nvSpPr>
          <p:cNvPr id="426" name="Google Shape;426;p20"/>
          <p:cNvSpPr txBox="1">
            <a:spLocks noGrp="1"/>
          </p:cNvSpPr>
          <p:nvPr>
            <p:ph type="subTitle" idx="4"/>
          </p:nvPr>
        </p:nvSpPr>
        <p:spPr>
          <a:xfrm>
            <a:off x="6261767" y="1714700"/>
            <a:ext cx="4979200" cy="534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27" name="Google Shape;427;p20"/>
          <p:cNvSpPr/>
          <p:nvPr/>
        </p:nvSpPr>
        <p:spPr>
          <a:xfrm>
            <a:off x="6" y="1712934"/>
            <a:ext cx="306153" cy="430087"/>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0"/>
          <p:cNvSpPr/>
          <p:nvPr/>
        </p:nvSpPr>
        <p:spPr>
          <a:xfrm>
            <a:off x="6" y="887679"/>
            <a:ext cx="671740" cy="844661"/>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0"/>
          <p:cNvSpPr/>
          <p:nvPr/>
        </p:nvSpPr>
        <p:spPr>
          <a:xfrm>
            <a:off x="6" y="10"/>
            <a:ext cx="1022964" cy="1126791"/>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0"/>
          <p:cNvSpPr/>
          <p:nvPr/>
        </p:nvSpPr>
        <p:spPr>
          <a:xfrm>
            <a:off x="302363" y="1510394"/>
            <a:ext cx="196372" cy="196372"/>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0"/>
          <p:cNvSpPr/>
          <p:nvPr/>
        </p:nvSpPr>
        <p:spPr>
          <a:xfrm>
            <a:off x="496448" y="1387031"/>
            <a:ext cx="143728" cy="107587"/>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0"/>
          <p:cNvSpPr/>
          <p:nvPr/>
        </p:nvSpPr>
        <p:spPr>
          <a:xfrm>
            <a:off x="658151" y="172102"/>
            <a:ext cx="706104" cy="694457"/>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0"/>
          <p:cNvSpPr/>
          <p:nvPr/>
        </p:nvSpPr>
        <p:spPr>
          <a:xfrm>
            <a:off x="5" y="2159798"/>
            <a:ext cx="176683" cy="19308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0"/>
          <p:cNvSpPr/>
          <p:nvPr/>
        </p:nvSpPr>
        <p:spPr>
          <a:xfrm>
            <a:off x="228459" y="1001483"/>
            <a:ext cx="328767" cy="297327"/>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0"/>
          <p:cNvSpPr/>
          <p:nvPr/>
        </p:nvSpPr>
        <p:spPr>
          <a:xfrm>
            <a:off x="11717892" y="81888"/>
            <a:ext cx="464104" cy="455856"/>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0"/>
          <p:cNvSpPr/>
          <p:nvPr/>
        </p:nvSpPr>
        <p:spPr>
          <a:xfrm>
            <a:off x="11371346" y="798027"/>
            <a:ext cx="96421" cy="87467"/>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0"/>
          <p:cNvSpPr/>
          <p:nvPr/>
        </p:nvSpPr>
        <p:spPr>
          <a:xfrm>
            <a:off x="11519329" y="639061"/>
            <a:ext cx="118147" cy="8859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0"/>
          <p:cNvSpPr/>
          <p:nvPr/>
        </p:nvSpPr>
        <p:spPr>
          <a:xfrm>
            <a:off x="11061145" y="923437"/>
            <a:ext cx="257312" cy="257264"/>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0"/>
          <p:cNvSpPr/>
          <p:nvPr/>
        </p:nvSpPr>
        <p:spPr>
          <a:xfrm>
            <a:off x="11362928" y="202859"/>
            <a:ext cx="203021" cy="203635"/>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20"/>
          <p:cNvSpPr/>
          <p:nvPr/>
        </p:nvSpPr>
        <p:spPr>
          <a:xfrm>
            <a:off x="11576751" y="80700"/>
            <a:ext cx="122907" cy="105893"/>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0"/>
          <p:cNvSpPr/>
          <p:nvPr/>
        </p:nvSpPr>
        <p:spPr>
          <a:xfrm>
            <a:off x="11671848" y="971127"/>
            <a:ext cx="209195" cy="151607"/>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0"/>
          <p:cNvSpPr/>
          <p:nvPr/>
        </p:nvSpPr>
        <p:spPr>
          <a:xfrm>
            <a:off x="11815073" y="827242"/>
            <a:ext cx="209289" cy="151607"/>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20"/>
          <p:cNvSpPr/>
          <p:nvPr/>
        </p:nvSpPr>
        <p:spPr>
          <a:xfrm>
            <a:off x="11970974" y="683120"/>
            <a:ext cx="168572" cy="151984"/>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20"/>
          <p:cNvSpPr/>
          <p:nvPr/>
        </p:nvSpPr>
        <p:spPr>
          <a:xfrm rot="10800000">
            <a:off x="10850070" y="-15026"/>
            <a:ext cx="462532" cy="297339"/>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7723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45"/>
        <p:cNvGrpSpPr/>
        <p:nvPr/>
      </p:nvGrpSpPr>
      <p:grpSpPr>
        <a:xfrm>
          <a:off x="0" y="0"/>
          <a:ext cx="0" cy="0"/>
          <a:chOff x="0" y="0"/>
          <a:chExt cx="0" cy="0"/>
        </a:xfrm>
      </p:grpSpPr>
      <p:sp>
        <p:nvSpPr>
          <p:cNvPr id="446" name="Google Shape;446;p21"/>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47" name="Google Shape;447;p21"/>
          <p:cNvSpPr txBox="1">
            <a:spLocks noGrp="1"/>
          </p:cNvSpPr>
          <p:nvPr>
            <p:ph type="subTitle" idx="1"/>
          </p:nvPr>
        </p:nvSpPr>
        <p:spPr>
          <a:xfrm>
            <a:off x="951000" y="3439133"/>
            <a:ext cx="4979200" cy="2705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400"/>
              <a:buChar char="●"/>
              <a:defRPr/>
            </a:lvl1pPr>
            <a:lvl2pPr lvl="1" rtl="0">
              <a:spcBef>
                <a:spcPts val="2133"/>
              </a:spcBef>
              <a:spcAft>
                <a:spcPts val="0"/>
              </a:spcAft>
              <a:buSzPts val="1400"/>
              <a:buChar char="○"/>
              <a:defRPr sz="1867"/>
            </a:lvl2pPr>
            <a:lvl3pPr lvl="2" rtl="0">
              <a:spcBef>
                <a:spcPts val="2133"/>
              </a:spcBef>
              <a:spcAft>
                <a:spcPts val="0"/>
              </a:spcAft>
              <a:buSzPts val="1400"/>
              <a:buChar char="■"/>
              <a:defRPr sz="1867"/>
            </a:lvl3pPr>
            <a:lvl4pPr lvl="3" rtl="0">
              <a:spcBef>
                <a:spcPts val="2133"/>
              </a:spcBef>
              <a:spcAft>
                <a:spcPts val="0"/>
              </a:spcAft>
              <a:buSzPts val="1400"/>
              <a:buChar char="●"/>
              <a:defRPr sz="1867"/>
            </a:lvl4pPr>
            <a:lvl5pPr lvl="4" rtl="0">
              <a:spcBef>
                <a:spcPts val="2133"/>
              </a:spcBef>
              <a:spcAft>
                <a:spcPts val="0"/>
              </a:spcAft>
              <a:buSzPts val="1400"/>
              <a:buChar char="○"/>
              <a:defRPr sz="1867"/>
            </a:lvl5pPr>
            <a:lvl6pPr lvl="5" rtl="0">
              <a:spcBef>
                <a:spcPts val="2133"/>
              </a:spcBef>
              <a:spcAft>
                <a:spcPts val="0"/>
              </a:spcAft>
              <a:buSzPts val="1400"/>
              <a:buChar char="■"/>
              <a:defRPr sz="1867"/>
            </a:lvl6pPr>
            <a:lvl7pPr lvl="6" rtl="0">
              <a:spcBef>
                <a:spcPts val="2133"/>
              </a:spcBef>
              <a:spcAft>
                <a:spcPts val="0"/>
              </a:spcAft>
              <a:buSzPts val="1400"/>
              <a:buChar char="●"/>
              <a:defRPr sz="1867"/>
            </a:lvl7pPr>
            <a:lvl8pPr lvl="7" rtl="0">
              <a:spcBef>
                <a:spcPts val="2133"/>
              </a:spcBef>
              <a:spcAft>
                <a:spcPts val="0"/>
              </a:spcAft>
              <a:buSzPts val="1400"/>
              <a:buChar char="○"/>
              <a:defRPr sz="1867"/>
            </a:lvl8pPr>
            <a:lvl9pPr lvl="8" rtl="0">
              <a:spcBef>
                <a:spcPts val="2133"/>
              </a:spcBef>
              <a:spcAft>
                <a:spcPts val="2133"/>
              </a:spcAft>
              <a:buSzPts val="1400"/>
              <a:buChar char="■"/>
              <a:defRPr sz="1867"/>
            </a:lvl9pPr>
          </a:lstStyle>
          <a:p>
            <a:endParaRPr/>
          </a:p>
        </p:txBody>
      </p:sp>
      <p:sp>
        <p:nvSpPr>
          <p:cNvPr id="448" name="Google Shape;448;p21"/>
          <p:cNvSpPr txBox="1">
            <a:spLocks noGrp="1"/>
          </p:cNvSpPr>
          <p:nvPr>
            <p:ph type="subTitle" idx="2"/>
          </p:nvPr>
        </p:nvSpPr>
        <p:spPr>
          <a:xfrm>
            <a:off x="951000" y="2769800"/>
            <a:ext cx="4979200" cy="534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49" name="Google Shape;449;p21"/>
          <p:cNvSpPr txBox="1">
            <a:spLocks noGrp="1"/>
          </p:cNvSpPr>
          <p:nvPr>
            <p:ph type="subTitle" idx="3"/>
          </p:nvPr>
        </p:nvSpPr>
        <p:spPr>
          <a:xfrm>
            <a:off x="6261767" y="3439100"/>
            <a:ext cx="4979200" cy="2705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Char char="●"/>
              <a:defRPr/>
            </a:lvl1pPr>
            <a:lvl2pPr lvl="1" rtl="0">
              <a:spcBef>
                <a:spcPts val="2133"/>
              </a:spcBef>
              <a:spcAft>
                <a:spcPts val="0"/>
              </a:spcAft>
              <a:buSzPts val="1600"/>
              <a:buChar char="○"/>
              <a:defRPr sz="2133"/>
            </a:lvl2pPr>
            <a:lvl3pPr lvl="2" rtl="0">
              <a:spcBef>
                <a:spcPts val="2133"/>
              </a:spcBef>
              <a:spcAft>
                <a:spcPts val="0"/>
              </a:spcAft>
              <a:buSzPts val="1600"/>
              <a:buChar char="■"/>
              <a:defRPr sz="2133"/>
            </a:lvl3pPr>
            <a:lvl4pPr lvl="3" rtl="0">
              <a:spcBef>
                <a:spcPts val="2133"/>
              </a:spcBef>
              <a:spcAft>
                <a:spcPts val="0"/>
              </a:spcAft>
              <a:buSzPts val="1600"/>
              <a:buChar char="●"/>
              <a:defRPr sz="2133"/>
            </a:lvl4pPr>
            <a:lvl5pPr lvl="4" rtl="0">
              <a:spcBef>
                <a:spcPts val="2133"/>
              </a:spcBef>
              <a:spcAft>
                <a:spcPts val="0"/>
              </a:spcAft>
              <a:buSzPts val="1600"/>
              <a:buChar char="○"/>
              <a:defRPr sz="2133"/>
            </a:lvl5pPr>
            <a:lvl6pPr lvl="5" rtl="0">
              <a:spcBef>
                <a:spcPts val="2133"/>
              </a:spcBef>
              <a:spcAft>
                <a:spcPts val="0"/>
              </a:spcAft>
              <a:buSzPts val="1600"/>
              <a:buChar char="■"/>
              <a:defRPr sz="2133"/>
            </a:lvl6pPr>
            <a:lvl7pPr lvl="6" rtl="0">
              <a:spcBef>
                <a:spcPts val="2133"/>
              </a:spcBef>
              <a:spcAft>
                <a:spcPts val="0"/>
              </a:spcAft>
              <a:buSzPts val="1600"/>
              <a:buChar char="●"/>
              <a:defRPr sz="2133"/>
            </a:lvl7pPr>
            <a:lvl8pPr lvl="7" rtl="0">
              <a:spcBef>
                <a:spcPts val="2133"/>
              </a:spcBef>
              <a:spcAft>
                <a:spcPts val="0"/>
              </a:spcAft>
              <a:buSzPts val="1600"/>
              <a:buChar char="○"/>
              <a:defRPr sz="2133"/>
            </a:lvl8pPr>
            <a:lvl9pPr lvl="8" rtl="0">
              <a:spcBef>
                <a:spcPts val="2133"/>
              </a:spcBef>
              <a:spcAft>
                <a:spcPts val="2133"/>
              </a:spcAft>
              <a:buSzPts val="1600"/>
              <a:buChar char="■"/>
              <a:defRPr sz="2133"/>
            </a:lvl9pPr>
          </a:lstStyle>
          <a:p>
            <a:endParaRPr/>
          </a:p>
        </p:txBody>
      </p:sp>
      <p:sp>
        <p:nvSpPr>
          <p:cNvPr id="450" name="Google Shape;450;p21"/>
          <p:cNvSpPr txBox="1">
            <a:spLocks noGrp="1"/>
          </p:cNvSpPr>
          <p:nvPr>
            <p:ph type="subTitle" idx="4"/>
          </p:nvPr>
        </p:nvSpPr>
        <p:spPr>
          <a:xfrm>
            <a:off x="6261767" y="2769800"/>
            <a:ext cx="4979200" cy="534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51" name="Google Shape;451;p21"/>
          <p:cNvSpPr/>
          <p:nvPr/>
        </p:nvSpPr>
        <p:spPr>
          <a:xfrm>
            <a:off x="6" y="1712934"/>
            <a:ext cx="306153" cy="430087"/>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6" y="887679"/>
            <a:ext cx="671740" cy="844661"/>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6" y="10"/>
            <a:ext cx="1022964" cy="1126791"/>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302363" y="1510394"/>
            <a:ext cx="196372" cy="196372"/>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1"/>
          <p:cNvSpPr/>
          <p:nvPr/>
        </p:nvSpPr>
        <p:spPr>
          <a:xfrm>
            <a:off x="496448" y="1387031"/>
            <a:ext cx="143728" cy="107587"/>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658151" y="172102"/>
            <a:ext cx="706104" cy="694457"/>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1"/>
          <p:cNvSpPr/>
          <p:nvPr/>
        </p:nvSpPr>
        <p:spPr>
          <a:xfrm>
            <a:off x="5" y="2159798"/>
            <a:ext cx="176683" cy="19308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1"/>
          <p:cNvSpPr/>
          <p:nvPr/>
        </p:nvSpPr>
        <p:spPr>
          <a:xfrm>
            <a:off x="228459" y="1001483"/>
            <a:ext cx="328767" cy="297327"/>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1"/>
          <p:cNvSpPr/>
          <p:nvPr/>
        </p:nvSpPr>
        <p:spPr>
          <a:xfrm>
            <a:off x="11717892" y="81888"/>
            <a:ext cx="464104" cy="455856"/>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21"/>
          <p:cNvSpPr/>
          <p:nvPr/>
        </p:nvSpPr>
        <p:spPr>
          <a:xfrm>
            <a:off x="11371346" y="798027"/>
            <a:ext cx="96421" cy="87467"/>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1"/>
          <p:cNvSpPr/>
          <p:nvPr/>
        </p:nvSpPr>
        <p:spPr>
          <a:xfrm>
            <a:off x="11519329" y="639061"/>
            <a:ext cx="118147" cy="8859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1"/>
          <p:cNvSpPr/>
          <p:nvPr/>
        </p:nvSpPr>
        <p:spPr>
          <a:xfrm>
            <a:off x="11061145" y="923437"/>
            <a:ext cx="257312" cy="257264"/>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1"/>
          <p:cNvSpPr/>
          <p:nvPr/>
        </p:nvSpPr>
        <p:spPr>
          <a:xfrm>
            <a:off x="11362928" y="202859"/>
            <a:ext cx="203021" cy="203635"/>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1"/>
          <p:cNvSpPr/>
          <p:nvPr/>
        </p:nvSpPr>
        <p:spPr>
          <a:xfrm>
            <a:off x="11576751" y="80700"/>
            <a:ext cx="122907" cy="105893"/>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1"/>
          <p:cNvSpPr/>
          <p:nvPr/>
        </p:nvSpPr>
        <p:spPr>
          <a:xfrm>
            <a:off x="11671848" y="971127"/>
            <a:ext cx="209195" cy="151607"/>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1"/>
          <p:cNvSpPr/>
          <p:nvPr/>
        </p:nvSpPr>
        <p:spPr>
          <a:xfrm>
            <a:off x="11815073" y="827242"/>
            <a:ext cx="209289" cy="151607"/>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1"/>
          <p:cNvSpPr/>
          <p:nvPr/>
        </p:nvSpPr>
        <p:spPr>
          <a:xfrm>
            <a:off x="11970974" y="683120"/>
            <a:ext cx="168572" cy="151984"/>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21"/>
          <p:cNvSpPr/>
          <p:nvPr/>
        </p:nvSpPr>
        <p:spPr>
          <a:xfrm rot="10800000">
            <a:off x="10850070" y="-15026"/>
            <a:ext cx="462532" cy="297339"/>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99694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69"/>
        <p:cNvGrpSpPr/>
        <p:nvPr/>
      </p:nvGrpSpPr>
      <p:grpSpPr>
        <a:xfrm>
          <a:off x="0" y="0"/>
          <a:ext cx="0" cy="0"/>
          <a:chOff x="0" y="0"/>
          <a:chExt cx="0" cy="0"/>
        </a:xfrm>
      </p:grpSpPr>
      <p:sp>
        <p:nvSpPr>
          <p:cNvPr id="470" name="Google Shape;470;p22"/>
          <p:cNvSpPr txBox="1">
            <a:spLocks noGrp="1"/>
          </p:cNvSpPr>
          <p:nvPr>
            <p:ph type="subTitle" idx="1"/>
          </p:nvPr>
        </p:nvSpPr>
        <p:spPr>
          <a:xfrm>
            <a:off x="8254100" y="4334900"/>
            <a:ext cx="2441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71" name="Google Shape;471;p22"/>
          <p:cNvSpPr txBox="1">
            <a:spLocks noGrp="1"/>
          </p:cNvSpPr>
          <p:nvPr>
            <p:ph type="subTitle" idx="2"/>
          </p:nvPr>
        </p:nvSpPr>
        <p:spPr>
          <a:xfrm>
            <a:off x="8254100" y="5294117"/>
            <a:ext cx="2441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2133"/>
              </a:spcBef>
              <a:spcAft>
                <a:spcPts val="0"/>
              </a:spcAft>
              <a:buSzPts val="1600"/>
              <a:buNone/>
              <a:defRPr/>
            </a:lvl2pPr>
            <a:lvl3pPr lvl="2" rtl="0">
              <a:spcBef>
                <a:spcPts val="2133"/>
              </a:spcBef>
              <a:spcAft>
                <a:spcPts val="0"/>
              </a:spcAft>
              <a:buSzPts val="1600"/>
              <a:buNone/>
              <a:defRPr/>
            </a:lvl3pPr>
            <a:lvl4pPr lvl="3" rtl="0">
              <a:spcBef>
                <a:spcPts val="2133"/>
              </a:spcBef>
              <a:spcAft>
                <a:spcPts val="0"/>
              </a:spcAft>
              <a:buSzPts val="1600"/>
              <a:buNone/>
              <a:defRPr/>
            </a:lvl4pPr>
            <a:lvl5pPr lvl="4" rtl="0">
              <a:spcBef>
                <a:spcPts val="2133"/>
              </a:spcBef>
              <a:spcAft>
                <a:spcPts val="0"/>
              </a:spcAft>
              <a:buSzPts val="1600"/>
              <a:buNone/>
              <a:defRPr/>
            </a:lvl5pPr>
            <a:lvl6pPr lvl="5" rtl="0">
              <a:spcBef>
                <a:spcPts val="2133"/>
              </a:spcBef>
              <a:spcAft>
                <a:spcPts val="0"/>
              </a:spcAft>
              <a:buSzPts val="1600"/>
              <a:buNone/>
              <a:defRPr/>
            </a:lvl6pPr>
            <a:lvl7pPr lvl="6" rtl="0">
              <a:spcBef>
                <a:spcPts val="2133"/>
              </a:spcBef>
              <a:spcAft>
                <a:spcPts val="0"/>
              </a:spcAft>
              <a:buSzPts val="1600"/>
              <a:buNone/>
              <a:defRPr/>
            </a:lvl7pPr>
            <a:lvl8pPr lvl="7" rtl="0">
              <a:spcBef>
                <a:spcPts val="2133"/>
              </a:spcBef>
              <a:spcAft>
                <a:spcPts val="0"/>
              </a:spcAft>
              <a:buSzPts val="1600"/>
              <a:buNone/>
              <a:defRPr/>
            </a:lvl8pPr>
            <a:lvl9pPr lvl="8" rtl="0">
              <a:spcBef>
                <a:spcPts val="2133"/>
              </a:spcBef>
              <a:spcAft>
                <a:spcPts val="2133"/>
              </a:spcAft>
              <a:buSzPts val="1600"/>
              <a:buNone/>
              <a:defRPr/>
            </a:lvl9pPr>
          </a:lstStyle>
          <a:p>
            <a:endParaRPr/>
          </a:p>
        </p:txBody>
      </p:sp>
      <p:sp>
        <p:nvSpPr>
          <p:cNvPr id="472" name="Google Shape;472;p22"/>
          <p:cNvSpPr txBox="1">
            <a:spLocks noGrp="1"/>
          </p:cNvSpPr>
          <p:nvPr>
            <p:ph type="subTitle" idx="3"/>
          </p:nvPr>
        </p:nvSpPr>
        <p:spPr>
          <a:xfrm>
            <a:off x="8254100" y="1960033"/>
            <a:ext cx="2441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73" name="Google Shape;473;p22"/>
          <p:cNvSpPr txBox="1">
            <a:spLocks noGrp="1"/>
          </p:cNvSpPr>
          <p:nvPr>
            <p:ph type="subTitle" idx="4"/>
          </p:nvPr>
        </p:nvSpPr>
        <p:spPr>
          <a:xfrm>
            <a:off x="8254100" y="2919251"/>
            <a:ext cx="2441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2133"/>
              </a:spcBef>
              <a:spcAft>
                <a:spcPts val="0"/>
              </a:spcAft>
              <a:buSzPts val="1600"/>
              <a:buNone/>
              <a:defRPr/>
            </a:lvl2pPr>
            <a:lvl3pPr lvl="2" rtl="0">
              <a:spcBef>
                <a:spcPts val="2133"/>
              </a:spcBef>
              <a:spcAft>
                <a:spcPts val="0"/>
              </a:spcAft>
              <a:buSzPts val="1600"/>
              <a:buNone/>
              <a:defRPr/>
            </a:lvl3pPr>
            <a:lvl4pPr lvl="3" rtl="0">
              <a:spcBef>
                <a:spcPts val="2133"/>
              </a:spcBef>
              <a:spcAft>
                <a:spcPts val="0"/>
              </a:spcAft>
              <a:buSzPts val="1600"/>
              <a:buNone/>
              <a:defRPr/>
            </a:lvl4pPr>
            <a:lvl5pPr lvl="4" rtl="0">
              <a:spcBef>
                <a:spcPts val="2133"/>
              </a:spcBef>
              <a:spcAft>
                <a:spcPts val="0"/>
              </a:spcAft>
              <a:buSzPts val="1600"/>
              <a:buNone/>
              <a:defRPr/>
            </a:lvl5pPr>
            <a:lvl6pPr lvl="5" rtl="0">
              <a:spcBef>
                <a:spcPts val="2133"/>
              </a:spcBef>
              <a:spcAft>
                <a:spcPts val="0"/>
              </a:spcAft>
              <a:buSzPts val="1600"/>
              <a:buNone/>
              <a:defRPr/>
            </a:lvl6pPr>
            <a:lvl7pPr lvl="6" rtl="0">
              <a:spcBef>
                <a:spcPts val="2133"/>
              </a:spcBef>
              <a:spcAft>
                <a:spcPts val="0"/>
              </a:spcAft>
              <a:buSzPts val="1600"/>
              <a:buNone/>
              <a:defRPr/>
            </a:lvl7pPr>
            <a:lvl8pPr lvl="7" rtl="0">
              <a:spcBef>
                <a:spcPts val="2133"/>
              </a:spcBef>
              <a:spcAft>
                <a:spcPts val="0"/>
              </a:spcAft>
              <a:buSzPts val="1600"/>
              <a:buNone/>
              <a:defRPr/>
            </a:lvl8pPr>
            <a:lvl9pPr lvl="8" rtl="0">
              <a:spcBef>
                <a:spcPts val="2133"/>
              </a:spcBef>
              <a:spcAft>
                <a:spcPts val="2133"/>
              </a:spcAft>
              <a:buSzPts val="1600"/>
              <a:buNone/>
              <a:defRPr/>
            </a:lvl9pPr>
          </a:lstStyle>
          <a:p>
            <a:endParaRPr/>
          </a:p>
        </p:txBody>
      </p:sp>
      <p:sp>
        <p:nvSpPr>
          <p:cNvPr id="474" name="Google Shape;474;p22"/>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75" name="Google Shape;475;p22"/>
          <p:cNvSpPr/>
          <p:nvPr/>
        </p:nvSpPr>
        <p:spPr>
          <a:xfrm>
            <a:off x="6" y="1712934"/>
            <a:ext cx="306153" cy="430087"/>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22"/>
          <p:cNvSpPr/>
          <p:nvPr/>
        </p:nvSpPr>
        <p:spPr>
          <a:xfrm>
            <a:off x="6" y="887679"/>
            <a:ext cx="671740" cy="844661"/>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22"/>
          <p:cNvSpPr/>
          <p:nvPr/>
        </p:nvSpPr>
        <p:spPr>
          <a:xfrm>
            <a:off x="6" y="10"/>
            <a:ext cx="1022964" cy="1126791"/>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22"/>
          <p:cNvSpPr/>
          <p:nvPr/>
        </p:nvSpPr>
        <p:spPr>
          <a:xfrm>
            <a:off x="302363" y="1510394"/>
            <a:ext cx="196372" cy="196372"/>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22"/>
          <p:cNvSpPr/>
          <p:nvPr/>
        </p:nvSpPr>
        <p:spPr>
          <a:xfrm>
            <a:off x="496448" y="1387031"/>
            <a:ext cx="143728" cy="107587"/>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22"/>
          <p:cNvSpPr/>
          <p:nvPr/>
        </p:nvSpPr>
        <p:spPr>
          <a:xfrm>
            <a:off x="658151" y="172102"/>
            <a:ext cx="706104" cy="694457"/>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2"/>
          <p:cNvSpPr/>
          <p:nvPr/>
        </p:nvSpPr>
        <p:spPr>
          <a:xfrm>
            <a:off x="5" y="2159798"/>
            <a:ext cx="176683" cy="19308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2"/>
          <p:cNvSpPr/>
          <p:nvPr/>
        </p:nvSpPr>
        <p:spPr>
          <a:xfrm>
            <a:off x="228459" y="1001483"/>
            <a:ext cx="328767" cy="297327"/>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2"/>
          <p:cNvSpPr/>
          <p:nvPr/>
        </p:nvSpPr>
        <p:spPr>
          <a:xfrm>
            <a:off x="11717892" y="81888"/>
            <a:ext cx="464104" cy="455856"/>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2"/>
          <p:cNvSpPr/>
          <p:nvPr/>
        </p:nvSpPr>
        <p:spPr>
          <a:xfrm>
            <a:off x="11371346" y="798027"/>
            <a:ext cx="96421" cy="87467"/>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2"/>
          <p:cNvSpPr/>
          <p:nvPr/>
        </p:nvSpPr>
        <p:spPr>
          <a:xfrm>
            <a:off x="11519329" y="639061"/>
            <a:ext cx="118147" cy="8859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22"/>
          <p:cNvSpPr/>
          <p:nvPr/>
        </p:nvSpPr>
        <p:spPr>
          <a:xfrm>
            <a:off x="11061145" y="923437"/>
            <a:ext cx="257312" cy="257264"/>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2"/>
          <p:cNvSpPr/>
          <p:nvPr/>
        </p:nvSpPr>
        <p:spPr>
          <a:xfrm>
            <a:off x="11362928" y="202859"/>
            <a:ext cx="203021" cy="203635"/>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2"/>
          <p:cNvSpPr/>
          <p:nvPr/>
        </p:nvSpPr>
        <p:spPr>
          <a:xfrm>
            <a:off x="11576751" y="80700"/>
            <a:ext cx="122907" cy="105893"/>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22"/>
          <p:cNvSpPr/>
          <p:nvPr/>
        </p:nvSpPr>
        <p:spPr>
          <a:xfrm>
            <a:off x="11671848" y="971127"/>
            <a:ext cx="209195" cy="151607"/>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22"/>
          <p:cNvSpPr/>
          <p:nvPr/>
        </p:nvSpPr>
        <p:spPr>
          <a:xfrm>
            <a:off x="11815073" y="827242"/>
            <a:ext cx="209289" cy="151607"/>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22"/>
          <p:cNvSpPr/>
          <p:nvPr/>
        </p:nvSpPr>
        <p:spPr>
          <a:xfrm>
            <a:off x="11970974" y="683120"/>
            <a:ext cx="168572" cy="151984"/>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2"/>
          <p:cNvSpPr/>
          <p:nvPr/>
        </p:nvSpPr>
        <p:spPr>
          <a:xfrm rot="10800000">
            <a:off x="10850070" y="-15026"/>
            <a:ext cx="462532" cy="297339"/>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6694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93"/>
        <p:cNvGrpSpPr/>
        <p:nvPr/>
      </p:nvGrpSpPr>
      <p:grpSpPr>
        <a:xfrm>
          <a:off x="0" y="0"/>
          <a:ext cx="0" cy="0"/>
          <a:chOff x="0" y="0"/>
          <a:chExt cx="0" cy="0"/>
        </a:xfrm>
      </p:grpSpPr>
      <p:sp>
        <p:nvSpPr>
          <p:cNvPr id="494" name="Google Shape;494;p2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5" name="Google Shape;495;p23"/>
          <p:cNvSpPr txBox="1">
            <a:spLocks noGrp="1"/>
          </p:cNvSpPr>
          <p:nvPr>
            <p:ph type="subTitle" idx="1"/>
          </p:nvPr>
        </p:nvSpPr>
        <p:spPr>
          <a:xfrm>
            <a:off x="1394164" y="4149233"/>
            <a:ext cx="251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lt2"/>
                </a:solidFill>
              </a:defRPr>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6" name="Google Shape;496;p23"/>
          <p:cNvSpPr txBox="1">
            <a:spLocks noGrp="1"/>
          </p:cNvSpPr>
          <p:nvPr>
            <p:ph type="subTitle" idx="2"/>
          </p:nvPr>
        </p:nvSpPr>
        <p:spPr>
          <a:xfrm>
            <a:off x="1394164" y="3492333"/>
            <a:ext cx="2510000" cy="5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solidFill>
                  <a:schemeClr val="lt2"/>
                </a:solidFill>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7" name="Google Shape;497;p23"/>
          <p:cNvSpPr txBox="1">
            <a:spLocks noGrp="1"/>
          </p:cNvSpPr>
          <p:nvPr>
            <p:ph type="subTitle" idx="3"/>
          </p:nvPr>
        </p:nvSpPr>
        <p:spPr>
          <a:xfrm>
            <a:off x="4841000" y="4149233"/>
            <a:ext cx="251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lt2"/>
                </a:solidFill>
              </a:defRPr>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8" name="Google Shape;498;p23"/>
          <p:cNvSpPr txBox="1">
            <a:spLocks noGrp="1"/>
          </p:cNvSpPr>
          <p:nvPr>
            <p:ph type="subTitle" idx="4"/>
          </p:nvPr>
        </p:nvSpPr>
        <p:spPr>
          <a:xfrm>
            <a:off x="4841000" y="3492333"/>
            <a:ext cx="2510000" cy="5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solidFill>
                  <a:schemeClr val="lt2"/>
                </a:solidFill>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9" name="Google Shape;499;p23"/>
          <p:cNvSpPr txBox="1">
            <a:spLocks noGrp="1"/>
          </p:cNvSpPr>
          <p:nvPr>
            <p:ph type="subTitle" idx="5"/>
          </p:nvPr>
        </p:nvSpPr>
        <p:spPr>
          <a:xfrm>
            <a:off x="8287831" y="4149233"/>
            <a:ext cx="251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lt2"/>
                </a:solidFill>
              </a:defRPr>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0" name="Google Shape;500;p23"/>
          <p:cNvSpPr txBox="1">
            <a:spLocks noGrp="1"/>
          </p:cNvSpPr>
          <p:nvPr>
            <p:ph type="subTitle" idx="6"/>
          </p:nvPr>
        </p:nvSpPr>
        <p:spPr>
          <a:xfrm>
            <a:off x="8287831" y="3492333"/>
            <a:ext cx="2510000" cy="5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solidFill>
                  <a:schemeClr val="lt2"/>
                </a:solidFill>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1" name="Google Shape;501;p23"/>
          <p:cNvSpPr/>
          <p:nvPr/>
        </p:nvSpPr>
        <p:spPr>
          <a:xfrm rot="10800000">
            <a:off x="11875844" y="4699967"/>
            <a:ext cx="306153" cy="430087"/>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3"/>
          <p:cNvSpPr/>
          <p:nvPr/>
        </p:nvSpPr>
        <p:spPr>
          <a:xfrm rot="10800000">
            <a:off x="11510257" y="5110647"/>
            <a:ext cx="671740" cy="844661"/>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3"/>
          <p:cNvSpPr/>
          <p:nvPr/>
        </p:nvSpPr>
        <p:spPr>
          <a:xfrm rot="10800000">
            <a:off x="11159033" y="5716187"/>
            <a:ext cx="1022964" cy="1126791"/>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4" name="Google Shape;504;p23"/>
          <p:cNvSpPr/>
          <p:nvPr/>
        </p:nvSpPr>
        <p:spPr>
          <a:xfrm rot="10800000">
            <a:off x="11683267" y="5136222"/>
            <a:ext cx="196372" cy="196372"/>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5" name="Google Shape;505;p23"/>
          <p:cNvSpPr/>
          <p:nvPr/>
        </p:nvSpPr>
        <p:spPr>
          <a:xfrm rot="10800000">
            <a:off x="11541825" y="5348369"/>
            <a:ext cx="143728" cy="107587"/>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6" name="Google Shape;506;p23"/>
          <p:cNvSpPr/>
          <p:nvPr/>
        </p:nvSpPr>
        <p:spPr>
          <a:xfrm rot="10800000">
            <a:off x="10817747" y="5976429"/>
            <a:ext cx="706104" cy="694457"/>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 name="Google Shape;507;p23"/>
          <p:cNvSpPr/>
          <p:nvPr/>
        </p:nvSpPr>
        <p:spPr>
          <a:xfrm rot="10800000">
            <a:off x="12005313" y="4490109"/>
            <a:ext cx="176683" cy="19308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 name="Google Shape;508;p23"/>
          <p:cNvSpPr/>
          <p:nvPr/>
        </p:nvSpPr>
        <p:spPr>
          <a:xfrm rot="10800000">
            <a:off x="11624777" y="5544178"/>
            <a:ext cx="328767" cy="297327"/>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3"/>
          <p:cNvSpPr/>
          <p:nvPr/>
        </p:nvSpPr>
        <p:spPr>
          <a:xfrm rot="10800000">
            <a:off x="5" y="6305243"/>
            <a:ext cx="464104" cy="455856"/>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3"/>
          <p:cNvSpPr/>
          <p:nvPr/>
        </p:nvSpPr>
        <p:spPr>
          <a:xfrm rot="10800000">
            <a:off x="714235" y="5957493"/>
            <a:ext cx="96421" cy="87467"/>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3"/>
          <p:cNvSpPr/>
          <p:nvPr/>
        </p:nvSpPr>
        <p:spPr>
          <a:xfrm rot="10800000">
            <a:off x="544525" y="6115330"/>
            <a:ext cx="118147" cy="8859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3"/>
          <p:cNvSpPr/>
          <p:nvPr/>
        </p:nvSpPr>
        <p:spPr>
          <a:xfrm rot="10800000">
            <a:off x="863544" y="5662285"/>
            <a:ext cx="257312" cy="257264"/>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3"/>
          <p:cNvSpPr/>
          <p:nvPr/>
        </p:nvSpPr>
        <p:spPr>
          <a:xfrm rot="10800000">
            <a:off x="616051" y="6436495"/>
            <a:ext cx="203021" cy="203635"/>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3"/>
          <p:cNvSpPr/>
          <p:nvPr/>
        </p:nvSpPr>
        <p:spPr>
          <a:xfrm rot="10800000">
            <a:off x="482344" y="6656394"/>
            <a:ext cx="122907" cy="105893"/>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3"/>
          <p:cNvSpPr/>
          <p:nvPr/>
        </p:nvSpPr>
        <p:spPr>
          <a:xfrm rot="10800000">
            <a:off x="300959" y="5720255"/>
            <a:ext cx="209195" cy="151607"/>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3"/>
          <p:cNvSpPr/>
          <p:nvPr/>
        </p:nvSpPr>
        <p:spPr>
          <a:xfrm rot="10800000">
            <a:off x="157641" y="5864141"/>
            <a:ext cx="209289" cy="151607"/>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3"/>
          <p:cNvSpPr/>
          <p:nvPr/>
        </p:nvSpPr>
        <p:spPr>
          <a:xfrm rot="10800000">
            <a:off x="42457" y="6007884"/>
            <a:ext cx="168572" cy="151984"/>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3"/>
          <p:cNvSpPr/>
          <p:nvPr/>
        </p:nvSpPr>
        <p:spPr>
          <a:xfrm>
            <a:off x="869401" y="6560675"/>
            <a:ext cx="462532" cy="297339"/>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440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519"/>
        <p:cNvGrpSpPr/>
        <p:nvPr/>
      </p:nvGrpSpPr>
      <p:grpSpPr>
        <a:xfrm>
          <a:off x="0" y="0"/>
          <a:ext cx="0" cy="0"/>
          <a:chOff x="0" y="0"/>
          <a:chExt cx="0" cy="0"/>
        </a:xfrm>
      </p:grpSpPr>
      <p:sp>
        <p:nvSpPr>
          <p:cNvPr id="520" name="Google Shape;520;p24"/>
          <p:cNvSpPr txBox="1">
            <a:spLocks noGrp="1"/>
          </p:cNvSpPr>
          <p:nvPr>
            <p:ph type="subTitle" idx="1"/>
          </p:nvPr>
        </p:nvSpPr>
        <p:spPr>
          <a:xfrm>
            <a:off x="6224059" y="2207233"/>
            <a:ext cx="3260000" cy="85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133"/>
            </a:lvl1pPr>
            <a:lvl2pPr lvl="1" algn="r" rtl="0">
              <a:spcBef>
                <a:spcPts val="2133"/>
              </a:spcBef>
              <a:spcAft>
                <a:spcPts val="0"/>
              </a:spcAft>
              <a:buSzPts val="1600"/>
              <a:buNone/>
              <a:defRPr sz="2133"/>
            </a:lvl2pPr>
            <a:lvl3pPr lvl="2" algn="r" rtl="0">
              <a:spcBef>
                <a:spcPts val="2133"/>
              </a:spcBef>
              <a:spcAft>
                <a:spcPts val="0"/>
              </a:spcAft>
              <a:buSzPts val="1600"/>
              <a:buNone/>
              <a:defRPr sz="2133"/>
            </a:lvl3pPr>
            <a:lvl4pPr lvl="3" algn="r" rtl="0">
              <a:spcBef>
                <a:spcPts val="2133"/>
              </a:spcBef>
              <a:spcAft>
                <a:spcPts val="0"/>
              </a:spcAft>
              <a:buSzPts val="1600"/>
              <a:buNone/>
              <a:defRPr sz="2133"/>
            </a:lvl4pPr>
            <a:lvl5pPr lvl="4" algn="r" rtl="0">
              <a:spcBef>
                <a:spcPts val="2133"/>
              </a:spcBef>
              <a:spcAft>
                <a:spcPts val="0"/>
              </a:spcAft>
              <a:buSzPts val="1600"/>
              <a:buNone/>
              <a:defRPr sz="2133"/>
            </a:lvl5pPr>
            <a:lvl6pPr lvl="5" algn="r" rtl="0">
              <a:spcBef>
                <a:spcPts val="2133"/>
              </a:spcBef>
              <a:spcAft>
                <a:spcPts val="0"/>
              </a:spcAft>
              <a:buSzPts val="1600"/>
              <a:buNone/>
              <a:defRPr sz="2133"/>
            </a:lvl6pPr>
            <a:lvl7pPr lvl="6" algn="r" rtl="0">
              <a:spcBef>
                <a:spcPts val="2133"/>
              </a:spcBef>
              <a:spcAft>
                <a:spcPts val="0"/>
              </a:spcAft>
              <a:buSzPts val="1600"/>
              <a:buNone/>
              <a:defRPr sz="2133"/>
            </a:lvl7pPr>
            <a:lvl8pPr lvl="7" algn="r" rtl="0">
              <a:spcBef>
                <a:spcPts val="2133"/>
              </a:spcBef>
              <a:spcAft>
                <a:spcPts val="0"/>
              </a:spcAft>
              <a:buSzPts val="1600"/>
              <a:buNone/>
              <a:defRPr sz="2133"/>
            </a:lvl8pPr>
            <a:lvl9pPr lvl="8" algn="r" rtl="0">
              <a:spcBef>
                <a:spcPts val="2133"/>
              </a:spcBef>
              <a:spcAft>
                <a:spcPts val="2133"/>
              </a:spcAft>
              <a:buSzPts val="1600"/>
              <a:buNone/>
              <a:defRPr sz="2133"/>
            </a:lvl9pPr>
          </a:lstStyle>
          <a:p>
            <a:endParaRPr/>
          </a:p>
        </p:txBody>
      </p:sp>
      <p:sp>
        <p:nvSpPr>
          <p:cNvPr id="521" name="Google Shape;521;p24"/>
          <p:cNvSpPr txBox="1">
            <a:spLocks noGrp="1"/>
          </p:cNvSpPr>
          <p:nvPr>
            <p:ph type="subTitle" idx="2"/>
          </p:nvPr>
        </p:nvSpPr>
        <p:spPr>
          <a:xfrm>
            <a:off x="5986059" y="1666000"/>
            <a:ext cx="3498000" cy="49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667" b="1">
                <a:latin typeface="Kanit"/>
                <a:ea typeface="Kanit"/>
                <a:cs typeface="Kanit"/>
                <a:sym typeface="Kanit"/>
              </a:defRPr>
            </a:lvl1pPr>
            <a:lvl2pPr lvl="1" algn="r" rtl="0">
              <a:spcBef>
                <a:spcPts val="2133"/>
              </a:spcBef>
              <a:spcAft>
                <a:spcPts val="0"/>
              </a:spcAft>
              <a:buSzPts val="3000"/>
              <a:buNone/>
              <a:defRPr sz="4000"/>
            </a:lvl2pPr>
            <a:lvl3pPr lvl="2" algn="r" rtl="0">
              <a:spcBef>
                <a:spcPts val="2133"/>
              </a:spcBef>
              <a:spcAft>
                <a:spcPts val="0"/>
              </a:spcAft>
              <a:buSzPts val="3000"/>
              <a:buNone/>
              <a:defRPr sz="4000"/>
            </a:lvl3pPr>
            <a:lvl4pPr lvl="3" algn="r" rtl="0">
              <a:spcBef>
                <a:spcPts val="2133"/>
              </a:spcBef>
              <a:spcAft>
                <a:spcPts val="0"/>
              </a:spcAft>
              <a:buSzPts val="3000"/>
              <a:buNone/>
              <a:defRPr sz="4000"/>
            </a:lvl4pPr>
            <a:lvl5pPr lvl="4" algn="r" rtl="0">
              <a:spcBef>
                <a:spcPts val="2133"/>
              </a:spcBef>
              <a:spcAft>
                <a:spcPts val="0"/>
              </a:spcAft>
              <a:buSzPts val="3000"/>
              <a:buNone/>
              <a:defRPr sz="4000"/>
            </a:lvl5pPr>
            <a:lvl6pPr lvl="5" algn="r" rtl="0">
              <a:spcBef>
                <a:spcPts val="2133"/>
              </a:spcBef>
              <a:spcAft>
                <a:spcPts val="0"/>
              </a:spcAft>
              <a:buSzPts val="3000"/>
              <a:buNone/>
              <a:defRPr sz="4000"/>
            </a:lvl6pPr>
            <a:lvl7pPr lvl="6" algn="r" rtl="0">
              <a:spcBef>
                <a:spcPts val="2133"/>
              </a:spcBef>
              <a:spcAft>
                <a:spcPts val="0"/>
              </a:spcAft>
              <a:buSzPts val="3000"/>
              <a:buNone/>
              <a:defRPr sz="4000"/>
            </a:lvl7pPr>
            <a:lvl8pPr lvl="7" algn="r" rtl="0">
              <a:spcBef>
                <a:spcPts val="2133"/>
              </a:spcBef>
              <a:spcAft>
                <a:spcPts val="0"/>
              </a:spcAft>
              <a:buSzPts val="3000"/>
              <a:buNone/>
              <a:defRPr sz="4000"/>
            </a:lvl8pPr>
            <a:lvl9pPr lvl="8" algn="r" rtl="0">
              <a:spcBef>
                <a:spcPts val="2133"/>
              </a:spcBef>
              <a:spcAft>
                <a:spcPts val="2133"/>
              </a:spcAft>
              <a:buSzPts val="3000"/>
              <a:buNone/>
              <a:defRPr sz="4000"/>
            </a:lvl9pPr>
          </a:lstStyle>
          <a:p>
            <a:endParaRPr/>
          </a:p>
        </p:txBody>
      </p:sp>
      <p:sp>
        <p:nvSpPr>
          <p:cNvPr id="522" name="Google Shape;522;p24"/>
          <p:cNvSpPr txBox="1">
            <a:spLocks noGrp="1"/>
          </p:cNvSpPr>
          <p:nvPr>
            <p:ph type="subTitle" idx="3"/>
          </p:nvPr>
        </p:nvSpPr>
        <p:spPr>
          <a:xfrm>
            <a:off x="6224059" y="3796633"/>
            <a:ext cx="3260000" cy="85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133"/>
            </a:lvl1pPr>
            <a:lvl2pPr lvl="1" algn="r" rtl="0">
              <a:spcBef>
                <a:spcPts val="2133"/>
              </a:spcBef>
              <a:spcAft>
                <a:spcPts val="0"/>
              </a:spcAft>
              <a:buSzPts val="1600"/>
              <a:buNone/>
              <a:defRPr sz="2133"/>
            </a:lvl2pPr>
            <a:lvl3pPr lvl="2" algn="r" rtl="0">
              <a:spcBef>
                <a:spcPts val="2133"/>
              </a:spcBef>
              <a:spcAft>
                <a:spcPts val="0"/>
              </a:spcAft>
              <a:buSzPts val="1600"/>
              <a:buNone/>
              <a:defRPr sz="2133"/>
            </a:lvl3pPr>
            <a:lvl4pPr lvl="3" algn="r" rtl="0">
              <a:spcBef>
                <a:spcPts val="2133"/>
              </a:spcBef>
              <a:spcAft>
                <a:spcPts val="0"/>
              </a:spcAft>
              <a:buSzPts val="1600"/>
              <a:buNone/>
              <a:defRPr sz="2133"/>
            </a:lvl4pPr>
            <a:lvl5pPr lvl="4" algn="r" rtl="0">
              <a:spcBef>
                <a:spcPts val="2133"/>
              </a:spcBef>
              <a:spcAft>
                <a:spcPts val="0"/>
              </a:spcAft>
              <a:buSzPts val="1600"/>
              <a:buNone/>
              <a:defRPr sz="2133"/>
            </a:lvl5pPr>
            <a:lvl6pPr lvl="5" algn="r" rtl="0">
              <a:spcBef>
                <a:spcPts val="2133"/>
              </a:spcBef>
              <a:spcAft>
                <a:spcPts val="0"/>
              </a:spcAft>
              <a:buSzPts val="1600"/>
              <a:buNone/>
              <a:defRPr sz="2133"/>
            </a:lvl6pPr>
            <a:lvl7pPr lvl="6" algn="r" rtl="0">
              <a:spcBef>
                <a:spcPts val="2133"/>
              </a:spcBef>
              <a:spcAft>
                <a:spcPts val="0"/>
              </a:spcAft>
              <a:buSzPts val="1600"/>
              <a:buNone/>
              <a:defRPr sz="2133"/>
            </a:lvl7pPr>
            <a:lvl8pPr lvl="7" algn="r" rtl="0">
              <a:spcBef>
                <a:spcPts val="2133"/>
              </a:spcBef>
              <a:spcAft>
                <a:spcPts val="0"/>
              </a:spcAft>
              <a:buSzPts val="1600"/>
              <a:buNone/>
              <a:defRPr sz="2133"/>
            </a:lvl8pPr>
            <a:lvl9pPr lvl="8" algn="r" rtl="0">
              <a:spcBef>
                <a:spcPts val="2133"/>
              </a:spcBef>
              <a:spcAft>
                <a:spcPts val="2133"/>
              </a:spcAft>
              <a:buSzPts val="1600"/>
              <a:buNone/>
              <a:defRPr sz="2133"/>
            </a:lvl9pPr>
          </a:lstStyle>
          <a:p>
            <a:endParaRPr/>
          </a:p>
        </p:txBody>
      </p:sp>
      <p:sp>
        <p:nvSpPr>
          <p:cNvPr id="523" name="Google Shape;523;p24"/>
          <p:cNvSpPr txBox="1">
            <a:spLocks noGrp="1"/>
          </p:cNvSpPr>
          <p:nvPr>
            <p:ph type="subTitle" idx="4"/>
          </p:nvPr>
        </p:nvSpPr>
        <p:spPr>
          <a:xfrm>
            <a:off x="5986059" y="3255400"/>
            <a:ext cx="3498000" cy="49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667" b="1">
                <a:latin typeface="Kanit"/>
                <a:ea typeface="Kanit"/>
                <a:cs typeface="Kanit"/>
                <a:sym typeface="Kanit"/>
              </a:defRPr>
            </a:lvl1pPr>
            <a:lvl2pPr lvl="1" algn="r" rtl="0">
              <a:spcBef>
                <a:spcPts val="2133"/>
              </a:spcBef>
              <a:spcAft>
                <a:spcPts val="0"/>
              </a:spcAft>
              <a:buSzPts val="3000"/>
              <a:buNone/>
              <a:defRPr sz="4000"/>
            </a:lvl2pPr>
            <a:lvl3pPr lvl="2" algn="r" rtl="0">
              <a:spcBef>
                <a:spcPts val="2133"/>
              </a:spcBef>
              <a:spcAft>
                <a:spcPts val="0"/>
              </a:spcAft>
              <a:buSzPts val="3000"/>
              <a:buNone/>
              <a:defRPr sz="4000"/>
            </a:lvl3pPr>
            <a:lvl4pPr lvl="3" algn="r" rtl="0">
              <a:spcBef>
                <a:spcPts val="2133"/>
              </a:spcBef>
              <a:spcAft>
                <a:spcPts val="0"/>
              </a:spcAft>
              <a:buSzPts val="3000"/>
              <a:buNone/>
              <a:defRPr sz="4000"/>
            </a:lvl4pPr>
            <a:lvl5pPr lvl="4" algn="r" rtl="0">
              <a:spcBef>
                <a:spcPts val="2133"/>
              </a:spcBef>
              <a:spcAft>
                <a:spcPts val="0"/>
              </a:spcAft>
              <a:buSzPts val="3000"/>
              <a:buNone/>
              <a:defRPr sz="4000"/>
            </a:lvl5pPr>
            <a:lvl6pPr lvl="5" algn="r" rtl="0">
              <a:spcBef>
                <a:spcPts val="2133"/>
              </a:spcBef>
              <a:spcAft>
                <a:spcPts val="0"/>
              </a:spcAft>
              <a:buSzPts val="3000"/>
              <a:buNone/>
              <a:defRPr sz="4000"/>
            </a:lvl6pPr>
            <a:lvl7pPr lvl="6" algn="r" rtl="0">
              <a:spcBef>
                <a:spcPts val="2133"/>
              </a:spcBef>
              <a:spcAft>
                <a:spcPts val="0"/>
              </a:spcAft>
              <a:buSzPts val="3000"/>
              <a:buNone/>
              <a:defRPr sz="4000"/>
            </a:lvl7pPr>
            <a:lvl8pPr lvl="7" algn="r" rtl="0">
              <a:spcBef>
                <a:spcPts val="2133"/>
              </a:spcBef>
              <a:spcAft>
                <a:spcPts val="0"/>
              </a:spcAft>
              <a:buSzPts val="3000"/>
              <a:buNone/>
              <a:defRPr sz="4000"/>
            </a:lvl8pPr>
            <a:lvl9pPr lvl="8" algn="r" rtl="0">
              <a:spcBef>
                <a:spcPts val="2133"/>
              </a:spcBef>
              <a:spcAft>
                <a:spcPts val="2133"/>
              </a:spcAft>
              <a:buSzPts val="3000"/>
              <a:buNone/>
              <a:defRPr sz="4000"/>
            </a:lvl9pPr>
          </a:lstStyle>
          <a:p>
            <a:endParaRPr/>
          </a:p>
        </p:txBody>
      </p:sp>
      <p:sp>
        <p:nvSpPr>
          <p:cNvPr id="524" name="Google Shape;524;p24"/>
          <p:cNvSpPr txBox="1">
            <a:spLocks noGrp="1"/>
          </p:cNvSpPr>
          <p:nvPr>
            <p:ph type="subTitle" idx="5"/>
          </p:nvPr>
        </p:nvSpPr>
        <p:spPr>
          <a:xfrm>
            <a:off x="6224059" y="5386033"/>
            <a:ext cx="3260000" cy="85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133"/>
            </a:lvl1pPr>
            <a:lvl2pPr lvl="1" algn="r" rtl="0">
              <a:spcBef>
                <a:spcPts val="2133"/>
              </a:spcBef>
              <a:spcAft>
                <a:spcPts val="0"/>
              </a:spcAft>
              <a:buSzPts val="1600"/>
              <a:buNone/>
              <a:defRPr sz="2133"/>
            </a:lvl2pPr>
            <a:lvl3pPr lvl="2" algn="r" rtl="0">
              <a:spcBef>
                <a:spcPts val="2133"/>
              </a:spcBef>
              <a:spcAft>
                <a:spcPts val="0"/>
              </a:spcAft>
              <a:buSzPts val="1600"/>
              <a:buNone/>
              <a:defRPr sz="2133"/>
            </a:lvl3pPr>
            <a:lvl4pPr lvl="3" algn="r" rtl="0">
              <a:spcBef>
                <a:spcPts val="2133"/>
              </a:spcBef>
              <a:spcAft>
                <a:spcPts val="0"/>
              </a:spcAft>
              <a:buSzPts val="1600"/>
              <a:buNone/>
              <a:defRPr sz="2133"/>
            </a:lvl4pPr>
            <a:lvl5pPr lvl="4" algn="r" rtl="0">
              <a:spcBef>
                <a:spcPts val="2133"/>
              </a:spcBef>
              <a:spcAft>
                <a:spcPts val="0"/>
              </a:spcAft>
              <a:buSzPts val="1600"/>
              <a:buNone/>
              <a:defRPr sz="2133"/>
            </a:lvl5pPr>
            <a:lvl6pPr lvl="5" algn="r" rtl="0">
              <a:spcBef>
                <a:spcPts val="2133"/>
              </a:spcBef>
              <a:spcAft>
                <a:spcPts val="0"/>
              </a:spcAft>
              <a:buSzPts val="1600"/>
              <a:buNone/>
              <a:defRPr sz="2133"/>
            </a:lvl6pPr>
            <a:lvl7pPr lvl="6" algn="r" rtl="0">
              <a:spcBef>
                <a:spcPts val="2133"/>
              </a:spcBef>
              <a:spcAft>
                <a:spcPts val="0"/>
              </a:spcAft>
              <a:buSzPts val="1600"/>
              <a:buNone/>
              <a:defRPr sz="2133"/>
            </a:lvl7pPr>
            <a:lvl8pPr lvl="7" algn="r" rtl="0">
              <a:spcBef>
                <a:spcPts val="2133"/>
              </a:spcBef>
              <a:spcAft>
                <a:spcPts val="0"/>
              </a:spcAft>
              <a:buSzPts val="1600"/>
              <a:buNone/>
              <a:defRPr sz="2133"/>
            </a:lvl8pPr>
            <a:lvl9pPr lvl="8" algn="r" rtl="0">
              <a:spcBef>
                <a:spcPts val="2133"/>
              </a:spcBef>
              <a:spcAft>
                <a:spcPts val="2133"/>
              </a:spcAft>
              <a:buSzPts val="1600"/>
              <a:buNone/>
              <a:defRPr sz="2133"/>
            </a:lvl9pPr>
          </a:lstStyle>
          <a:p>
            <a:endParaRPr/>
          </a:p>
        </p:txBody>
      </p:sp>
      <p:sp>
        <p:nvSpPr>
          <p:cNvPr id="525" name="Google Shape;525;p24"/>
          <p:cNvSpPr txBox="1">
            <a:spLocks noGrp="1"/>
          </p:cNvSpPr>
          <p:nvPr>
            <p:ph type="subTitle" idx="6"/>
          </p:nvPr>
        </p:nvSpPr>
        <p:spPr>
          <a:xfrm>
            <a:off x="5986059" y="4844800"/>
            <a:ext cx="3498000" cy="49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667" b="1">
                <a:latin typeface="Kanit"/>
                <a:ea typeface="Kanit"/>
                <a:cs typeface="Kanit"/>
                <a:sym typeface="Kanit"/>
              </a:defRPr>
            </a:lvl1pPr>
            <a:lvl2pPr lvl="1" algn="r" rtl="0">
              <a:spcBef>
                <a:spcPts val="2133"/>
              </a:spcBef>
              <a:spcAft>
                <a:spcPts val="0"/>
              </a:spcAft>
              <a:buSzPts val="3000"/>
              <a:buNone/>
              <a:defRPr sz="4000"/>
            </a:lvl2pPr>
            <a:lvl3pPr lvl="2" algn="r" rtl="0">
              <a:spcBef>
                <a:spcPts val="2133"/>
              </a:spcBef>
              <a:spcAft>
                <a:spcPts val="0"/>
              </a:spcAft>
              <a:buSzPts val="3000"/>
              <a:buNone/>
              <a:defRPr sz="4000"/>
            </a:lvl3pPr>
            <a:lvl4pPr lvl="3" algn="r" rtl="0">
              <a:spcBef>
                <a:spcPts val="2133"/>
              </a:spcBef>
              <a:spcAft>
                <a:spcPts val="0"/>
              </a:spcAft>
              <a:buSzPts val="3000"/>
              <a:buNone/>
              <a:defRPr sz="4000"/>
            </a:lvl4pPr>
            <a:lvl5pPr lvl="4" algn="r" rtl="0">
              <a:spcBef>
                <a:spcPts val="2133"/>
              </a:spcBef>
              <a:spcAft>
                <a:spcPts val="0"/>
              </a:spcAft>
              <a:buSzPts val="3000"/>
              <a:buNone/>
              <a:defRPr sz="4000"/>
            </a:lvl5pPr>
            <a:lvl6pPr lvl="5" algn="r" rtl="0">
              <a:spcBef>
                <a:spcPts val="2133"/>
              </a:spcBef>
              <a:spcAft>
                <a:spcPts val="0"/>
              </a:spcAft>
              <a:buSzPts val="3000"/>
              <a:buNone/>
              <a:defRPr sz="4000"/>
            </a:lvl6pPr>
            <a:lvl7pPr lvl="6" algn="r" rtl="0">
              <a:spcBef>
                <a:spcPts val="2133"/>
              </a:spcBef>
              <a:spcAft>
                <a:spcPts val="0"/>
              </a:spcAft>
              <a:buSzPts val="3000"/>
              <a:buNone/>
              <a:defRPr sz="4000"/>
            </a:lvl7pPr>
            <a:lvl8pPr lvl="7" algn="r" rtl="0">
              <a:spcBef>
                <a:spcPts val="2133"/>
              </a:spcBef>
              <a:spcAft>
                <a:spcPts val="0"/>
              </a:spcAft>
              <a:buSzPts val="3000"/>
              <a:buNone/>
              <a:defRPr sz="4000"/>
            </a:lvl8pPr>
            <a:lvl9pPr lvl="8" algn="r" rtl="0">
              <a:spcBef>
                <a:spcPts val="2133"/>
              </a:spcBef>
              <a:spcAft>
                <a:spcPts val="2133"/>
              </a:spcAft>
              <a:buSzPts val="3000"/>
              <a:buNone/>
              <a:defRPr sz="4000"/>
            </a:lvl9pPr>
          </a:lstStyle>
          <a:p>
            <a:endParaRPr/>
          </a:p>
        </p:txBody>
      </p:sp>
      <p:sp>
        <p:nvSpPr>
          <p:cNvPr id="526" name="Google Shape;526;p24"/>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27" name="Google Shape;527;p24"/>
          <p:cNvSpPr/>
          <p:nvPr/>
        </p:nvSpPr>
        <p:spPr>
          <a:xfrm>
            <a:off x="10000" y="1692309"/>
            <a:ext cx="306153" cy="430087"/>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4"/>
          <p:cNvSpPr/>
          <p:nvPr/>
        </p:nvSpPr>
        <p:spPr>
          <a:xfrm>
            <a:off x="9999" y="867054"/>
            <a:ext cx="671740" cy="844661"/>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24"/>
          <p:cNvSpPr/>
          <p:nvPr/>
        </p:nvSpPr>
        <p:spPr>
          <a:xfrm>
            <a:off x="9999" y="-20616"/>
            <a:ext cx="1022964" cy="1126791"/>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24"/>
          <p:cNvSpPr/>
          <p:nvPr/>
        </p:nvSpPr>
        <p:spPr>
          <a:xfrm>
            <a:off x="312357" y="1489769"/>
            <a:ext cx="196372" cy="196372"/>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24"/>
          <p:cNvSpPr/>
          <p:nvPr/>
        </p:nvSpPr>
        <p:spPr>
          <a:xfrm>
            <a:off x="506441" y="1366405"/>
            <a:ext cx="143728" cy="107587"/>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24"/>
          <p:cNvSpPr/>
          <p:nvPr/>
        </p:nvSpPr>
        <p:spPr>
          <a:xfrm>
            <a:off x="668144" y="151477"/>
            <a:ext cx="706104" cy="694457"/>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24"/>
          <p:cNvSpPr/>
          <p:nvPr/>
        </p:nvSpPr>
        <p:spPr>
          <a:xfrm>
            <a:off x="9999" y="2139173"/>
            <a:ext cx="176683" cy="19308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24"/>
          <p:cNvSpPr/>
          <p:nvPr/>
        </p:nvSpPr>
        <p:spPr>
          <a:xfrm>
            <a:off x="238451" y="980858"/>
            <a:ext cx="328767" cy="297327"/>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24"/>
          <p:cNvSpPr/>
          <p:nvPr/>
        </p:nvSpPr>
        <p:spPr>
          <a:xfrm>
            <a:off x="11727885" y="61263"/>
            <a:ext cx="464104" cy="455856"/>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24"/>
          <p:cNvSpPr/>
          <p:nvPr/>
        </p:nvSpPr>
        <p:spPr>
          <a:xfrm>
            <a:off x="11381339" y="777401"/>
            <a:ext cx="96421" cy="87467"/>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24"/>
          <p:cNvSpPr/>
          <p:nvPr/>
        </p:nvSpPr>
        <p:spPr>
          <a:xfrm>
            <a:off x="11529323" y="618435"/>
            <a:ext cx="118147" cy="8859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24"/>
          <p:cNvSpPr/>
          <p:nvPr/>
        </p:nvSpPr>
        <p:spPr>
          <a:xfrm>
            <a:off x="11071139" y="902812"/>
            <a:ext cx="257312" cy="257264"/>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24"/>
          <p:cNvSpPr/>
          <p:nvPr/>
        </p:nvSpPr>
        <p:spPr>
          <a:xfrm>
            <a:off x="11372922" y="182233"/>
            <a:ext cx="203021" cy="203635"/>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24"/>
          <p:cNvSpPr/>
          <p:nvPr/>
        </p:nvSpPr>
        <p:spPr>
          <a:xfrm>
            <a:off x="11586744" y="60075"/>
            <a:ext cx="122907" cy="105893"/>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24"/>
          <p:cNvSpPr/>
          <p:nvPr/>
        </p:nvSpPr>
        <p:spPr>
          <a:xfrm>
            <a:off x="11681841" y="950502"/>
            <a:ext cx="209195" cy="151607"/>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24"/>
          <p:cNvSpPr/>
          <p:nvPr/>
        </p:nvSpPr>
        <p:spPr>
          <a:xfrm>
            <a:off x="11825066" y="806616"/>
            <a:ext cx="209289" cy="151607"/>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4"/>
          <p:cNvSpPr/>
          <p:nvPr/>
        </p:nvSpPr>
        <p:spPr>
          <a:xfrm>
            <a:off x="11980967" y="662495"/>
            <a:ext cx="168572" cy="151984"/>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4"/>
          <p:cNvSpPr/>
          <p:nvPr/>
        </p:nvSpPr>
        <p:spPr>
          <a:xfrm rot="10800000">
            <a:off x="10860063" y="-35651"/>
            <a:ext cx="462532" cy="297339"/>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4"/>
          <p:cNvSpPr/>
          <p:nvPr/>
        </p:nvSpPr>
        <p:spPr>
          <a:xfrm rot="10800000">
            <a:off x="-7" y="6044318"/>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4"/>
          <p:cNvSpPr/>
          <p:nvPr/>
        </p:nvSpPr>
        <p:spPr>
          <a:xfrm>
            <a:off x="10736669" y="6671223"/>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4"/>
          <p:cNvSpPr/>
          <p:nvPr/>
        </p:nvSpPr>
        <p:spPr>
          <a:xfrm>
            <a:off x="11424982" y="6390131"/>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4"/>
          <p:cNvSpPr/>
          <p:nvPr/>
        </p:nvSpPr>
        <p:spPr>
          <a:xfrm>
            <a:off x="11517265" y="6195859"/>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4"/>
          <p:cNvSpPr/>
          <p:nvPr/>
        </p:nvSpPr>
        <p:spPr>
          <a:xfrm>
            <a:off x="11720166" y="5988309"/>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4"/>
          <p:cNvSpPr/>
          <p:nvPr/>
        </p:nvSpPr>
        <p:spPr>
          <a:xfrm>
            <a:off x="11916258" y="5780556"/>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4"/>
          <p:cNvSpPr/>
          <p:nvPr/>
        </p:nvSpPr>
        <p:spPr>
          <a:xfrm>
            <a:off x="11111463" y="6360133"/>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4"/>
          <p:cNvSpPr/>
          <p:nvPr/>
        </p:nvSpPr>
        <p:spPr>
          <a:xfrm rot="5400000" flipH="1">
            <a:off x="-68941" y="6313265"/>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4"/>
          <p:cNvSpPr/>
          <p:nvPr/>
        </p:nvSpPr>
        <p:spPr>
          <a:xfrm rot="-5400000" flipH="1">
            <a:off x="-15065" y="5465985"/>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4"/>
          <p:cNvSpPr/>
          <p:nvPr/>
        </p:nvSpPr>
        <p:spPr>
          <a:xfrm>
            <a:off x="11616289" y="6765933"/>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4"/>
          <p:cNvSpPr/>
          <p:nvPr/>
        </p:nvSpPr>
        <p:spPr>
          <a:xfrm>
            <a:off x="11771059" y="6577391"/>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4"/>
          <p:cNvSpPr/>
          <p:nvPr/>
        </p:nvSpPr>
        <p:spPr>
          <a:xfrm rot="5400000" flipH="1">
            <a:off x="1097220" y="5969974"/>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4"/>
          <p:cNvSpPr/>
          <p:nvPr/>
        </p:nvSpPr>
        <p:spPr>
          <a:xfrm rot="5400000" flipH="1">
            <a:off x="1253798" y="5836056"/>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7705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6195667" y="719333"/>
            <a:ext cx="5045200" cy="17204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1" name="Google Shape;61;p5"/>
          <p:cNvSpPr txBox="1">
            <a:spLocks noGrp="1"/>
          </p:cNvSpPr>
          <p:nvPr>
            <p:ph type="subTitle" idx="1"/>
          </p:nvPr>
        </p:nvSpPr>
        <p:spPr>
          <a:xfrm>
            <a:off x="5489000" y="4437333"/>
            <a:ext cx="2441600" cy="130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2" name="Google Shape;62;p5"/>
          <p:cNvSpPr txBox="1">
            <a:spLocks noGrp="1"/>
          </p:cNvSpPr>
          <p:nvPr>
            <p:ph type="subTitle" idx="2"/>
          </p:nvPr>
        </p:nvSpPr>
        <p:spPr>
          <a:xfrm>
            <a:off x="5489033" y="3510367"/>
            <a:ext cx="2441600" cy="92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Font typeface="Work Sans"/>
              <a:buNone/>
              <a:defRPr sz="2667" b="1">
                <a:latin typeface="Kanit"/>
                <a:ea typeface="Kanit"/>
                <a:cs typeface="Kanit"/>
                <a:sym typeface="Kanit"/>
              </a:defRPr>
            </a:lvl1pPr>
            <a:lvl2pPr lvl="1" rtl="0">
              <a:spcBef>
                <a:spcPts val="2133"/>
              </a:spcBef>
              <a:spcAft>
                <a:spcPts val="0"/>
              </a:spcAft>
              <a:buSzPts val="3000"/>
              <a:buFont typeface="Work Sans"/>
              <a:buNone/>
              <a:defRPr sz="4000" b="1">
                <a:latin typeface="Work Sans"/>
                <a:ea typeface="Work Sans"/>
                <a:cs typeface="Work Sans"/>
                <a:sym typeface="Work Sans"/>
              </a:defRPr>
            </a:lvl2pPr>
            <a:lvl3pPr lvl="2" rtl="0">
              <a:spcBef>
                <a:spcPts val="2133"/>
              </a:spcBef>
              <a:spcAft>
                <a:spcPts val="0"/>
              </a:spcAft>
              <a:buSzPts val="3000"/>
              <a:buFont typeface="Work Sans"/>
              <a:buNone/>
              <a:defRPr sz="4000" b="1">
                <a:latin typeface="Work Sans"/>
                <a:ea typeface="Work Sans"/>
                <a:cs typeface="Work Sans"/>
                <a:sym typeface="Work Sans"/>
              </a:defRPr>
            </a:lvl3pPr>
            <a:lvl4pPr lvl="3" rtl="0">
              <a:spcBef>
                <a:spcPts val="2133"/>
              </a:spcBef>
              <a:spcAft>
                <a:spcPts val="0"/>
              </a:spcAft>
              <a:buSzPts val="3000"/>
              <a:buFont typeface="Work Sans"/>
              <a:buNone/>
              <a:defRPr sz="4000" b="1">
                <a:latin typeface="Work Sans"/>
                <a:ea typeface="Work Sans"/>
                <a:cs typeface="Work Sans"/>
                <a:sym typeface="Work Sans"/>
              </a:defRPr>
            </a:lvl4pPr>
            <a:lvl5pPr lvl="4" rtl="0">
              <a:spcBef>
                <a:spcPts val="2133"/>
              </a:spcBef>
              <a:spcAft>
                <a:spcPts val="0"/>
              </a:spcAft>
              <a:buSzPts val="3000"/>
              <a:buFont typeface="Work Sans"/>
              <a:buNone/>
              <a:defRPr sz="4000" b="1">
                <a:latin typeface="Work Sans"/>
                <a:ea typeface="Work Sans"/>
                <a:cs typeface="Work Sans"/>
                <a:sym typeface="Work Sans"/>
              </a:defRPr>
            </a:lvl5pPr>
            <a:lvl6pPr lvl="5" rtl="0">
              <a:spcBef>
                <a:spcPts val="2133"/>
              </a:spcBef>
              <a:spcAft>
                <a:spcPts val="0"/>
              </a:spcAft>
              <a:buSzPts val="3000"/>
              <a:buFont typeface="Work Sans"/>
              <a:buNone/>
              <a:defRPr sz="4000" b="1">
                <a:latin typeface="Work Sans"/>
                <a:ea typeface="Work Sans"/>
                <a:cs typeface="Work Sans"/>
                <a:sym typeface="Work Sans"/>
              </a:defRPr>
            </a:lvl6pPr>
            <a:lvl7pPr lvl="6" rtl="0">
              <a:spcBef>
                <a:spcPts val="2133"/>
              </a:spcBef>
              <a:spcAft>
                <a:spcPts val="0"/>
              </a:spcAft>
              <a:buSzPts val="3000"/>
              <a:buFont typeface="Work Sans"/>
              <a:buNone/>
              <a:defRPr sz="4000" b="1">
                <a:latin typeface="Work Sans"/>
                <a:ea typeface="Work Sans"/>
                <a:cs typeface="Work Sans"/>
                <a:sym typeface="Work Sans"/>
              </a:defRPr>
            </a:lvl7pPr>
            <a:lvl8pPr lvl="7" rtl="0">
              <a:spcBef>
                <a:spcPts val="2133"/>
              </a:spcBef>
              <a:spcAft>
                <a:spcPts val="0"/>
              </a:spcAft>
              <a:buSzPts val="3000"/>
              <a:buFont typeface="Work Sans"/>
              <a:buNone/>
              <a:defRPr sz="4000" b="1">
                <a:latin typeface="Work Sans"/>
                <a:ea typeface="Work Sans"/>
                <a:cs typeface="Work Sans"/>
                <a:sym typeface="Work Sans"/>
              </a:defRPr>
            </a:lvl8pPr>
            <a:lvl9pPr lvl="8" rtl="0">
              <a:spcBef>
                <a:spcPts val="2133"/>
              </a:spcBef>
              <a:spcAft>
                <a:spcPts val="2133"/>
              </a:spcAft>
              <a:buSzPts val="3000"/>
              <a:buFont typeface="Work Sans"/>
              <a:buNone/>
              <a:defRPr sz="4000" b="1">
                <a:latin typeface="Work Sans"/>
                <a:ea typeface="Work Sans"/>
                <a:cs typeface="Work Sans"/>
                <a:sym typeface="Work Sans"/>
              </a:defRPr>
            </a:lvl9pPr>
          </a:lstStyle>
          <a:p>
            <a:endParaRPr/>
          </a:p>
        </p:txBody>
      </p:sp>
      <p:sp>
        <p:nvSpPr>
          <p:cNvPr id="63" name="Google Shape;63;p5"/>
          <p:cNvSpPr txBox="1">
            <a:spLocks noGrp="1"/>
          </p:cNvSpPr>
          <p:nvPr>
            <p:ph type="subTitle" idx="3"/>
          </p:nvPr>
        </p:nvSpPr>
        <p:spPr>
          <a:xfrm>
            <a:off x="8799364" y="4437333"/>
            <a:ext cx="2441600" cy="130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4" name="Google Shape;64;p5"/>
          <p:cNvSpPr txBox="1">
            <a:spLocks noGrp="1"/>
          </p:cNvSpPr>
          <p:nvPr>
            <p:ph type="subTitle" idx="4"/>
          </p:nvPr>
        </p:nvSpPr>
        <p:spPr>
          <a:xfrm>
            <a:off x="8799372" y="3510367"/>
            <a:ext cx="2441600" cy="92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Font typeface="Work Sans"/>
              <a:buNone/>
              <a:defRPr sz="2667" b="1">
                <a:latin typeface="Kanit"/>
                <a:ea typeface="Kanit"/>
                <a:cs typeface="Kanit"/>
                <a:sym typeface="Kanit"/>
              </a:defRPr>
            </a:lvl1pPr>
            <a:lvl2pPr lvl="1" rtl="0">
              <a:spcBef>
                <a:spcPts val="2133"/>
              </a:spcBef>
              <a:spcAft>
                <a:spcPts val="0"/>
              </a:spcAft>
              <a:buSzPts val="3000"/>
              <a:buFont typeface="Work Sans"/>
              <a:buNone/>
              <a:defRPr sz="4000" b="1">
                <a:latin typeface="Work Sans"/>
                <a:ea typeface="Work Sans"/>
                <a:cs typeface="Work Sans"/>
                <a:sym typeface="Work Sans"/>
              </a:defRPr>
            </a:lvl2pPr>
            <a:lvl3pPr lvl="2" rtl="0">
              <a:spcBef>
                <a:spcPts val="2133"/>
              </a:spcBef>
              <a:spcAft>
                <a:spcPts val="0"/>
              </a:spcAft>
              <a:buSzPts val="3000"/>
              <a:buFont typeface="Work Sans"/>
              <a:buNone/>
              <a:defRPr sz="4000" b="1">
                <a:latin typeface="Work Sans"/>
                <a:ea typeface="Work Sans"/>
                <a:cs typeface="Work Sans"/>
                <a:sym typeface="Work Sans"/>
              </a:defRPr>
            </a:lvl3pPr>
            <a:lvl4pPr lvl="3" rtl="0">
              <a:spcBef>
                <a:spcPts val="2133"/>
              </a:spcBef>
              <a:spcAft>
                <a:spcPts val="0"/>
              </a:spcAft>
              <a:buSzPts val="3000"/>
              <a:buFont typeface="Work Sans"/>
              <a:buNone/>
              <a:defRPr sz="4000" b="1">
                <a:latin typeface="Work Sans"/>
                <a:ea typeface="Work Sans"/>
                <a:cs typeface="Work Sans"/>
                <a:sym typeface="Work Sans"/>
              </a:defRPr>
            </a:lvl4pPr>
            <a:lvl5pPr lvl="4" rtl="0">
              <a:spcBef>
                <a:spcPts val="2133"/>
              </a:spcBef>
              <a:spcAft>
                <a:spcPts val="0"/>
              </a:spcAft>
              <a:buSzPts val="3000"/>
              <a:buFont typeface="Work Sans"/>
              <a:buNone/>
              <a:defRPr sz="4000" b="1">
                <a:latin typeface="Work Sans"/>
                <a:ea typeface="Work Sans"/>
                <a:cs typeface="Work Sans"/>
                <a:sym typeface="Work Sans"/>
              </a:defRPr>
            </a:lvl5pPr>
            <a:lvl6pPr lvl="5" rtl="0">
              <a:spcBef>
                <a:spcPts val="2133"/>
              </a:spcBef>
              <a:spcAft>
                <a:spcPts val="0"/>
              </a:spcAft>
              <a:buSzPts val="3000"/>
              <a:buFont typeface="Work Sans"/>
              <a:buNone/>
              <a:defRPr sz="4000" b="1">
                <a:latin typeface="Work Sans"/>
                <a:ea typeface="Work Sans"/>
                <a:cs typeface="Work Sans"/>
                <a:sym typeface="Work Sans"/>
              </a:defRPr>
            </a:lvl6pPr>
            <a:lvl7pPr lvl="6" rtl="0">
              <a:spcBef>
                <a:spcPts val="2133"/>
              </a:spcBef>
              <a:spcAft>
                <a:spcPts val="0"/>
              </a:spcAft>
              <a:buSzPts val="3000"/>
              <a:buFont typeface="Work Sans"/>
              <a:buNone/>
              <a:defRPr sz="4000" b="1">
                <a:latin typeface="Work Sans"/>
                <a:ea typeface="Work Sans"/>
                <a:cs typeface="Work Sans"/>
                <a:sym typeface="Work Sans"/>
              </a:defRPr>
            </a:lvl7pPr>
            <a:lvl8pPr lvl="7" rtl="0">
              <a:spcBef>
                <a:spcPts val="2133"/>
              </a:spcBef>
              <a:spcAft>
                <a:spcPts val="0"/>
              </a:spcAft>
              <a:buSzPts val="3000"/>
              <a:buFont typeface="Work Sans"/>
              <a:buNone/>
              <a:defRPr sz="4000" b="1">
                <a:latin typeface="Work Sans"/>
                <a:ea typeface="Work Sans"/>
                <a:cs typeface="Work Sans"/>
                <a:sym typeface="Work Sans"/>
              </a:defRPr>
            </a:lvl8pPr>
            <a:lvl9pPr lvl="8" rtl="0">
              <a:spcBef>
                <a:spcPts val="2133"/>
              </a:spcBef>
              <a:spcAft>
                <a:spcPts val="2133"/>
              </a:spcAft>
              <a:buSzPts val="3000"/>
              <a:buFont typeface="Work Sans"/>
              <a:buNone/>
              <a:defRPr sz="4000" b="1">
                <a:latin typeface="Work Sans"/>
                <a:ea typeface="Work Sans"/>
                <a:cs typeface="Work Sans"/>
                <a:sym typeface="Work Sans"/>
              </a:defRPr>
            </a:lvl9pPr>
          </a:lstStyle>
          <a:p>
            <a:endParaRPr/>
          </a:p>
        </p:txBody>
      </p:sp>
      <p:sp>
        <p:nvSpPr>
          <p:cNvPr id="65" name="Google Shape;65;p5"/>
          <p:cNvSpPr/>
          <p:nvPr/>
        </p:nvSpPr>
        <p:spPr>
          <a:xfrm>
            <a:off x="2269185" y="3811980"/>
            <a:ext cx="2834020" cy="2230096"/>
          </a:xfrm>
          <a:custGeom>
            <a:avLst/>
            <a:gdLst/>
            <a:ahLst/>
            <a:cxnLst/>
            <a:rect l="l" t="t" r="r" b="b"/>
            <a:pathLst>
              <a:path w="44374" h="34918" extrusionOk="0">
                <a:moveTo>
                  <a:pt x="42046" y="1"/>
                </a:moveTo>
                <a:cubicBezTo>
                  <a:pt x="41498" y="1"/>
                  <a:pt x="40953" y="210"/>
                  <a:pt x="40543" y="628"/>
                </a:cubicBezTo>
                <a:lnTo>
                  <a:pt x="18853" y="22303"/>
                </a:lnTo>
                <a:cubicBezTo>
                  <a:pt x="18676" y="22511"/>
                  <a:pt x="18469" y="22598"/>
                  <a:pt x="18269" y="22598"/>
                </a:cubicBezTo>
                <a:cubicBezTo>
                  <a:pt x="17644" y="22598"/>
                  <a:pt x="17092" y="21751"/>
                  <a:pt x="17759" y="21194"/>
                </a:cubicBezTo>
                <a:lnTo>
                  <a:pt x="23462" y="15490"/>
                </a:lnTo>
                <a:cubicBezTo>
                  <a:pt x="24528" y="14468"/>
                  <a:pt x="24556" y="12754"/>
                  <a:pt x="23505" y="11688"/>
                </a:cubicBezTo>
                <a:cubicBezTo>
                  <a:pt x="22983" y="11173"/>
                  <a:pt x="22305" y="10917"/>
                  <a:pt x="21630" y="10917"/>
                </a:cubicBezTo>
                <a:cubicBezTo>
                  <a:pt x="20926" y="10917"/>
                  <a:pt x="20224" y="11195"/>
                  <a:pt x="19703" y="11746"/>
                </a:cubicBezTo>
                <a:lnTo>
                  <a:pt x="11364" y="20085"/>
                </a:lnTo>
                <a:cubicBezTo>
                  <a:pt x="11270" y="20173"/>
                  <a:pt x="11165" y="20210"/>
                  <a:pt x="11064" y="20210"/>
                </a:cubicBezTo>
                <a:cubicBezTo>
                  <a:pt x="10719" y="20210"/>
                  <a:pt x="10418" y="19774"/>
                  <a:pt x="10730" y="19451"/>
                </a:cubicBezTo>
                <a:lnTo>
                  <a:pt x="22468" y="7699"/>
                </a:lnTo>
                <a:cubicBezTo>
                  <a:pt x="23059" y="7094"/>
                  <a:pt x="23059" y="6129"/>
                  <a:pt x="22468" y="5539"/>
                </a:cubicBezTo>
                <a:cubicBezTo>
                  <a:pt x="22173" y="5236"/>
                  <a:pt x="21780" y="5085"/>
                  <a:pt x="21388" y="5085"/>
                </a:cubicBezTo>
                <a:cubicBezTo>
                  <a:pt x="20995" y="5085"/>
                  <a:pt x="20603" y="5236"/>
                  <a:pt x="20308" y="5539"/>
                </a:cubicBezTo>
                <a:lnTo>
                  <a:pt x="2320" y="23541"/>
                </a:lnTo>
                <a:cubicBezTo>
                  <a:pt x="1715" y="24132"/>
                  <a:pt x="1715" y="25097"/>
                  <a:pt x="2320" y="25702"/>
                </a:cubicBezTo>
                <a:cubicBezTo>
                  <a:pt x="2615" y="25997"/>
                  <a:pt x="3004" y="26144"/>
                  <a:pt x="3394" y="26144"/>
                </a:cubicBezTo>
                <a:cubicBezTo>
                  <a:pt x="3785" y="26144"/>
                  <a:pt x="4177" y="25997"/>
                  <a:pt x="4480" y="25702"/>
                </a:cubicBezTo>
                <a:lnTo>
                  <a:pt x="5661" y="24521"/>
                </a:lnTo>
                <a:cubicBezTo>
                  <a:pt x="5757" y="24427"/>
                  <a:pt x="5864" y="24388"/>
                  <a:pt x="5966" y="24388"/>
                </a:cubicBezTo>
                <a:cubicBezTo>
                  <a:pt x="6305" y="24388"/>
                  <a:pt x="6593" y="24822"/>
                  <a:pt x="6295" y="25154"/>
                </a:cubicBezTo>
                <a:lnTo>
                  <a:pt x="1052" y="30382"/>
                </a:lnTo>
                <a:cubicBezTo>
                  <a:pt x="1" y="31405"/>
                  <a:pt x="1" y="33104"/>
                  <a:pt x="1038" y="34141"/>
                </a:cubicBezTo>
                <a:cubicBezTo>
                  <a:pt x="1555" y="34658"/>
                  <a:pt x="2236" y="34917"/>
                  <a:pt x="2917" y="34917"/>
                </a:cubicBezTo>
                <a:cubicBezTo>
                  <a:pt x="3604" y="34917"/>
                  <a:pt x="4291" y="34654"/>
                  <a:pt x="4811" y="34127"/>
                </a:cubicBezTo>
                <a:lnTo>
                  <a:pt x="14749" y="24175"/>
                </a:lnTo>
                <a:cubicBezTo>
                  <a:pt x="14918" y="24022"/>
                  <a:pt x="15102" y="23957"/>
                  <a:pt x="15279" y="23957"/>
                </a:cubicBezTo>
                <a:cubicBezTo>
                  <a:pt x="15883" y="23957"/>
                  <a:pt x="16393" y="24718"/>
                  <a:pt x="15858" y="25298"/>
                </a:cubicBezTo>
                <a:lnTo>
                  <a:pt x="15526" y="25630"/>
                </a:lnTo>
                <a:cubicBezTo>
                  <a:pt x="14677" y="26465"/>
                  <a:pt x="14677" y="27847"/>
                  <a:pt x="15526" y="28697"/>
                </a:cubicBezTo>
                <a:cubicBezTo>
                  <a:pt x="15938" y="29095"/>
                  <a:pt x="16470" y="29293"/>
                  <a:pt x="17001" y="29293"/>
                </a:cubicBezTo>
                <a:cubicBezTo>
                  <a:pt x="17546" y="29293"/>
                  <a:pt x="18092" y="29084"/>
                  <a:pt x="18507" y="28668"/>
                </a:cubicBezTo>
                <a:lnTo>
                  <a:pt x="22439" y="24751"/>
                </a:lnTo>
                <a:cubicBezTo>
                  <a:pt x="22622" y="24562"/>
                  <a:pt x="22827" y="24483"/>
                  <a:pt x="23024" y="24483"/>
                </a:cubicBezTo>
                <a:cubicBezTo>
                  <a:pt x="23667" y="24483"/>
                  <a:pt x="24223" y="25326"/>
                  <a:pt x="23606" y="25932"/>
                </a:cubicBezTo>
                <a:lnTo>
                  <a:pt x="17672" y="31851"/>
                </a:lnTo>
                <a:cubicBezTo>
                  <a:pt x="17139" y="32456"/>
                  <a:pt x="17168" y="33378"/>
                  <a:pt x="17744" y="33939"/>
                </a:cubicBezTo>
                <a:cubicBezTo>
                  <a:pt x="18038" y="34241"/>
                  <a:pt x="18430" y="34392"/>
                  <a:pt x="18823" y="34392"/>
                </a:cubicBezTo>
                <a:cubicBezTo>
                  <a:pt x="19183" y="34392"/>
                  <a:pt x="19544" y="34266"/>
                  <a:pt x="19832" y="34012"/>
                </a:cubicBezTo>
                <a:lnTo>
                  <a:pt x="37835" y="16009"/>
                </a:lnTo>
                <a:cubicBezTo>
                  <a:pt x="38425" y="15404"/>
                  <a:pt x="38425" y="14439"/>
                  <a:pt x="37835" y="13849"/>
                </a:cubicBezTo>
                <a:cubicBezTo>
                  <a:pt x="37533" y="13546"/>
                  <a:pt x="37140" y="13395"/>
                  <a:pt x="36749" y="13395"/>
                </a:cubicBezTo>
                <a:cubicBezTo>
                  <a:pt x="36359" y="13395"/>
                  <a:pt x="35970" y="13546"/>
                  <a:pt x="35675" y="13849"/>
                </a:cubicBezTo>
                <a:lnTo>
                  <a:pt x="31023" y="18500"/>
                </a:lnTo>
                <a:cubicBezTo>
                  <a:pt x="30846" y="18667"/>
                  <a:pt x="30652" y="18737"/>
                  <a:pt x="30464" y="18737"/>
                </a:cubicBezTo>
                <a:cubicBezTo>
                  <a:pt x="29826" y="18737"/>
                  <a:pt x="29277" y="17921"/>
                  <a:pt x="29856" y="17320"/>
                </a:cubicBezTo>
                <a:lnTo>
                  <a:pt x="43524" y="3666"/>
                </a:lnTo>
                <a:cubicBezTo>
                  <a:pt x="44374" y="2817"/>
                  <a:pt x="44374" y="1434"/>
                  <a:pt x="43524" y="584"/>
                </a:cubicBezTo>
                <a:cubicBezTo>
                  <a:pt x="43107" y="195"/>
                  <a:pt x="42575" y="1"/>
                  <a:pt x="4204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2468830" y="1635544"/>
            <a:ext cx="3120972" cy="2842641"/>
          </a:xfrm>
          <a:custGeom>
            <a:avLst/>
            <a:gdLst/>
            <a:ahLst/>
            <a:cxnLst/>
            <a:rect l="l" t="t" r="r" b="b"/>
            <a:pathLst>
              <a:path w="48867" h="44509" extrusionOk="0">
                <a:moveTo>
                  <a:pt x="40931" y="0"/>
                </a:moveTo>
                <a:cubicBezTo>
                  <a:pt x="40538" y="0"/>
                  <a:pt x="40146" y="148"/>
                  <a:pt x="39851" y="443"/>
                </a:cubicBezTo>
                <a:lnTo>
                  <a:pt x="29625" y="10668"/>
                </a:lnTo>
                <a:cubicBezTo>
                  <a:pt x="29481" y="10813"/>
                  <a:pt x="29294" y="10885"/>
                  <a:pt x="29107" y="10885"/>
                </a:cubicBezTo>
                <a:cubicBezTo>
                  <a:pt x="28919" y="10885"/>
                  <a:pt x="28732" y="10813"/>
                  <a:pt x="28588" y="10668"/>
                </a:cubicBezTo>
                <a:cubicBezTo>
                  <a:pt x="28300" y="10380"/>
                  <a:pt x="28300" y="9905"/>
                  <a:pt x="28588" y="9617"/>
                </a:cubicBezTo>
                <a:lnTo>
                  <a:pt x="29856" y="8350"/>
                </a:lnTo>
                <a:cubicBezTo>
                  <a:pt x="30331" y="7874"/>
                  <a:pt x="30360" y="7111"/>
                  <a:pt x="29913" y="6607"/>
                </a:cubicBezTo>
                <a:cubicBezTo>
                  <a:pt x="29679" y="6351"/>
                  <a:pt x="29357" y="6225"/>
                  <a:pt x="29033" y="6225"/>
                </a:cubicBezTo>
                <a:cubicBezTo>
                  <a:pt x="28719" y="6225"/>
                  <a:pt x="28405" y="6344"/>
                  <a:pt x="28170" y="6578"/>
                </a:cubicBezTo>
                <a:lnTo>
                  <a:pt x="504" y="34245"/>
                </a:lnTo>
                <a:cubicBezTo>
                  <a:pt x="29" y="34720"/>
                  <a:pt x="0" y="35469"/>
                  <a:pt x="447" y="35973"/>
                </a:cubicBezTo>
                <a:cubicBezTo>
                  <a:pt x="691" y="36240"/>
                  <a:pt x="1019" y="36373"/>
                  <a:pt x="1347" y="36373"/>
                </a:cubicBezTo>
                <a:cubicBezTo>
                  <a:pt x="1657" y="36373"/>
                  <a:pt x="1966" y="36254"/>
                  <a:pt x="2204" y="36016"/>
                </a:cubicBezTo>
                <a:lnTo>
                  <a:pt x="12847" y="25373"/>
                </a:lnTo>
                <a:cubicBezTo>
                  <a:pt x="13008" y="25208"/>
                  <a:pt x="13190" y="25139"/>
                  <a:pt x="13363" y="25139"/>
                </a:cubicBezTo>
                <a:cubicBezTo>
                  <a:pt x="13933" y="25139"/>
                  <a:pt x="14424" y="25880"/>
                  <a:pt x="13884" y="26410"/>
                </a:cubicBezTo>
                <a:lnTo>
                  <a:pt x="13308" y="26986"/>
                </a:lnTo>
                <a:cubicBezTo>
                  <a:pt x="12717" y="27591"/>
                  <a:pt x="12717" y="28556"/>
                  <a:pt x="13308" y="29146"/>
                </a:cubicBezTo>
                <a:cubicBezTo>
                  <a:pt x="13610" y="29442"/>
                  <a:pt x="14002" y="29589"/>
                  <a:pt x="14393" y="29589"/>
                </a:cubicBezTo>
                <a:cubicBezTo>
                  <a:pt x="14784" y="29589"/>
                  <a:pt x="15173" y="29442"/>
                  <a:pt x="15468" y="29146"/>
                </a:cubicBezTo>
                <a:lnTo>
                  <a:pt x="20120" y="24494"/>
                </a:lnTo>
                <a:cubicBezTo>
                  <a:pt x="20295" y="24332"/>
                  <a:pt x="20487" y="24263"/>
                  <a:pt x="20672" y="24263"/>
                </a:cubicBezTo>
                <a:cubicBezTo>
                  <a:pt x="21305" y="24263"/>
                  <a:pt x="21844" y="25073"/>
                  <a:pt x="21286" y="25675"/>
                </a:cubicBezTo>
                <a:lnTo>
                  <a:pt x="11234" y="35728"/>
                </a:lnTo>
                <a:cubicBezTo>
                  <a:pt x="10413" y="36535"/>
                  <a:pt x="10355" y="37845"/>
                  <a:pt x="11118" y="38709"/>
                </a:cubicBezTo>
                <a:cubicBezTo>
                  <a:pt x="11541" y="39169"/>
                  <a:pt x="12116" y="39399"/>
                  <a:pt x="12692" y="39399"/>
                </a:cubicBezTo>
                <a:cubicBezTo>
                  <a:pt x="13236" y="39399"/>
                  <a:pt x="13781" y="39194"/>
                  <a:pt x="14201" y="38781"/>
                </a:cubicBezTo>
                <a:lnTo>
                  <a:pt x="28891" y="24091"/>
                </a:lnTo>
                <a:cubicBezTo>
                  <a:pt x="29061" y="23921"/>
                  <a:pt x="29251" y="23850"/>
                  <a:pt x="29433" y="23850"/>
                </a:cubicBezTo>
                <a:cubicBezTo>
                  <a:pt x="30040" y="23850"/>
                  <a:pt x="30564" y="24636"/>
                  <a:pt x="30000" y="25200"/>
                </a:cubicBezTo>
                <a:lnTo>
                  <a:pt x="27695" y="27519"/>
                </a:lnTo>
                <a:cubicBezTo>
                  <a:pt x="26673" y="28556"/>
                  <a:pt x="26673" y="30226"/>
                  <a:pt x="27695" y="31249"/>
                </a:cubicBezTo>
                <a:cubicBezTo>
                  <a:pt x="28216" y="31769"/>
                  <a:pt x="28895" y="32029"/>
                  <a:pt x="29575" y="32029"/>
                </a:cubicBezTo>
                <a:cubicBezTo>
                  <a:pt x="30249" y="32029"/>
                  <a:pt x="30923" y="31773"/>
                  <a:pt x="31440" y="31263"/>
                </a:cubicBezTo>
                <a:lnTo>
                  <a:pt x="34536" y="28181"/>
                </a:lnTo>
                <a:cubicBezTo>
                  <a:pt x="34633" y="28088"/>
                  <a:pt x="34739" y="28049"/>
                  <a:pt x="34841" y="28049"/>
                </a:cubicBezTo>
                <a:cubicBezTo>
                  <a:pt x="35181" y="28049"/>
                  <a:pt x="35469" y="28483"/>
                  <a:pt x="35170" y="28815"/>
                </a:cubicBezTo>
                <a:lnTo>
                  <a:pt x="22035" y="41935"/>
                </a:lnTo>
                <a:cubicBezTo>
                  <a:pt x="21474" y="42540"/>
                  <a:pt x="21488" y="43476"/>
                  <a:pt x="22064" y="44067"/>
                </a:cubicBezTo>
                <a:cubicBezTo>
                  <a:pt x="22365" y="44360"/>
                  <a:pt x="22755" y="44508"/>
                  <a:pt x="23146" y="44508"/>
                </a:cubicBezTo>
                <a:cubicBezTo>
                  <a:pt x="23522" y="44508"/>
                  <a:pt x="23899" y="44371"/>
                  <a:pt x="24196" y="44096"/>
                </a:cubicBezTo>
                <a:lnTo>
                  <a:pt x="46346" y="21945"/>
                </a:lnTo>
                <a:cubicBezTo>
                  <a:pt x="46879" y="21340"/>
                  <a:pt x="46864" y="20419"/>
                  <a:pt x="46288" y="19843"/>
                </a:cubicBezTo>
                <a:cubicBezTo>
                  <a:pt x="45989" y="19551"/>
                  <a:pt x="45596" y="19403"/>
                  <a:pt x="45203" y="19403"/>
                </a:cubicBezTo>
                <a:cubicBezTo>
                  <a:pt x="44840" y="19403"/>
                  <a:pt x="44476" y="19529"/>
                  <a:pt x="44186" y="19785"/>
                </a:cubicBezTo>
                <a:lnTo>
                  <a:pt x="43005" y="20966"/>
                </a:lnTo>
                <a:cubicBezTo>
                  <a:pt x="42906" y="21071"/>
                  <a:pt x="42795" y="21115"/>
                  <a:pt x="42687" y="21115"/>
                </a:cubicBezTo>
                <a:cubicBezTo>
                  <a:pt x="42337" y="21115"/>
                  <a:pt x="42029" y="20652"/>
                  <a:pt x="42371" y="20332"/>
                </a:cubicBezTo>
                <a:lnTo>
                  <a:pt x="47786" y="14917"/>
                </a:lnTo>
                <a:cubicBezTo>
                  <a:pt x="48837" y="13866"/>
                  <a:pt x="48866" y="12109"/>
                  <a:pt x="47800" y="11086"/>
                </a:cubicBezTo>
                <a:cubicBezTo>
                  <a:pt x="47287" y="10587"/>
                  <a:pt x="46623" y="10339"/>
                  <a:pt x="45959" y="10339"/>
                </a:cubicBezTo>
                <a:cubicBezTo>
                  <a:pt x="45280" y="10339"/>
                  <a:pt x="44601" y="10598"/>
                  <a:pt x="44085" y="11115"/>
                </a:cubicBezTo>
                <a:lnTo>
                  <a:pt x="36380" y="18820"/>
                </a:lnTo>
                <a:cubicBezTo>
                  <a:pt x="36205" y="19012"/>
                  <a:pt x="36006" y="19091"/>
                  <a:pt x="35814" y="19091"/>
                </a:cubicBezTo>
                <a:cubicBezTo>
                  <a:pt x="35196" y="19091"/>
                  <a:pt x="34656" y="18271"/>
                  <a:pt x="35271" y="17711"/>
                </a:cubicBezTo>
                <a:lnTo>
                  <a:pt x="35602" y="17380"/>
                </a:lnTo>
                <a:cubicBezTo>
                  <a:pt x="36423" y="16573"/>
                  <a:pt x="36480" y="15263"/>
                  <a:pt x="35717" y="14399"/>
                </a:cubicBezTo>
                <a:cubicBezTo>
                  <a:pt x="35293" y="13938"/>
                  <a:pt x="34712" y="13703"/>
                  <a:pt x="34132" y="13703"/>
                </a:cubicBezTo>
                <a:cubicBezTo>
                  <a:pt x="33588" y="13703"/>
                  <a:pt x="33046" y="13909"/>
                  <a:pt x="32635" y="14327"/>
                </a:cubicBezTo>
                <a:lnTo>
                  <a:pt x="28718" y="18244"/>
                </a:lnTo>
                <a:cubicBezTo>
                  <a:pt x="28538" y="18408"/>
                  <a:pt x="28341" y="18477"/>
                  <a:pt x="28154" y="18477"/>
                </a:cubicBezTo>
                <a:cubicBezTo>
                  <a:pt x="27516" y="18477"/>
                  <a:pt x="26980" y="17678"/>
                  <a:pt x="27537" y="17077"/>
                </a:cubicBezTo>
                <a:lnTo>
                  <a:pt x="42011" y="2603"/>
                </a:lnTo>
                <a:cubicBezTo>
                  <a:pt x="42601" y="2013"/>
                  <a:pt x="42601" y="1048"/>
                  <a:pt x="42011" y="443"/>
                </a:cubicBezTo>
                <a:cubicBezTo>
                  <a:pt x="41716" y="148"/>
                  <a:pt x="41323" y="0"/>
                  <a:pt x="409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5527122" y="1328985"/>
            <a:ext cx="459073" cy="455625"/>
          </a:xfrm>
          <a:custGeom>
            <a:avLst/>
            <a:gdLst/>
            <a:ahLst/>
            <a:cxnLst/>
            <a:rect l="l" t="t" r="r" b="b"/>
            <a:pathLst>
              <a:path w="7188" h="7134" extrusionOk="0">
                <a:moveTo>
                  <a:pt x="6899" y="1"/>
                </a:moveTo>
                <a:cubicBezTo>
                  <a:pt x="6831" y="1"/>
                  <a:pt x="6763" y="29"/>
                  <a:pt x="6712" y="87"/>
                </a:cubicBezTo>
                <a:lnTo>
                  <a:pt x="102" y="6683"/>
                </a:lnTo>
                <a:cubicBezTo>
                  <a:pt x="1" y="6784"/>
                  <a:pt x="1" y="6957"/>
                  <a:pt x="102" y="7058"/>
                </a:cubicBezTo>
                <a:cubicBezTo>
                  <a:pt x="159" y="7108"/>
                  <a:pt x="231" y="7133"/>
                  <a:pt x="302" y="7133"/>
                </a:cubicBezTo>
                <a:cubicBezTo>
                  <a:pt x="372" y="7133"/>
                  <a:pt x="440" y="7108"/>
                  <a:pt x="491" y="7058"/>
                </a:cubicBezTo>
                <a:lnTo>
                  <a:pt x="7087" y="462"/>
                </a:lnTo>
                <a:cubicBezTo>
                  <a:pt x="7187" y="361"/>
                  <a:pt x="7187" y="188"/>
                  <a:pt x="7087" y="87"/>
                </a:cubicBezTo>
                <a:cubicBezTo>
                  <a:pt x="7036" y="29"/>
                  <a:pt x="6968" y="1"/>
                  <a:pt x="689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3725268" y="3969730"/>
            <a:ext cx="209291" cy="151556"/>
          </a:xfrm>
          <a:custGeom>
            <a:avLst/>
            <a:gdLst/>
            <a:ahLst/>
            <a:cxnLst/>
            <a:rect l="l" t="t" r="r" b="b"/>
            <a:pathLst>
              <a:path w="3277" h="2373" extrusionOk="0">
                <a:moveTo>
                  <a:pt x="1657" y="1"/>
                </a:moveTo>
                <a:cubicBezTo>
                  <a:pt x="360" y="1"/>
                  <a:pt x="0" y="1787"/>
                  <a:pt x="1196" y="2277"/>
                </a:cubicBezTo>
                <a:cubicBezTo>
                  <a:pt x="1357" y="2343"/>
                  <a:pt x="1515" y="2372"/>
                  <a:pt x="1665" y="2372"/>
                </a:cubicBezTo>
                <a:cubicBezTo>
                  <a:pt x="2628" y="2372"/>
                  <a:pt x="3277" y="1144"/>
                  <a:pt x="2492" y="347"/>
                </a:cubicBezTo>
                <a:cubicBezTo>
                  <a:pt x="2261" y="131"/>
                  <a:pt x="1959" y="1"/>
                  <a:pt x="1657" y="1"/>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3869031" y="3826221"/>
            <a:ext cx="209675" cy="150917"/>
          </a:xfrm>
          <a:custGeom>
            <a:avLst/>
            <a:gdLst/>
            <a:ahLst/>
            <a:cxnLst/>
            <a:rect l="l" t="t" r="r" b="b"/>
            <a:pathLst>
              <a:path w="3283" h="2363" extrusionOk="0">
                <a:moveTo>
                  <a:pt x="1700" y="0"/>
                </a:moveTo>
                <a:cubicBezTo>
                  <a:pt x="1684" y="0"/>
                  <a:pt x="1668" y="1"/>
                  <a:pt x="1652" y="1"/>
                </a:cubicBezTo>
                <a:cubicBezTo>
                  <a:pt x="1647" y="1"/>
                  <a:pt x="1642" y="1"/>
                  <a:pt x="1637" y="1"/>
                </a:cubicBezTo>
                <a:cubicBezTo>
                  <a:pt x="353" y="1"/>
                  <a:pt x="1" y="1775"/>
                  <a:pt x="1191" y="2262"/>
                </a:cubicBezTo>
                <a:cubicBezTo>
                  <a:pt x="1355" y="2332"/>
                  <a:pt x="1516" y="2363"/>
                  <a:pt x="1669" y="2363"/>
                </a:cubicBezTo>
                <a:cubicBezTo>
                  <a:pt x="2631" y="2363"/>
                  <a:pt x="3283" y="1130"/>
                  <a:pt x="2488" y="347"/>
                </a:cubicBezTo>
                <a:cubicBezTo>
                  <a:pt x="2269" y="128"/>
                  <a:pt x="1998" y="0"/>
                  <a:pt x="1700" y="0"/>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4013879" y="3681884"/>
            <a:ext cx="209036" cy="151811"/>
          </a:xfrm>
          <a:custGeom>
            <a:avLst/>
            <a:gdLst/>
            <a:ahLst/>
            <a:cxnLst/>
            <a:rect l="l" t="t" r="r" b="b"/>
            <a:pathLst>
              <a:path w="3273" h="2377" extrusionOk="0">
                <a:moveTo>
                  <a:pt x="1601" y="1"/>
                </a:moveTo>
                <a:cubicBezTo>
                  <a:pt x="642" y="1"/>
                  <a:pt x="0" y="1236"/>
                  <a:pt x="796" y="2031"/>
                </a:cubicBezTo>
                <a:cubicBezTo>
                  <a:pt x="1012" y="2247"/>
                  <a:pt x="1314" y="2376"/>
                  <a:pt x="1631" y="2376"/>
                </a:cubicBezTo>
                <a:cubicBezTo>
                  <a:pt x="2927" y="2376"/>
                  <a:pt x="3273" y="591"/>
                  <a:pt x="2077" y="101"/>
                </a:cubicBezTo>
                <a:cubicBezTo>
                  <a:pt x="1913" y="32"/>
                  <a:pt x="1753" y="1"/>
                  <a:pt x="1601" y="1"/>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2687188" y="4025166"/>
            <a:ext cx="111000" cy="88583"/>
          </a:xfrm>
          <a:custGeom>
            <a:avLst/>
            <a:gdLst/>
            <a:ahLst/>
            <a:cxnLst/>
            <a:rect l="l" t="t" r="r" b="b"/>
            <a:pathLst>
              <a:path w="1738" h="1387" extrusionOk="0">
                <a:moveTo>
                  <a:pt x="993" y="0"/>
                </a:moveTo>
                <a:cubicBezTo>
                  <a:pt x="455" y="0"/>
                  <a:pt x="0" y="694"/>
                  <a:pt x="498" y="1192"/>
                </a:cubicBezTo>
                <a:cubicBezTo>
                  <a:pt x="635" y="1322"/>
                  <a:pt x="808" y="1387"/>
                  <a:pt x="983" y="1387"/>
                </a:cubicBezTo>
                <a:cubicBezTo>
                  <a:pt x="1157" y="1387"/>
                  <a:pt x="1334" y="1322"/>
                  <a:pt x="1478" y="1192"/>
                </a:cubicBezTo>
                <a:cubicBezTo>
                  <a:pt x="1737" y="933"/>
                  <a:pt x="1737" y="487"/>
                  <a:pt x="1478" y="213"/>
                </a:cubicBezTo>
                <a:cubicBezTo>
                  <a:pt x="1325" y="63"/>
                  <a:pt x="1155" y="0"/>
                  <a:pt x="9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2849600" y="3867671"/>
            <a:ext cx="118728" cy="87880"/>
          </a:xfrm>
          <a:custGeom>
            <a:avLst/>
            <a:gdLst/>
            <a:ahLst/>
            <a:cxnLst/>
            <a:rect l="l" t="t" r="r" b="b"/>
            <a:pathLst>
              <a:path w="1859" h="1376" extrusionOk="0">
                <a:moveTo>
                  <a:pt x="922" y="0"/>
                </a:moveTo>
                <a:cubicBezTo>
                  <a:pt x="317" y="0"/>
                  <a:pt x="1" y="735"/>
                  <a:pt x="447" y="1181"/>
                </a:cubicBezTo>
                <a:cubicBezTo>
                  <a:pt x="577" y="1311"/>
                  <a:pt x="749" y="1376"/>
                  <a:pt x="924" y="1376"/>
                </a:cubicBezTo>
                <a:cubicBezTo>
                  <a:pt x="1099" y="1376"/>
                  <a:pt x="1275" y="1311"/>
                  <a:pt x="1412" y="1181"/>
                </a:cubicBezTo>
                <a:cubicBezTo>
                  <a:pt x="1858" y="735"/>
                  <a:pt x="1542" y="0"/>
                  <a:pt x="9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3008753" y="3708516"/>
            <a:ext cx="117771" cy="88647"/>
          </a:xfrm>
          <a:custGeom>
            <a:avLst/>
            <a:gdLst/>
            <a:ahLst/>
            <a:cxnLst/>
            <a:rect l="l" t="t" r="r" b="b"/>
            <a:pathLst>
              <a:path w="1844" h="1388" extrusionOk="0">
                <a:moveTo>
                  <a:pt x="922" y="1"/>
                </a:moveTo>
                <a:cubicBezTo>
                  <a:pt x="303" y="1"/>
                  <a:pt x="0" y="750"/>
                  <a:pt x="432" y="1182"/>
                </a:cubicBezTo>
                <a:cubicBezTo>
                  <a:pt x="569" y="1319"/>
                  <a:pt x="745" y="1387"/>
                  <a:pt x="922" y="1387"/>
                </a:cubicBezTo>
                <a:cubicBezTo>
                  <a:pt x="1098" y="1387"/>
                  <a:pt x="1275" y="1319"/>
                  <a:pt x="1412" y="1182"/>
                </a:cubicBezTo>
                <a:cubicBezTo>
                  <a:pt x="1844" y="750"/>
                  <a:pt x="1541" y="1"/>
                  <a:pt x="92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3182597" y="3551470"/>
            <a:ext cx="88328" cy="85837"/>
          </a:xfrm>
          <a:custGeom>
            <a:avLst/>
            <a:gdLst/>
            <a:ahLst/>
            <a:cxnLst/>
            <a:rect l="l" t="t" r="r" b="b"/>
            <a:pathLst>
              <a:path w="1383" h="1344" extrusionOk="0">
                <a:moveTo>
                  <a:pt x="686" y="1"/>
                </a:moveTo>
                <a:cubicBezTo>
                  <a:pt x="353" y="1"/>
                  <a:pt x="22" y="220"/>
                  <a:pt x="0" y="660"/>
                </a:cubicBezTo>
                <a:cubicBezTo>
                  <a:pt x="0" y="847"/>
                  <a:pt x="72" y="1020"/>
                  <a:pt x="202" y="1149"/>
                </a:cubicBezTo>
                <a:cubicBezTo>
                  <a:pt x="339" y="1279"/>
                  <a:pt x="511" y="1344"/>
                  <a:pt x="686" y="1344"/>
                </a:cubicBezTo>
                <a:cubicBezTo>
                  <a:pt x="861" y="1344"/>
                  <a:pt x="1037" y="1279"/>
                  <a:pt x="1181" y="1149"/>
                </a:cubicBezTo>
                <a:cubicBezTo>
                  <a:pt x="1296" y="1020"/>
                  <a:pt x="1368" y="847"/>
                  <a:pt x="1383" y="660"/>
                </a:cubicBezTo>
                <a:cubicBezTo>
                  <a:pt x="1354" y="220"/>
                  <a:pt x="1019" y="1"/>
                  <a:pt x="68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2777878" y="6017221"/>
            <a:ext cx="107679" cy="87944"/>
          </a:xfrm>
          <a:custGeom>
            <a:avLst/>
            <a:gdLst/>
            <a:ahLst/>
            <a:cxnLst/>
            <a:rect l="l" t="t" r="r" b="b"/>
            <a:pathLst>
              <a:path w="1686" h="1377" extrusionOk="0">
                <a:moveTo>
                  <a:pt x="922" y="1"/>
                </a:moveTo>
                <a:cubicBezTo>
                  <a:pt x="303" y="1"/>
                  <a:pt x="0" y="750"/>
                  <a:pt x="432" y="1182"/>
                </a:cubicBezTo>
                <a:cubicBezTo>
                  <a:pt x="576" y="1312"/>
                  <a:pt x="753" y="1376"/>
                  <a:pt x="927" y="1376"/>
                </a:cubicBezTo>
                <a:cubicBezTo>
                  <a:pt x="1102" y="1376"/>
                  <a:pt x="1275" y="1312"/>
                  <a:pt x="1412" y="1182"/>
                </a:cubicBezTo>
                <a:cubicBezTo>
                  <a:pt x="1685" y="908"/>
                  <a:pt x="1685" y="476"/>
                  <a:pt x="1412" y="203"/>
                </a:cubicBezTo>
                <a:cubicBezTo>
                  <a:pt x="1282" y="73"/>
                  <a:pt x="1109" y="1"/>
                  <a:pt x="92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2934221" y="5859024"/>
            <a:ext cx="121475" cy="88328"/>
          </a:xfrm>
          <a:custGeom>
            <a:avLst/>
            <a:gdLst/>
            <a:ahLst/>
            <a:cxnLst/>
            <a:rect l="l" t="t" r="r" b="b"/>
            <a:pathLst>
              <a:path w="1902" h="1383" extrusionOk="0">
                <a:moveTo>
                  <a:pt x="951" y="1"/>
                </a:moveTo>
                <a:cubicBezTo>
                  <a:pt x="202" y="1"/>
                  <a:pt x="1" y="1038"/>
                  <a:pt x="692" y="1326"/>
                </a:cubicBezTo>
                <a:cubicBezTo>
                  <a:pt x="787" y="1365"/>
                  <a:pt x="880" y="1382"/>
                  <a:pt x="969" y="1382"/>
                </a:cubicBezTo>
                <a:cubicBezTo>
                  <a:pt x="1533" y="1382"/>
                  <a:pt x="1902" y="663"/>
                  <a:pt x="1441" y="202"/>
                </a:cubicBezTo>
                <a:cubicBezTo>
                  <a:pt x="1311" y="73"/>
                  <a:pt x="1138" y="1"/>
                  <a:pt x="95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3094271" y="5700827"/>
            <a:ext cx="117771" cy="87944"/>
          </a:xfrm>
          <a:custGeom>
            <a:avLst/>
            <a:gdLst/>
            <a:ahLst/>
            <a:cxnLst/>
            <a:rect l="l" t="t" r="r" b="b"/>
            <a:pathLst>
              <a:path w="1844" h="1377" extrusionOk="0">
                <a:moveTo>
                  <a:pt x="922" y="1"/>
                </a:moveTo>
                <a:cubicBezTo>
                  <a:pt x="317" y="1"/>
                  <a:pt x="0" y="750"/>
                  <a:pt x="447" y="1182"/>
                </a:cubicBezTo>
                <a:cubicBezTo>
                  <a:pt x="584" y="1311"/>
                  <a:pt x="757" y="1376"/>
                  <a:pt x="929" y="1376"/>
                </a:cubicBezTo>
                <a:cubicBezTo>
                  <a:pt x="1102" y="1376"/>
                  <a:pt x="1275" y="1311"/>
                  <a:pt x="1412" y="1182"/>
                </a:cubicBezTo>
                <a:cubicBezTo>
                  <a:pt x="1844" y="750"/>
                  <a:pt x="1542" y="1"/>
                  <a:pt x="92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2630347" y="1934246"/>
            <a:ext cx="209227" cy="151492"/>
          </a:xfrm>
          <a:custGeom>
            <a:avLst/>
            <a:gdLst/>
            <a:ahLst/>
            <a:cxnLst/>
            <a:rect l="l" t="t" r="r" b="b"/>
            <a:pathLst>
              <a:path w="3276" h="2372" extrusionOk="0">
                <a:moveTo>
                  <a:pt x="1633" y="0"/>
                </a:moveTo>
                <a:cubicBezTo>
                  <a:pt x="1316" y="0"/>
                  <a:pt x="1014" y="115"/>
                  <a:pt x="798" y="346"/>
                </a:cubicBezTo>
                <a:cubicBezTo>
                  <a:pt x="1" y="1143"/>
                  <a:pt x="658" y="2372"/>
                  <a:pt x="1615" y="2372"/>
                </a:cubicBezTo>
                <a:cubicBezTo>
                  <a:pt x="1764" y="2372"/>
                  <a:pt x="1920" y="2342"/>
                  <a:pt x="2080" y="2276"/>
                </a:cubicBezTo>
                <a:cubicBezTo>
                  <a:pt x="3275" y="1772"/>
                  <a:pt x="2929" y="0"/>
                  <a:pt x="163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869525" y="1696025"/>
            <a:ext cx="209163" cy="151492"/>
          </a:xfrm>
          <a:custGeom>
            <a:avLst/>
            <a:gdLst/>
            <a:ahLst/>
            <a:cxnLst/>
            <a:rect l="l" t="t" r="r" b="b"/>
            <a:pathLst>
              <a:path w="3275" h="2372" extrusionOk="0">
                <a:moveTo>
                  <a:pt x="1633" y="0"/>
                </a:moveTo>
                <a:cubicBezTo>
                  <a:pt x="1316" y="0"/>
                  <a:pt x="1014" y="115"/>
                  <a:pt x="798" y="346"/>
                </a:cubicBezTo>
                <a:cubicBezTo>
                  <a:pt x="0" y="1143"/>
                  <a:pt x="647" y="2372"/>
                  <a:pt x="1610" y="2372"/>
                </a:cubicBezTo>
                <a:cubicBezTo>
                  <a:pt x="1760" y="2372"/>
                  <a:pt x="1918" y="2342"/>
                  <a:pt x="2079" y="2276"/>
                </a:cubicBezTo>
                <a:cubicBezTo>
                  <a:pt x="3275" y="1772"/>
                  <a:pt x="2915" y="0"/>
                  <a:pt x="163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3135657" y="1456908"/>
            <a:ext cx="168161" cy="151747"/>
          </a:xfrm>
          <a:custGeom>
            <a:avLst/>
            <a:gdLst/>
            <a:ahLst/>
            <a:cxnLst/>
            <a:rect l="l" t="t" r="r" b="b"/>
            <a:pathLst>
              <a:path w="2633" h="2376" extrusionOk="0">
                <a:moveTo>
                  <a:pt x="1169" y="1"/>
                </a:moveTo>
                <a:cubicBezTo>
                  <a:pt x="885" y="1"/>
                  <a:pt x="593" y="109"/>
                  <a:pt x="346" y="360"/>
                </a:cubicBezTo>
                <a:cubicBezTo>
                  <a:pt x="130" y="576"/>
                  <a:pt x="1" y="878"/>
                  <a:pt x="1" y="1195"/>
                </a:cubicBezTo>
                <a:cubicBezTo>
                  <a:pt x="1" y="1944"/>
                  <a:pt x="597" y="2376"/>
                  <a:pt x="1195" y="2376"/>
                </a:cubicBezTo>
                <a:cubicBezTo>
                  <a:pt x="1632" y="2376"/>
                  <a:pt x="2069" y="2146"/>
                  <a:pt x="2276" y="1641"/>
                </a:cubicBezTo>
                <a:cubicBezTo>
                  <a:pt x="2632" y="771"/>
                  <a:pt x="1929" y="1"/>
                  <a:pt x="11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1124959" y="4682606"/>
            <a:ext cx="173909" cy="151428"/>
          </a:xfrm>
          <a:custGeom>
            <a:avLst/>
            <a:gdLst/>
            <a:ahLst/>
            <a:cxnLst/>
            <a:rect l="l" t="t" r="r" b="b"/>
            <a:pathLst>
              <a:path w="2723" h="2371" extrusionOk="0">
                <a:moveTo>
                  <a:pt x="1427" y="1"/>
                </a:moveTo>
                <a:cubicBezTo>
                  <a:pt x="577" y="1"/>
                  <a:pt x="1" y="865"/>
                  <a:pt x="318" y="1642"/>
                </a:cubicBezTo>
                <a:cubicBezTo>
                  <a:pt x="517" y="2111"/>
                  <a:pt x="962" y="2370"/>
                  <a:pt x="1417" y="2370"/>
                </a:cubicBezTo>
                <a:cubicBezTo>
                  <a:pt x="1717" y="2370"/>
                  <a:pt x="2021" y="2257"/>
                  <a:pt x="2262" y="2017"/>
                </a:cubicBezTo>
                <a:cubicBezTo>
                  <a:pt x="2723" y="1556"/>
                  <a:pt x="2723" y="807"/>
                  <a:pt x="2262" y="346"/>
                </a:cubicBezTo>
                <a:cubicBezTo>
                  <a:pt x="2031" y="130"/>
                  <a:pt x="1729" y="1"/>
                  <a:pt x="142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1348491" y="4444321"/>
            <a:ext cx="209355" cy="151556"/>
          </a:xfrm>
          <a:custGeom>
            <a:avLst/>
            <a:gdLst/>
            <a:ahLst/>
            <a:cxnLst/>
            <a:rect l="l" t="t" r="r" b="b"/>
            <a:pathLst>
              <a:path w="3278" h="2373" extrusionOk="0">
                <a:moveTo>
                  <a:pt x="1690" y="0"/>
                </a:moveTo>
                <a:cubicBezTo>
                  <a:pt x="1674" y="0"/>
                  <a:pt x="1658" y="1"/>
                  <a:pt x="1642" y="1"/>
                </a:cubicBezTo>
                <a:cubicBezTo>
                  <a:pt x="346" y="1"/>
                  <a:pt x="0" y="1773"/>
                  <a:pt x="1196" y="2277"/>
                </a:cubicBezTo>
                <a:cubicBezTo>
                  <a:pt x="1356" y="2343"/>
                  <a:pt x="1513" y="2372"/>
                  <a:pt x="1662" y="2372"/>
                </a:cubicBezTo>
                <a:cubicBezTo>
                  <a:pt x="2627" y="2372"/>
                  <a:pt x="3278" y="1133"/>
                  <a:pt x="2492" y="347"/>
                </a:cubicBezTo>
                <a:cubicBezTo>
                  <a:pt x="2273" y="128"/>
                  <a:pt x="1989" y="0"/>
                  <a:pt x="169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1616154" y="4205332"/>
            <a:ext cx="168161" cy="151747"/>
          </a:xfrm>
          <a:custGeom>
            <a:avLst/>
            <a:gdLst/>
            <a:ahLst/>
            <a:cxnLst/>
            <a:rect l="l" t="t" r="r" b="b"/>
            <a:pathLst>
              <a:path w="2633" h="2376" extrusionOk="0">
                <a:moveTo>
                  <a:pt x="1175" y="0"/>
                </a:moveTo>
                <a:cubicBezTo>
                  <a:pt x="891" y="0"/>
                  <a:pt x="597" y="108"/>
                  <a:pt x="346" y="359"/>
                </a:cubicBezTo>
                <a:cubicBezTo>
                  <a:pt x="130" y="575"/>
                  <a:pt x="0" y="877"/>
                  <a:pt x="0" y="1194"/>
                </a:cubicBezTo>
                <a:cubicBezTo>
                  <a:pt x="9" y="1944"/>
                  <a:pt x="604" y="2375"/>
                  <a:pt x="1200" y="2375"/>
                </a:cubicBezTo>
                <a:cubicBezTo>
                  <a:pt x="1634" y="2375"/>
                  <a:pt x="2069" y="2145"/>
                  <a:pt x="2276" y="1641"/>
                </a:cubicBezTo>
                <a:cubicBezTo>
                  <a:pt x="2632" y="771"/>
                  <a:pt x="1936" y="0"/>
                  <a:pt x="117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1585818" y="3460205"/>
            <a:ext cx="470953" cy="351905"/>
          </a:xfrm>
          <a:custGeom>
            <a:avLst/>
            <a:gdLst/>
            <a:ahLst/>
            <a:cxnLst/>
            <a:rect l="l" t="t" r="r" b="b"/>
            <a:pathLst>
              <a:path w="7374" h="5510" extrusionOk="0">
                <a:moveTo>
                  <a:pt x="3687" y="0"/>
                </a:moveTo>
                <a:cubicBezTo>
                  <a:pt x="1224" y="0"/>
                  <a:pt x="0" y="2967"/>
                  <a:pt x="1728" y="4710"/>
                </a:cubicBezTo>
                <a:cubicBezTo>
                  <a:pt x="2268" y="5243"/>
                  <a:pt x="2974" y="5509"/>
                  <a:pt x="3680" y="5509"/>
                </a:cubicBezTo>
                <a:cubicBezTo>
                  <a:pt x="4386" y="5509"/>
                  <a:pt x="5091" y="5243"/>
                  <a:pt x="5631" y="4710"/>
                </a:cubicBezTo>
                <a:cubicBezTo>
                  <a:pt x="7374" y="2967"/>
                  <a:pt x="6135" y="0"/>
                  <a:pt x="368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5073673" y="2147624"/>
            <a:ext cx="96631" cy="87241"/>
          </a:xfrm>
          <a:custGeom>
            <a:avLst/>
            <a:gdLst/>
            <a:ahLst/>
            <a:cxnLst/>
            <a:rect l="l" t="t" r="r" b="b"/>
            <a:pathLst>
              <a:path w="1513" h="1366" extrusionOk="0">
                <a:moveTo>
                  <a:pt x="764" y="1"/>
                </a:moveTo>
                <a:cubicBezTo>
                  <a:pt x="577" y="1"/>
                  <a:pt x="404" y="73"/>
                  <a:pt x="274" y="202"/>
                </a:cubicBezTo>
                <a:cubicBezTo>
                  <a:pt x="1" y="461"/>
                  <a:pt x="1" y="908"/>
                  <a:pt x="274" y="1181"/>
                </a:cubicBezTo>
                <a:cubicBezTo>
                  <a:pt x="411" y="1304"/>
                  <a:pt x="588" y="1365"/>
                  <a:pt x="764" y="1365"/>
                </a:cubicBezTo>
                <a:cubicBezTo>
                  <a:pt x="940" y="1365"/>
                  <a:pt x="1117" y="1304"/>
                  <a:pt x="1254" y="1181"/>
                </a:cubicBezTo>
                <a:cubicBezTo>
                  <a:pt x="1513" y="908"/>
                  <a:pt x="1513" y="476"/>
                  <a:pt x="1254" y="202"/>
                </a:cubicBezTo>
                <a:cubicBezTo>
                  <a:pt x="1124" y="73"/>
                  <a:pt x="951" y="1"/>
                  <a:pt x="76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5221777" y="1988468"/>
            <a:ext cx="118728" cy="87944"/>
          </a:xfrm>
          <a:custGeom>
            <a:avLst/>
            <a:gdLst/>
            <a:ahLst/>
            <a:cxnLst/>
            <a:rect l="l" t="t" r="r" b="b"/>
            <a:pathLst>
              <a:path w="1859" h="1377" extrusionOk="0">
                <a:moveTo>
                  <a:pt x="937" y="1"/>
                </a:moveTo>
                <a:cubicBezTo>
                  <a:pt x="317" y="1"/>
                  <a:pt x="0" y="750"/>
                  <a:pt x="447" y="1182"/>
                </a:cubicBezTo>
                <a:cubicBezTo>
                  <a:pt x="584" y="1312"/>
                  <a:pt x="760" y="1376"/>
                  <a:pt x="937" y="1376"/>
                </a:cubicBezTo>
                <a:cubicBezTo>
                  <a:pt x="1113" y="1376"/>
                  <a:pt x="1289" y="1312"/>
                  <a:pt x="1426" y="1182"/>
                </a:cubicBezTo>
                <a:cubicBezTo>
                  <a:pt x="1858" y="750"/>
                  <a:pt x="1541" y="1"/>
                  <a:pt x="93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5378121" y="1829378"/>
            <a:ext cx="122432" cy="89221"/>
          </a:xfrm>
          <a:custGeom>
            <a:avLst/>
            <a:gdLst/>
            <a:ahLst/>
            <a:cxnLst/>
            <a:rect l="l" t="t" r="r" b="b"/>
            <a:pathLst>
              <a:path w="1917" h="1397" extrusionOk="0">
                <a:moveTo>
                  <a:pt x="966" y="0"/>
                </a:moveTo>
                <a:cubicBezTo>
                  <a:pt x="217" y="0"/>
                  <a:pt x="1" y="1037"/>
                  <a:pt x="706" y="1340"/>
                </a:cubicBezTo>
                <a:cubicBezTo>
                  <a:pt x="800" y="1379"/>
                  <a:pt x="892" y="1396"/>
                  <a:pt x="979" y="1396"/>
                </a:cubicBezTo>
                <a:cubicBezTo>
                  <a:pt x="1537" y="1396"/>
                  <a:pt x="1916" y="677"/>
                  <a:pt x="1455" y="216"/>
                </a:cubicBezTo>
                <a:cubicBezTo>
                  <a:pt x="1326" y="72"/>
                  <a:pt x="1153" y="0"/>
                  <a:pt x="96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4763731" y="2272738"/>
            <a:ext cx="257575" cy="257575"/>
          </a:xfrm>
          <a:custGeom>
            <a:avLst/>
            <a:gdLst/>
            <a:ahLst/>
            <a:cxnLst/>
            <a:rect l="l" t="t" r="r" b="b"/>
            <a:pathLst>
              <a:path w="4033" h="4033" extrusionOk="0">
                <a:moveTo>
                  <a:pt x="2016" y="0"/>
                </a:moveTo>
                <a:cubicBezTo>
                  <a:pt x="893" y="0"/>
                  <a:pt x="0" y="893"/>
                  <a:pt x="0" y="2016"/>
                </a:cubicBezTo>
                <a:cubicBezTo>
                  <a:pt x="0" y="3125"/>
                  <a:pt x="893" y="4033"/>
                  <a:pt x="2016" y="4033"/>
                </a:cubicBezTo>
                <a:cubicBezTo>
                  <a:pt x="3125" y="4033"/>
                  <a:pt x="4033" y="3125"/>
                  <a:pt x="4033" y="2016"/>
                </a:cubicBezTo>
                <a:cubicBezTo>
                  <a:pt x="4033" y="893"/>
                  <a:pt x="3125" y="0"/>
                  <a:pt x="201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4720494" y="4459074"/>
            <a:ext cx="202393" cy="202457"/>
          </a:xfrm>
          <a:custGeom>
            <a:avLst/>
            <a:gdLst/>
            <a:ahLst/>
            <a:cxnLst/>
            <a:rect l="l" t="t" r="r" b="b"/>
            <a:pathLst>
              <a:path w="3169" h="3170" extrusionOk="0">
                <a:moveTo>
                  <a:pt x="1585" y="1"/>
                </a:moveTo>
                <a:cubicBezTo>
                  <a:pt x="706" y="1"/>
                  <a:pt x="0" y="707"/>
                  <a:pt x="0" y="1585"/>
                </a:cubicBezTo>
                <a:cubicBezTo>
                  <a:pt x="0" y="2464"/>
                  <a:pt x="706" y="3169"/>
                  <a:pt x="1585" y="3169"/>
                </a:cubicBezTo>
                <a:cubicBezTo>
                  <a:pt x="2463" y="3169"/>
                  <a:pt x="3169" y="2464"/>
                  <a:pt x="3169" y="1585"/>
                </a:cubicBezTo>
                <a:cubicBezTo>
                  <a:pt x="3169" y="707"/>
                  <a:pt x="2463" y="1"/>
                  <a:pt x="15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4920968" y="4330319"/>
            <a:ext cx="149128" cy="112277"/>
          </a:xfrm>
          <a:custGeom>
            <a:avLst/>
            <a:gdLst/>
            <a:ahLst/>
            <a:cxnLst/>
            <a:rect l="l" t="t" r="r" b="b"/>
            <a:pathLst>
              <a:path w="2335" h="1758" extrusionOk="0">
                <a:moveTo>
                  <a:pt x="1167" y="1"/>
                </a:moveTo>
                <a:cubicBezTo>
                  <a:pt x="944" y="1"/>
                  <a:pt x="721" y="87"/>
                  <a:pt x="548" y="260"/>
                </a:cubicBezTo>
                <a:cubicBezTo>
                  <a:pt x="1" y="807"/>
                  <a:pt x="390" y="1758"/>
                  <a:pt x="1167" y="1758"/>
                </a:cubicBezTo>
                <a:cubicBezTo>
                  <a:pt x="1945" y="1758"/>
                  <a:pt x="2334" y="807"/>
                  <a:pt x="1787" y="260"/>
                </a:cubicBezTo>
                <a:cubicBezTo>
                  <a:pt x="1614" y="87"/>
                  <a:pt x="1391" y="1"/>
                  <a:pt x="11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644815" y="3874121"/>
            <a:ext cx="203352" cy="203352"/>
          </a:xfrm>
          <a:custGeom>
            <a:avLst/>
            <a:gdLst/>
            <a:ahLst/>
            <a:cxnLst/>
            <a:rect l="l" t="t" r="r" b="b"/>
            <a:pathLst>
              <a:path w="3184" h="3184" extrusionOk="0">
                <a:moveTo>
                  <a:pt x="1600" y="0"/>
                </a:moveTo>
                <a:cubicBezTo>
                  <a:pt x="721" y="0"/>
                  <a:pt x="1" y="720"/>
                  <a:pt x="1" y="1599"/>
                </a:cubicBezTo>
                <a:cubicBezTo>
                  <a:pt x="1" y="2477"/>
                  <a:pt x="721" y="3183"/>
                  <a:pt x="1600" y="3183"/>
                </a:cubicBezTo>
                <a:cubicBezTo>
                  <a:pt x="2478" y="3183"/>
                  <a:pt x="3184" y="2477"/>
                  <a:pt x="3184" y="1599"/>
                </a:cubicBezTo>
                <a:cubicBezTo>
                  <a:pt x="3184" y="720"/>
                  <a:pt x="2478" y="0"/>
                  <a:pt x="160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497667" y="4093950"/>
            <a:ext cx="150023" cy="112277"/>
          </a:xfrm>
          <a:custGeom>
            <a:avLst/>
            <a:gdLst/>
            <a:ahLst/>
            <a:cxnLst/>
            <a:rect l="l" t="t" r="r" b="b"/>
            <a:pathLst>
              <a:path w="2349" h="1758" extrusionOk="0">
                <a:moveTo>
                  <a:pt x="1176" y="0"/>
                </a:moveTo>
                <a:cubicBezTo>
                  <a:pt x="951" y="0"/>
                  <a:pt x="728" y="87"/>
                  <a:pt x="562" y="260"/>
                </a:cubicBezTo>
                <a:cubicBezTo>
                  <a:pt x="1" y="807"/>
                  <a:pt x="404" y="1757"/>
                  <a:pt x="1182" y="1757"/>
                </a:cubicBezTo>
                <a:cubicBezTo>
                  <a:pt x="1959" y="1757"/>
                  <a:pt x="2348" y="807"/>
                  <a:pt x="1801" y="260"/>
                </a:cubicBezTo>
                <a:cubicBezTo>
                  <a:pt x="1628" y="87"/>
                  <a:pt x="1401" y="0"/>
                  <a:pt x="11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789280" y="976633"/>
            <a:ext cx="2873489" cy="3176600"/>
          </a:xfrm>
          <a:custGeom>
            <a:avLst/>
            <a:gdLst/>
            <a:ahLst/>
            <a:cxnLst/>
            <a:rect l="l" t="t" r="r" b="b"/>
            <a:pathLst>
              <a:path w="44992" h="49738" extrusionOk="0">
                <a:moveTo>
                  <a:pt x="36920" y="1"/>
                </a:moveTo>
                <a:cubicBezTo>
                  <a:pt x="36688" y="1"/>
                  <a:pt x="36456" y="91"/>
                  <a:pt x="36279" y="275"/>
                </a:cubicBezTo>
                <a:lnTo>
                  <a:pt x="29726" y="6828"/>
                </a:lnTo>
                <a:cubicBezTo>
                  <a:pt x="29546" y="7005"/>
                  <a:pt x="29346" y="7079"/>
                  <a:pt x="29154" y="7079"/>
                </a:cubicBezTo>
                <a:cubicBezTo>
                  <a:pt x="28518" y="7079"/>
                  <a:pt x="27976" y="6263"/>
                  <a:pt x="28574" y="5676"/>
                </a:cubicBezTo>
                <a:lnTo>
                  <a:pt x="29582" y="4654"/>
                </a:lnTo>
                <a:cubicBezTo>
                  <a:pt x="30331" y="3919"/>
                  <a:pt x="30359" y="2724"/>
                  <a:pt x="29654" y="1960"/>
                </a:cubicBezTo>
                <a:cubicBezTo>
                  <a:pt x="29283" y="1568"/>
                  <a:pt x="28788" y="1373"/>
                  <a:pt x="28291" y="1373"/>
                </a:cubicBezTo>
                <a:cubicBezTo>
                  <a:pt x="27805" y="1373"/>
                  <a:pt x="27317" y="1561"/>
                  <a:pt x="26946" y="1932"/>
                </a:cubicBezTo>
                <a:lnTo>
                  <a:pt x="16447" y="12416"/>
                </a:lnTo>
                <a:cubicBezTo>
                  <a:pt x="15698" y="13165"/>
                  <a:pt x="15713" y="14389"/>
                  <a:pt x="16476" y="15138"/>
                </a:cubicBezTo>
                <a:cubicBezTo>
                  <a:pt x="16844" y="15479"/>
                  <a:pt x="17313" y="15648"/>
                  <a:pt x="17783" y="15648"/>
                </a:cubicBezTo>
                <a:cubicBezTo>
                  <a:pt x="18286" y="15648"/>
                  <a:pt x="18789" y="15454"/>
                  <a:pt x="19169" y="15066"/>
                </a:cubicBezTo>
                <a:lnTo>
                  <a:pt x="21013" y="13237"/>
                </a:lnTo>
                <a:cubicBezTo>
                  <a:pt x="21191" y="13055"/>
                  <a:pt x="21392" y="12979"/>
                  <a:pt x="21583" y="12979"/>
                </a:cubicBezTo>
                <a:cubicBezTo>
                  <a:pt x="22211" y="12979"/>
                  <a:pt x="22749" y="13794"/>
                  <a:pt x="22165" y="14389"/>
                </a:cubicBezTo>
                <a:lnTo>
                  <a:pt x="6481" y="30073"/>
                </a:lnTo>
                <a:cubicBezTo>
                  <a:pt x="6135" y="30404"/>
                  <a:pt x="6092" y="30937"/>
                  <a:pt x="6380" y="31312"/>
                </a:cubicBezTo>
                <a:cubicBezTo>
                  <a:pt x="6564" y="31534"/>
                  <a:pt x="6825" y="31646"/>
                  <a:pt x="7086" y="31646"/>
                </a:cubicBezTo>
                <a:cubicBezTo>
                  <a:pt x="7315" y="31646"/>
                  <a:pt x="7544" y="31559"/>
                  <a:pt x="7719" y="31384"/>
                </a:cubicBezTo>
                <a:lnTo>
                  <a:pt x="12717" y="26386"/>
                </a:lnTo>
                <a:cubicBezTo>
                  <a:pt x="12857" y="26238"/>
                  <a:pt x="13044" y="26162"/>
                  <a:pt x="13232" y="26162"/>
                </a:cubicBezTo>
                <a:cubicBezTo>
                  <a:pt x="13391" y="26162"/>
                  <a:pt x="13550" y="26216"/>
                  <a:pt x="13682" y="26329"/>
                </a:cubicBezTo>
                <a:cubicBezTo>
                  <a:pt x="14013" y="26588"/>
                  <a:pt x="14028" y="27063"/>
                  <a:pt x="13740" y="27366"/>
                </a:cubicBezTo>
                <a:lnTo>
                  <a:pt x="1469" y="39622"/>
                </a:lnTo>
                <a:cubicBezTo>
                  <a:pt x="101" y="41004"/>
                  <a:pt x="0" y="43251"/>
                  <a:pt x="1325" y="44677"/>
                </a:cubicBezTo>
                <a:cubicBezTo>
                  <a:pt x="2032" y="45435"/>
                  <a:pt x="2990" y="45817"/>
                  <a:pt x="3953" y="45817"/>
                </a:cubicBezTo>
                <a:cubicBezTo>
                  <a:pt x="4874" y="45817"/>
                  <a:pt x="5799" y="45467"/>
                  <a:pt x="6510" y="44763"/>
                </a:cubicBezTo>
                <a:lnTo>
                  <a:pt x="23979" y="27294"/>
                </a:lnTo>
                <a:cubicBezTo>
                  <a:pt x="24139" y="27126"/>
                  <a:pt x="24355" y="27043"/>
                  <a:pt x="24573" y="27043"/>
                </a:cubicBezTo>
                <a:cubicBezTo>
                  <a:pt x="24749" y="27043"/>
                  <a:pt x="24926" y="27098"/>
                  <a:pt x="25074" y="27207"/>
                </a:cubicBezTo>
                <a:cubicBezTo>
                  <a:pt x="25434" y="27510"/>
                  <a:pt x="25463" y="28057"/>
                  <a:pt x="25132" y="28388"/>
                </a:cubicBezTo>
                <a:lnTo>
                  <a:pt x="19126" y="34394"/>
                </a:lnTo>
                <a:cubicBezTo>
                  <a:pt x="17945" y="35546"/>
                  <a:pt x="17902" y="37418"/>
                  <a:pt x="18996" y="38642"/>
                </a:cubicBezTo>
                <a:cubicBezTo>
                  <a:pt x="19592" y="39282"/>
                  <a:pt x="20397" y="39602"/>
                  <a:pt x="21203" y="39602"/>
                </a:cubicBezTo>
                <a:cubicBezTo>
                  <a:pt x="21978" y="39602"/>
                  <a:pt x="22753" y="39307"/>
                  <a:pt x="23346" y="38714"/>
                </a:cubicBezTo>
                <a:lnTo>
                  <a:pt x="24224" y="37836"/>
                </a:lnTo>
                <a:cubicBezTo>
                  <a:pt x="24383" y="37677"/>
                  <a:pt x="24600" y="37592"/>
                  <a:pt x="24817" y="37592"/>
                </a:cubicBezTo>
                <a:cubicBezTo>
                  <a:pt x="24993" y="37592"/>
                  <a:pt x="25170" y="37648"/>
                  <a:pt x="25319" y="37764"/>
                </a:cubicBezTo>
                <a:cubicBezTo>
                  <a:pt x="25679" y="38066"/>
                  <a:pt x="25708" y="38614"/>
                  <a:pt x="25376" y="38945"/>
                </a:cubicBezTo>
                <a:lnTo>
                  <a:pt x="16706" y="47615"/>
                </a:lnTo>
                <a:cubicBezTo>
                  <a:pt x="16217" y="48090"/>
                  <a:pt x="16188" y="48853"/>
                  <a:pt x="16634" y="49358"/>
                </a:cubicBezTo>
                <a:cubicBezTo>
                  <a:pt x="16874" y="49611"/>
                  <a:pt x="17193" y="49737"/>
                  <a:pt x="17514" y="49737"/>
                </a:cubicBezTo>
                <a:cubicBezTo>
                  <a:pt x="17831" y="49737"/>
                  <a:pt x="18148" y="49615"/>
                  <a:pt x="18391" y="49372"/>
                </a:cubicBezTo>
                <a:lnTo>
                  <a:pt x="43120" y="24644"/>
                </a:lnTo>
                <a:cubicBezTo>
                  <a:pt x="43595" y="24168"/>
                  <a:pt x="43624" y="23419"/>
                  <a:pt x="43192" y="22915"/>
                </a:cubicBezTo>
                <a:cubicBezTo>
                  <a:pt x="42949" y="22658"/>
                  <a:pt x="42623" y="22528"/>
                  <a:pt x="42298" y="22528"/>
                </a:cubicBezTo>
                <a:cubicBezTo>
                  <a:pt x="41986" y="22528"/>
                  <a:pt x="41674" y="22647"/>
                  <a:pt x="41435" y="22887"/>
                </a:cubicBezTo>
                <a:lnTo>
                  <a:pt x="34248" y="30073"/>
                </a:lnTo>
                <a:cubicBezTo>
                  <a:pt x="34091" y="30238"/>
                  <a:pt x="33879" y="30322"/>
                  <a:pt x="33664" y="30322"/>
                </a:cubicBezTo>
                <a:cubicBezTo>
                  <a:pt x="33485" y="30322"/>
                  <a:pt x="33304" y="30263"/>
                  <a:pt x="33153" y="30145"/>
                </a:cubicBezTo>
                <a:cubicBezTo>
                  <a:pt x="32793" y="29857"/>
                  <a:pt x="32765" y="29310"/>
                  <a:pt x="33096" y="28964"/>
                </a:cubicBezTo>
                <a:lnTo>
                  <a:pt x="43768" y="18307"/>
                </a:lnTo>
                <a:cubicBezTo>
                  <a:pt x="44934" y="17155"/>
                  <a:pt x="44992" y="15282"/>
                  <a:pt x="43897" y="14058"/>
                </a:cubicBezTo>
                <a:cubicBezTo>
                  <a:pt x="43299" y="13415"/>
                  <a:pt x="42488" y="13091"/>
                  <a:pt x="41677" y="13091"/>
                </a:cubicBezTo>
                <a:cubicBezTo>
                  <a:pt x="40907" y="13091"/>
                  <a:pt x="40137" y="13383"/>
                  <a:pt x="39548" y="13972"/>
                </a:cubicBezTo>
                <a:lnTo>
                  <a:pt x="28847" y="24672"/>
                </a:lnTo>
                <a:cubicBezTo>
                  <a:pt x="28690" y="24837"/>
                  <a:pt x="28478" y="24921"/>
                  <a:pt x="28263" y="24921"/>
                </a:cubicBezTo>
                <a:cubicBezTo>
                  <a:pt x="28084" y="24921"/>
                  <a:pt x="27903" y="24862"/>
                  <a:pt x="27753" y="24744"/>
                </a:cubicBezTo>
                <a:cubicBezTo>
                  <a:pt x="27393" y="24456"/>
                  <a:pt x="27364" y="23909"/>
                  <a:pt x="27695" y="23578"/>
                </a:cubicBezTo>
                <a:lnTo>
                  <a:pt x="28502" y="22771"/>
                </a:lnTo>
                <a:cubicBezTo>
                  <a:pt x="29884" y="21389"/>
                  <a:pt x="29985" y="19142"/>
                  <a:pt x="28660" y="17716"/>
                </a:cubicBezTo>
                <a:cubicBezTo>
                  <a:pt x="27944" y="16949"/>
                  <a:pt x="26979" y="16563"/>
                  <a:pt x="26015" y="16563"/>
                </a:cubicBezTo>
                <a:cubicBezTo>
                  <a:pt x="25096" y="16563"/>
                  <a:pt x="24178" y="16913"/>
                  <a:pt x="23475" y="17615"/>
                </a:cubicBezTo>
                <a:lnTo>
                  <a:pt x="20552" y="20553"/>
                </a:lnTo>
                <a:cubicBezTo>
                  <a:pt x="20411" y="20694"/>
                  <a:pt x="20223" y="20767"/>
                  <a:pt x="20034" y="20767"/>
                </a:cubicBezTo>
                <a:cubicBezTo>
                  <a:pt x="19876" y="20767"/>
                  <a:pt x="19718" y="20716"/>
                  <a:pt x="19587" y="20611"/>
                </a:cubicBezTo>
                <a:cubicBezTo>
                  <a:pt x="19256" y="20337"/>
                  <a:pt x="19241" y="19862"/>
                  <a:pt x="19529" y="19574"/>
                </a:cubicBezTo>
                <a:lnTo>
                  <a:pt x="37532" y="1572"/>
                </a:lnTo>
                <a:cubicBezTo>
                  <a:pt x="37863" y="1240"/>
                  <a:pt x="37906" y="707"/>
                  <a:pt x="37618" y="333"/>
                </a:cubicBezTo>
                <a:cubicBezTo>
                  <a:pt x="37436" y="113"/>
                  <a:pt x="37178" y="1"/>
                  <a:pt x="369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2730937" y="4182342"/>
            <a:ext cx="399295" cy="373173"/>
          </a:xfrm>
          <a:custGeom>
            <a:avLst/>
            <a:gdLst/>
            <a:ahLst/>
            <a:cxnLst/>
            <a:rect l="l" t="t" r="r" b="b"/>
            <a:pathLst>
              <a:path w="6252" h="5843" extrusionOk="0">
                <a:moveTo>
                  <a:pt x="3966" y="1"/>
                </a:moveTo>
                <a:cubicBezTo>
                  <a:pt x="3446" y="1"/>
                  <a:pt x="2926" y="191"/>
                  <a:pt x="2521" y="575"/>
                </a:cubicBezTo>
                <a:lnTo>
                  <a:pt x="822" y="2289"/>
                </a:lnTo>
                <a:cubicBezTo>
                  <a:pt x="1" y="3095"/>
                  <a:pt x="1" y="4420"/>
                  <a:pt x="822" y="5227"/>
                </a:cubicBezTo>
                <a:cubicBezTo>
                  <a:pt x="1225" y="5637"/>
                  <a:pt x="1758" y="5843"/>
                  <a:pt x="2291" y="5843"/>
                </a:cubicBezTo>
                <a:cubicBezTo>
                  <a:pt x="2823" y="5843"/>
                  <a:pt x="3356" y="5637"/>
                  <a:pt x="3760" y="5227"/>
                </a:cubicBezTo>
                <a:lnTo>
                  <a:pt x="5473" y="3527"/>
                </a:lnTo>
                <a:cubicBezTo>
                  <a:pt x="6251" y="2706"/>
                  <a:pt x="6237" y="1410"/>
                  <a:pt x="5445" y="604"/>
                </a:cubicBezTo>
                <a:cubicBezTo>
                  <a:pt x="5036" y="202"/>
                  <a:pt x="4501" y="1"/>
                  <a:pt x="3966" y="1"/>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2473428" y="4560302"/>
            <a:ext cx="265877" cy="265877"/>
          </a:xfrm>
          <a:custGeom>
            <a:avLst/>
            <a:gdLst/>
            <a:ahLst/>
            <a:cxnLst/>
            <a:rect l="l" t="t" r="r" b="b"/>
            <a:pathLst>
              <a:path w="4163" h="4163" extrusionOk="0">
                <a:moveTo>
                  <a:pt x="2088" y="0"/>
                </a:moveTo>
                <a:cubicBezTo>
                  <a:pt x="936" y="0"/>
                  <a:pt x="0" y="922"/>
                  <a:pt x="0" y="2074"/>
                </a:cubicBezTo>
                <a:cubicBezTo>
                  <a:pt x="0" y="3226"/>
                  <a:pt x="936" y="4162"/>
                  <a:pt x="2088" y="4162"/>
                </a:cubicBezTo>
                <a:cubicBezTo>
                  <a:pt x="3226" y="4162"/>
                  <a:pt x="4162" y="3226"/>
                  <a:pt x="4162" y="2074"/>
                </a:cubicBezTo>
                <a:cubicBezTo>
                  <a:pt x="4162" y="922"/>
                  <a:pt x="3226" y="0"/>
                  <a:pt x="2088" y="0"/>
                </a:cubicBezTo>
                <a:close/>
              </a:path>
            </a:pathLst>
          </a:custGeom>
          <a:solidFill>
            <a:srgbClr val="73365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1523228" y="3994128"/>
            <a:ext cx="940053" cy="926769"/>
          </a:xfrm>
          <a:custGeom>
            <a:avLst/>
            <a:gdLst/>
            <a:ahLst/>
            <a:cxnLst/>
            <a:rect l="l" t="t" r="r" b="b"/>
            <a:pathLst>
              <a:path w="14719" h="14511" extrusionOk="0">
                <a:moveTo>
                  <a:pt x="14325" y="0"/>
                </a:moveTo>
                <a:cubicBezTo>
                  <a:pt x="14263" y="0"/>
                  <a:pt x="14200" y="24"/>
                  <a:pt x="14144" y="80"/>
                </a:cubicBezTo>
                <a:lnTo>
                  <a:pt x="174" y="14050"/>
                </a:lnTo>
                <a:cubicBezTo>
                  <a:pt x="1" y="14223"/>
                  <a:pt x="116" y="14511"/>
                  <a:pt x="361" y="14511"/>
                </a:cubicBezTo>
                <a:cubicBezTo>
                  <a:pt x="433" y="14511"/>
                  <a:pt x="490" y="14482"/>
                  <a:pt x="548" y="14439"/>
                </a:cubicBezTo>
                <a:lnTo>
                  <a:pt x="14518" y="469"/>
                </a:lnTo>
                <a:cubicBezTo>
                  <a:pt x="14718" y="269"/>
                  <a:pt x="14532" y="0"/>
                  <a:pt x="1432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1365990" y="4909587"/>
            <a:ext cx="1076217" cy="1073727"/>
          </a:xfrm>
          <a:custGeom>
            <a:avLst/>
            <a:gdLst/>
            <a:ahLst/>
            <a:cxnLst/>
            <a:rect l="l" t="t" r="r" b="b"/>
            <a:pathLst>
              <a:path w="16851" h="16812" extrusionOk="0">
                <a:moveTo>
                  <a:pt x="16562" y="0"/>
                </a:moveTo>
                <a:cubicBezTo>
                  <a:pt x="16494" y="0"/>
                  <a:pt x="16426" y="26"/>
                  <a:pt x="16375" y="76"/>
                </a:cubicBezTo>
                <a:lnTo>
                  <a:pt x="101" y="16350"/>
                </a:lnTo>
                <a:cubicBezTo>
                  <a:pt x="0" y="16451"/>
                  <a:pt x="0" y="16624"/>
                  <a:pt x="101" y="16725"/>
                </a:cubicBezTo>
                <a:cubicBezTo>
                  <a:pt x="158" y="16782"/>
                  <a:pt x="216" y="16811"/>
                  <a:pt x="288" y="16811"/>
                </a:cubicBezTo>
                <a:cubicBezTo>
                  <a:pt x="360" y="16811"/>
                  <a:pt x="432" y="16782"/>
                  <a:pt x="490" y="16725"/>
                </a:cubicBezTo>
                <a:lnTo>
                  <a:pt x="16750" y="465"/>
                </a:lnTo>
                <a:cubicBezTo>
                  <a:pt x="16850" y="364"/>
                  <a:pt x="16850" y="191"/>
                  <a:pt x="16750" y="76"/>
                </a:cubicBezTo>
                <a:cubicBezTo>
                  <a:pt x="16699" y="26"/>
                  <a:pt x="16631" y="0"/>
                  <a:pt x="165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1226123" y="2002966"/>
            <a:ext cx="561196" cy="554044"/>
          </a:xfrm>
          <a:custGeom>
            <a:avLst/>
            <a:gdLst/>
            <a:ahLst/>
            <a:cxnLst/>
            <a:rect l="l" t="t" r="r" b="b"/>
            <a:pathLst>
              <a:path w="8787" h="8675" extrusionOk="0">
                <a:moveTo>
                  <a:pt x="8491" y="1"/>
                </a:moveTo>
                <a:cubicBezTo>
                  <a:pt x="8423" y="1"/>
                  <a:pt x="8354" y="26"/>
                  <a:pt x="8297" y="76"/>
                </a:cubicBezTo>
                <a:lnTo>
                  <a:pt x="174" y="8214"/>
                </a:lnTo>
                <a:cubicBezTo>
                  <a:pt x="1" y="8386"/>
                  <a:pt x="116" y="8674"/>
                  <a:pt x="361" y="8674"/>
                </a:cubicBezTo>
                <a:cubicBezTo>
                  <a:pt x="433" y="8674"/>
                  <a:pt x="505" y="8646"/>
                  <a:pt x="548" y="8602"/>
                </a:cubicBezTo>
                <a:lnTo>
                  <a:pt x="8685" y="465"/>
                </a:lnTo>
                <a:cubicBezTo>
                  <a:pt x="8786" y="364"/>
                  <a:pt x="8786" y="192"/>
                  <a:pt x="8685" y="76"/>
                </a:cubicBezTo>
                <a:cubicBezTo>
                  <a:pt x="8628" y="26"/>
                  <a:pt x="8559" y="1"/>
                  <a:pt x="849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5092066" y="3070236"/>
            <a:ext cx="730252" cy="720224"/>
          </a:xfrm>
          <a:custGeom>
            <a:avLst/>
            <a:gdLst/>
            <a:ahLst/>
            <a:cxnLst/>
            <a:rect l="l" t="t" r="r" b="b"/>
            <a:pathLst>
              <a:path w="11434" h="11277" extrusionOk="0">
                <a:moveTo>
                  <a:pt x="11038" y="1"/>
                </a:moveTo>
                <a:cubicBezTo>
                  <a:pt x="10973" y="1"/>
                  <a:pt x="10906" y="26"/>
                  <a:pt x="10845" y="86"/>
                </a:cubicBezTo>
                <a:lnTo>
                  <a:pt x="116" y="10816"/>
                </a:lnTo>
                <a:cubicBezTo>
                  <a:pt x="1" y="10931"/>
                  <a:pt x="1" y="11089"/>
                  <a:pt x="116" y="11205"/>
                </a:cubicBezTo>
                <a:cubicBezTo>
                  <a:pt x="159" y="11248"/>
                  <a:pt x="231" y="11277"/>
                  <a:pt x="303" y="11277"/>
                </a:cubicBezTo>
                <a:cubicBezTo>
                  <a:pt x="375" y="11277"/>
                  <a:pt x="447" y="11248"/>
                  <a:pt x="490" y="11205"/>
                </a:cubicBezTo>
                <a:lnTo>
                  <a:pt x="11234" y="461"/>
                </a:lnTo>
                <a:cubicBezTo>
                  <a:pt x="11433" y="273"/>
                  <a:pt x="11251" y="1"/>
                  <a:pt x="110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a:off x="4143782" y="5130246"/>
            <a:ext cx="446620" cy="438189"/>
          </a:xfrm>
          <a:custGeom>
            <a:avLst/>
            <a:gdLst/>
            <a:ahLst/>
            <a:cxnLst/>
            <a:rect l="l" t="t" r="r" b="b"/>
            <a:pathLst>
              <a:path w="6993" h="6861" extrusionOk="0">
                <a:moveTo>
                  <a:pt x="6598" y="0"/>
                </a:moveTo>
                <a:cubicBezTo>
                  <a:pt x="6533" y="0"/>
                  <a:pt x="6467" y="27"/>
                  <a:pt x="6409" y="92"/>
                </a:cubicBezTo>
                <a:lnTo>
                  <a:pt x="101" y="6400"/>
                </a:lnTo>
                <a:cubicBezTo>
                  <a:pt x="0" y="6501"/>
                  <a:pt x="0" y="6674"/>
                  <a:pt x="101" y="6774"/>
                </a:cubicBezTo>
                <a:cubicBezTo>
                  <a:pt x="151" y="6832"/>
                  <a:pt x="220" y="6861"/>
                  <a:pt x="290" y="6861"/>
                </a:cubicBezTo>
                <a:cubicBezTo>
                  <a:pt x="360" y="6861"/>
                  <a:pt x="432" y="6832"/>
                  <a:pt x="490" y="6774"/>
                </a:cubicBezTo>
                <a:lnTo>
                  <a:pt x="6784" y="481"/>
                </a:lnTo>
                <a:cubicBezTo>
                  <a:pt x="6993" y="283"/>
                  <a:pt x="6807" y="0"/>
                  <a:pt x="65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4378299" y="981999"/>
            <a:ext cx="88392" cy="88136"/>
          </a:xfrm>
          <a:custGeom>
            <a:avLst/>
            <a:gdLst/>
            <a:ahLst/>
            <a:cxnLst/>
            <a:rect l="l" t="t" r="r" b="b"/>
            <a:pathLst>
              <a:path w="1384" h="1380" extrusionOk="0">
                <a:moveTo>
                  <a:pt x="692" y="0"/>
                </a:moveTo>
                <a:cubicBezTo>
                  <a:pt x="516" y="0"/>
                  <a:pt x="339" y="69"/>
                  <a:pt x="202" y="206"/>
                </a:cubicBezTo>
                <a:cubicBezTo>
                  <a:pt x="73" y="335"/>
                  <a:pt x="1" y="508"/>
                  <a:pt x="1" y="695"/>
                </a:cubicBezTo>
                <a:cubicBezTo>
                  <a:pt x="1" y="883"/>
                  <a:pt x="73" y="1055"/>
                  <a:pt x="217" y="1185"/>
                </a:cubicBezTo>
                <a:cubicBezTo>
                  <a:pt x="354" y="1315"/>
                  <a:pt x="526" y="1379"/>
                  <a:pt x="699" y="1379"/>
                </a:cubicBezTo>
                <a:cubicBezTo>
                  <a:pt x="872" y="1379"/>
                  <a:pt x="1045" y="1315"/>
                  <a:pt x="1182" y="1185"/>
                </a:cubicBezTo>
                <a:cubicBezTo>
                  <a:pt x="1311" y="1055"/>
                  <a:pt x="1383" y="883"/>
                  <a:pt x="1383" y="695"/>
                </a:cubicBezTo>
                <a:cubicBezTo>
                  <a:pt x="1383" y="508"/>
                  <a:pt x="1311" y="335"/>
                  <a:pt x="1182" y="206"/>
                </a:cubicBezTo>
                <a:cubicBezTo>
                  <a:pt x="1045" y="69"/>
                  <a:pt x="868" y="0"/>
                  <a:pt x="69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3782300" y="1564459"/>
            <a:ext cx="117771" cy="87880"/>
          </a:xfrm>
          <a:custGeom>
            <a:avLst/>
            <a:gdLst/>
            <a:ahLst/>
            <a:cxnLst/>
            <a:rect l="l" t="t" r="r" b="b"/>
            <a:pathLst>
              <a:path w="1844" h="1376" extrusionOk="0">
                <a:moveTo>
                  <a:pt x="922" y="1"/>
                </a:moveTo>
                <a:cubicBezTo>
                  <a:pt x="303" y="1"/>
                  <a:pt x="0" y="735"/>
                  <a:pt x="432" y="1182"/>
                </a:cubicBezTo>
                <a:cubicBezTo>
                  <a:pt x="569" y="1311"/>
                  <a:pt x="746" y="1376"/>
                  <a:pt x="922" y="1376"/>
                </a:cubicBezTo>
                <a:cubicBezTo>
                  <a:pt x="1098" y="1376"/>
                  <a:pt x="1275" y="1311"/>
                  <a:pt x="1412" y="1182"/>
                </a:cubicBezTo>
                <a:cubicBezTo>
                  <a:pt x="1844" y="735"/>
                  <a:pt x="1527" y="1"/>
                  <a:pt x="92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3927595" y="1419164"/>
            <a:ext cx="117835" cy="87625"/>
          </a:xfrm>
          <a:custGeom>
            <a:avLst/>
            <a:gdLst/>
            <a:ahLst/>
            <a:cxnLst/>
            <a:rect l="l" t="t" r="r" b="b"/>
            <a:pathLst>
              <a:path w="1845" h="1372" extrusionOk="0">
                <a:moveTo>
                  <a:pt x="922" y="0"/>
                </a:moveTo>
                <a:cubicBezTo>
                  <a:pt x="303" y="0"/>
                  <a:pt x="1" y="735"/>
                  <a:pt x="433" y="1167"/>
                </a:cubicBezTo>
                <a:cubicBezTo>
                  <a:pt x="570" y="1303"/>
                  <a:pt x="746" y="1372"/>
                  <a:pt x="922" y="1372"/>
                </a:cubicBezTo>
                <a:cubicBezTo>
                  <a:pt x="1099" y="1372"/>
                  <a:pt x="1275" y="1303"/>
                  <a:pt x="1412" y="1167"/>
                </a:cubicBezTo>
                <a:cubicBezTo>
                  <a:pt x="1844" y="735"/>
                  <a:pt x="1527" y="0"/>
                  <a:pt x="9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4067399" y="1272654"/>
            <a:ext cx="112277" cy="90052"/>
          </a:xfrm>
          <a:custGeom>
            <a:avLst/>
            <a:gdLst/>
            <a:ahLst/>
            <a:cxnLst/>
            <a:rect l="l" t="t" r="r" b="b"/>
            <a:pathLst>
              <a:path w="1758" h="1410" extrusionOk="0">
                <a:moveTo>
                  <a:pt x="1009" y="1"/>
                </a:moveTo>
                <a:cubicBezTo>
                  <a:pt x="833" y="1"/>
                  <a:pt x="656" y="69"/>
                  <a:pt x="519" y="206"/>
                </a:cubicBezTo>
                <a:cubicBezTo>
                  <a:pt x="1" y="702"/>
                  <a:pt x="471" y="1410"/>
                  <a:pt x="1011" y="1410"/>
                </a:cubicBezTo>
                <a:cubicBezTo>
                  <a:pt x="1175" y="1410"/>
                  <a:pt x="1347" y="1344"/>
                  <a:pt x="1499" y="1185"/>
                </a:cubicBezTo>
                <a:cubicBezTo>
                  <a:pt x="1758" y="911"/>
                  <a:pt x="1758" y="479"/>
                  <a:pt x="1499" y="206"/>
                </a:cubicBezTo>
                <a:cubicBezTo>
                  <a:pt x="1362" y="69"/>
                  <a:pt x="1185" y="1"/>
                  <a:pt x="1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4218249" y="1127550"/>
            <a:ext cx="117835" cy="88583"/>
          </a:xfrm>
          <a:custGeom>
            <a:avLst/>
            <a:gdLst/>
            <a:ahLst/>
            <a:cxnLst/>
            <a:rect l="l" t="t" r="r" b="b"/>
            <a:pathLst>
              <a:path w="1845" h="1387" extrusionOk="0">
                <a:moveTo>
                  <a:pt x="923" y="1"/>
                </a:moveTo>
                <a:cubicBezTo>
                  <a:pt x="303" y="1"/>
                  <a:pt x="1" y="750"/>
                  <a:pt x="433" y="1182"/>
                </a:cubicBezTo>
                <a:cubicBezTo>
                  <a:pt x="570" y="1318"/>
                  <a:pt x="746" y="1387"/>
                  <a:pt x="923" y="1387"/>
                </a:cubicBezTo>
                <a:cubicBezTo>
                  <a:pt x="1099" y="1387"/>
                  <a:pt x="1275" y="1318"/>
                  <a:pt x="1412" y="1182"/>
                </a:cubicBezTo>
                <a:cubicBezTo>
                  <a:pt x="1844" y="750"/>
                  <a:pt x="1542" y="1"/>
                  <a:pt x="9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3647096" y="1709819"/>
            <a:ext cx="106721" cy="87880"/>
          </a:xfrm>
          <a:custGeom>
            <a:avLst/>
            <a:gdLst/>
            <a:ahLst/>
            <a:cxnLst/>
            <a:rect l="l" t="t" r="r" b="b"/>
            <a:pathLst>
              <a:path w="1671" h="1376" extrusionOk="0">
                <a:moveTo>
                  <a:pt x="763" y="0"/>
                </a:moveTo>
                <a:cubicBezTo>
                  <a:pt x="576" y="0"/>
                  <a:pt x="403" y="72"/>
                  <a:pt x="274" y="202"/>
                </a:cubicBezTo>
                <a:cubicBezTo>
                  <a:pt x="0" y="475"/>
                  <a:pt x="0" y="907"/>
                  <a:pt x="274" y="1181"/>
                </a:cubicBezTo>
                <a:cubicBezTo>
                  <a:pt x="411" y="1311"/>
                  <a:pt x="583" y="1376"/>
                  <a:pt x="758" y="1376"/>
                </a:cubicBezTo>
                <a:cubicBezTo>
                  <a:pt x="933" y="1376"/>
                  <a:pt x="1109" y="1311"/>
                  <a:pt x="1253" y="1181"/>
                </a:cubicBezTo>
                <a:cubicBezTo>
                  <a:pt x="1671" y="749"/>
                  <a:pt x="1368" y="0"/>
                  <a:pt x="76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3638794" y="1465850"/>
            <a:ext cx="906204" cy="897965"/>
          </a:xfrm>
          <a:custGeom>
            <a:avLst/>
            <a:gdLst/>
            <a:ahLst/>
            <a:cxnLst/>
            <a:rect l="l" t="t" r="r" b="b"/>
            <a:pathLst>
              <a:path w="14189" h="14060" extrusionOk="0">
                <a:moveTo>
                  <a:pt x="13792" y="1"/>
                </a:moveTo>
                <a:cubicBezTo>
                  <a:pt x="13725" y="1"/>
                  <a:pt x="13655" y="31"/>
                  <a:pt x="13596" y="104"/>
                </a:cubicBezTo>
                <a:lnTo>
                  <a:pt x="101" y="13599"/>
                </a:lnTo>
                <a:cubicBezTo>
                  <a:pt x="0" y="13700"/>
                  <a:pt x="0" y="13873"/>
                  <a:pt x="101" y="13974"/>
                </a:cubicBezTo>
                <a:cubicBezTo>
                  <a:pt x="145" y="14017"/>
                  <a:pt x="217" y="14046"/>
                  <a:pt x="289" y="14060"/>
                </a:cubicBezTo>
                <a:cubicBezTo>
                  <a:pt x="361" y="14060"/>
                  <a:pt x="433" y="14031"/>
                  <a:pt x="476" y="13974"/>
                </a:cubicBezTo>
                <a:lnTo>
                  <a:pt x="13970" y="479"/>
                </a:lnTo>
                <a:cubicBezTo>
                  <a:pt x="14189" y="293"/>
                  <a:pt x="14002" y="1"/>
                  <a:pt x="1379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1775244" y="4279737"/>
            <a:ext cx="781920" cy="762504"/>
          </a:xfrm>
          <a:custGeom>
            <a:avLst/>
            <a:gdLst/>
            <a:ahLst/>
            <a:cxnLst/>
            <a:rect l="l" t="t" r="r" b="b"/>
            <a:pathLst>
              <a:path w="12243" h="11939" extrusionOk="0">
                <a:moveTo>
                  <a:pt x="10622" y="0"/>
                </a:moveTo>
                <a:cubicBezTo>
                  <a:pt x="10244" y="0"/>
                  <a:pt x="9866" y="145"/>
                  <a:pt x="9578" y="433"/>
                </a:cubicBezTo>
                <a:lnTo>
                  <a:pt x="548" y="9448"/>
                </a:lnTo>
                <a:cubicBezTo>
                  <a:pt x="1" y="10039"/>
                  <a:pt x="15" y="10946"/>
                  <a:pt x="577" y="11508"/>
                </a:cubicBezTo>
                <a:cubicBezTo>
                  <a:pt x="863" y="11794"/>
                  <a:pt x="1243" y="11938"/>
                  <a:pt x="1623" y="11938"/>
                </a:cubicBezTo>
                <a:cubicBezTo>
                  <a:pt x="1989" y="11938"/>
                  <a:pt x="2354" y="11805"/>
                  <a:pt x="2637" y="11537"/>
                </a:cubicBezTo>
                <a:lnTo>
                  <a:pt x="11667" y="2521"/>
                </a:lnTo>
                <a:cubicBezTo>
                  <a:pt x="12243" y="1945"/>
                  <a:pt x="12243" y="1009"/>
                  <a:pt x="11667" y="433"/>
                </a:cubicBezTo>
                <a:cubicBezTo>
                  <a:pt x="11379" y="145"/>
                  <a:pt x="11001" y="0"/>
                  <a:pt x="10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5268656" y="1349230"/>
            <a:ext cx="203352" cy="202393"/>
          </a:xfrm>
          <a:custGeom>
            <a:avLst/>
            <a:gdLst/>
            <a:ahLst/>
            <a:cxnLst/>
            <a:rect l="l" t="t" r="r" b="b"/>
            <a:pathLst>
              <a:path w="3184" h="3169" extrusionOk="0">
                <a:moveTo>
                  <a:pt x="1585" y="1"/>
                </a:moveTo>
                <a:cubicBezTo>
                  <a:pt x="721" y="1"/>
                  <a:pt x="1" y="706"/>
                  <a:pt x="1" y="1585"/>
                </a:cubicBezTo>
                <a:cubicBezTo>
                  <a:pt x="1" y="2463"/>
                  <a:pt x="721" y="3169"/>
                  <a:pt x="1585" y="3169"/>
                </a:cubicBezTo>
                <a:cubicBezTo>
                  <a:pt x="2464" y="3169"/>
                  <a:pt x="3184" y="2463"/>
                  <a:pt x="3184" y="1585"/>
                </a:cubicBezTo>
                <a:cubicBezTo>
                  <a:pt x="3184" y="706"/>
                  <a:pt x="2464" y="1"/>
                  <a:pt x="158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5469195" y="1220475"/>
            <a:ext cx="150023" cy="112277"/>
          </a:xfrm>
          <a:custGeom>
            <a:avLst/>
            <a:gdLst/>
            <a:ahLst/>
            <a:cxnLst/>
            <a:rect l="l" t="t" r="r" b="b"/>
            <a:pathLst>
              <a:path w="2349" h="1758" extrusionOk="0">
                <a:moveTo>
                  <a:pt x="1182" y="0"/>
                </a:moveTo>
                <a:cubicBezTo>
                  <a:pt x="389" y="0"/>
                  <a:pt x="1" y="951"/>
                  <a:pt x="562" y="1498"/>
                </a:cubicBezTo>
                <a:cubicBezTo>
                  <a:pt x="728" y="1671"/>
                  <a:pt x="951" y="1757"/>
                  <a:pt x="1176" y="1757"/>
                </a:cubicBezTo>
                <a:cubicBezTo>
                  <a:pt x="1401" y="1757"/>
                  <a:pt x="1628" y="1671"/>
                  <a:pt x="1801" y="1498"/>
                </a:cubicBezTo>
                <a:cubicBezTo>
                  <a:pt x="2348" y="951"/>
                  <a:pt x="1959" y="0"/>
                  <a:pt x="118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4967911" y="2727083"/>
            <a:ext cx="209163" cy="151811"/>
          </a:xfrm>
          <a:custGeom>
            <a:avLst/>
            <a:gdLst/>
            <a:ahLst/>
            <a:cxnLst/>
            <a:rect l="l" t="t" r="r" b="b"/>
            <a:pathLst>
              <a:path w="3275" h="2377" extrusionOk="0">
                <a:moveTo>
                  <a:pt x="1657" y="1"/>
                </a:moveTo>
                <a:cubicBezTo>
                  <a:pt x="346" y="1"/>
                  <a:pt x="0" y="1787"/>
                  <a:pt x="1196" y="2276"/>
                </a:cubicBezTo>
                <a:cubicBezTo>
                  <a:pt x="1360" y="2345"/>
                  <a:pt x="1520" y="2377"/>
                  <a:pt x="1673" y="2377"/>
                </a:cubicBezTo>
                <a:cubicBezTo>
                  <a:pt x="2632" y="2377"/>
                  <a:pt x="3275" y="1142"/>
                  <a:pt x="2492" y="346"/>
                </a:cubicBezTo>
                <a:cubicBezTo>
                  <a:pt x="2262" y="116"/>
                  <a:pt x="1959" y="1"/>
                  <a:pt x="16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p:nvPr/>
        </p:nvSpPr>
        <p:spPr>
          <a:xfrm>
            <a:off x="5111673" y="2583575"/>
            <a:ext cx="209100" cy="151492"/>
          </a:xfrm>
          <a:custGeom>
            <a:avLst/>
            <a:gdLst/>
            <a:ahLst/>
            <a:cxnLst/>
            <a:rect l="l" t="t" r="r" b="b"/>
            <a:pathLst>
              <a:path w="3274" h="2372" extrusionOk="0">
                <a:moveTo>
                  <a:pt x="1637" y="1"/>
                </a:moveTo>
                <a:cubicBezTo>
                  <a:pt x="353" y="1"/>
                  <a:pt x="1" y="1775"/>
                  <a:pt x="1192" y="2277"/>
                </a:cubicBezTo>
                <a:cubicBezTo>
                  <a:pt x="1352" y="2342"/>
                  <a:pt x="1508" y="2372"/>
                  <a:pt x="1658" y="2372"/>
                </a:cubicBezTo>
                <a:cubicBezTo>
                  <a:pt x="2623" y="2372"/>
                  <a:pt x="3273" y="1132"/>
                  <a:pt x="2488" y="347"/>
                </a:cubicBezTo>
                <a:cubicBezTo>
                  <a:pt x="2257" y="116"/>
                  <a:pt x="1955" y="1"/>
                  <a:pt x="1652" y="1"/>
                </a:cubicBezTo>
                <a:cubicBezTo>
                  <a:pt x="1647" y="1"/>
                  <a:pt x="1642" y="1"/>
                  <a:pt x="163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p:nvPr/>
        </p:nvSpPr>
        <p:spPr>
          <a:xfrm>
            <a:off x="5285262" y="2439621"/>
            <a:ext cx="176655" cy="151428"/>
          </a:xfrm>
          <a:custGeom>
            <a:avLst/>
            <a:gdLst/>
            <a:ahLst/>
            <a:cxnLst/>
            <a:rect l="l" t="t" r="r" b="b"/>
            <a:pathLst>
              <a:path w="2766" h="2371" extrusionOk="0">
                <a:moveTo>
                  <a:pt x="1182" y="1"/>
                </a:moveTo>
                <a:cubicBezTo>
                  <a:pt x="577" y="1"/>
                  <a:pt x="0" y="471"/>
                  <a:pt x="0" y="1189"/>
                </a:cubicBezTo>
                <a:cubicBezTo>
                  <a:pt x="0" y="1837"/>
                  <a:pt x="533" y="2370"/>
                  <a:pt x="1181" y="2370"/>
                </a:cubicBezTo>
                <a:cubicBezTo>
                  <a:pt x="2232" y="2370"/>
                  <a:pt x="2765" y="1089"/>
                  <a:pt x="2016" y="354"/>
                </a:cubicBezTo>
                <a:cubicBezTo>
                  <a:pt x="1773" y="110"/>
                  <a:pt x="1474" y="1"/>
                  <a:pt x="118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4643790" y="3928856"/>
            <a:ext cx="342133" cy="309561"/>
          </a:xfrm>
          <a:custGeom>
            <a:avLst/>
            <a:gdLst/>
            <a:ahLst/>
            <a:cxnLst/>
            <a:rect l="l" t="t" r="r" b="b"/>
            <a:pathLst>
              <a:path w="5357" h="4847" extrusionOk="0">
                <a:moveTo>
                  <a:pt x="4452" y="1"/>
                </a:moveTo>
                <a:cubicBezTo>
                  <a:pt x="4304" y="1"/>
                  <a:pt x="4150" y="58"/>
                  <a:pt x="4010" y="195"/>
                </a:cubicBezTo>
                <a:lnTo>
                  <a:pt x="452" y="3766"/>
                </a:lnTo>
                <a:cubicBezTo>
                  <a:pt x="1" y="4218"/>
                  <a:pt x="417" y="4846"/>
                  <a:pt x="902" y="4846"/>
                </a:cubicBezTo>
                <a:cubicBezTo>
                  <a:pt x="1051" y="4846"/>
                  <a:pt x="1206" y="4787"/>
                  <a:pt x="1345" y="4645"/>
                </a:cubicBezTo>
                <a:lnTo>
                  <a:pt x="4903" y="1087"/>
                </a:lnTo>
                <a:cubicBezTo>
                  <a:pt x="5357" y="633"/>
                  <a:pt x="4942" y="1"/>
                  <a:pt x="445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2095342" y="3219684"/>
            <a:ext cx="162924" cy="121921"/>
          </a:xfrm>
          <a:custGeom>
            <a:avLst/>
            <a:gdLst/>
            <a:ahLst/>
            <a:cxnLst/>
            <a:rect l="l" t="t" r="r" b="b"/>
            <a:pathLst>
              <a:path w="2551" h="1909" extrusionOk="0">
                <a:moveTo>
                  <a:pt x="1270" y="0"/>
                </a:moveTo>
                <a:cubicBezTo>
                  <a:pt x="1027" y="0"/>
                  <a:pt x="786" y="94"/>
                  <a:pt x="606" y="281"/>
                </a:cubicBezTo>
                <a:cubicBezTo>
                  <a:pt x="1" y="871"/>
                  <a:pt x="419" y="1908"/>
                  <a:pt x="1268" y="1908"/>
                </a:cubicBezTo>
                <a:cubicBezTo>
                  <a:pt x="2118" y="1908"/>
                  <a:pt x="2550" y="871"/>
                  <a:pt x="1945" y="281"/>
                </a:cubicBezTo>
                <a:cubicBezTo>
                  <a:pt x="1758" y="94"/>
                  <a:pt x="1513" y="0"/>
                  <a:pt x="127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2237953" y="2980951"/>
            <a:ext cx="272328" cy="203352"/>
          </a:xfrm>
          <a:custGeom>
            <a:avLst/>
            <a:gdLst/>
            <a:ahLst/>
            <a:cxnLst/>
            <a:rect l="l" t="t" r="r" b="b"/>
            <a:pathLst>
              <a:path w="4264" h="3184" extrusionOk="0">
                <a:moveTo>
                  <a:pt x="2132" y="1"/>
                </a:moveTo>
                <a:cubicBezTo>
                  <a:pt x="1725" y="1"/>
                  <a:pt x="1318" y="159"/>
                  <a:pt x="1008" y="476"/>
                </a:cubicBezTo>
                <a:cubicBezTo>
                  <a:pt x="0" y="1470"/>
                  <a:pt x="720" y="3184"/>
                  <a:pt x="2132" y="3184"/>
                </a:cubicBezTo>
                <a:cubicBezTo>
                  <a:pt x="3558" y="3184"/>
                  <a:pt x="4263" y="1470"/>
                  <a:pt x="3255" y="476"/>
                </a:cubicBezTo>
                <a:cubicBezTo>
                  <a:pt x="2945" y="159"/>
                  <a:pt x="2539" y="1"/>
                  <a:pt x="21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1046787" y="3509829"/>
            <a:ext cx="192303" cy="151428"/>
          </a:xfrm>
          <a:custGeom>
            <a:avLst/>
            <a:gdLst/>
            <a:ahLst/>
            <a:cxnLst/>
            <a:rect l="l" t="t" r="r" b="b"/>
            <a:pathLst>
              <a:path w="3011" h="2371" extrusionOk="0">
                <a:moveTo>
                  <a:pt x="1426" y="1"/>
                </a:moveTo>
                <a:cubicBezTo>
                  <a:pt x="577" y="1"/>
                  <a:pt x="1" y="865"/>
                  <a:pt x="332" y="1643"/>
                </a:cubicBezTo>
                <a:cubicBezTo>
                  <a:pt x="523" y="2111"/>
                  <a:pt x="970" y="2371"/>
                  <a:pt x="1424" y="2371"/>
                </a:cubicBezTo>
                <a:cubicBezTo>
                  <a:pt x="1724" y="2371"/>
                  <a:pt x="2027" y="2258"/>
                  <a:pt x="2262" y="2017"/>
                </a:cubicBezTo>
                <a:cubicBezTo>
                  <a:pt x="3011" y="1268"/>
                  <a:pt x="2478" y="1"/>
                  <a:pt x="142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1204984" y="3351631"/>
            <a:ext cx="191408" cy="151428"/>
          </a:xfrm>
          <a:custGeom>
            <a:avLst/>
            <a:gdLst/>
            <a:ahLst/>
            <a:cxnLst/>
            <a:rect l="l" t="t" r="r" b="b"/>
            <a:pathLst>
              <a:path w="2997" h="2371" extrusionOk="0">
                <a:moveTo>
                  <a:pt x="1412" y="1"/>
                </a:moveTo>
                <a:cubicBezTo>
                  <a:pt x="577" y="1"/>
                  <a:pt x="1" y="865"/>
                  <a:pt x="332" y="1643"/>
                </a:cubicBezTo>
                <a:cubicBezTo>
                  <a:pt x="523" y="2111"/>
                  <a:pt x="965" y="2371"/>
                  <a:pt x="1418" y="2371"/>
                </a:cubicBezTo>
                <a:cubicBezTo>
                  <a:pt x="1717" y="2371"/>
                  <a:pt x="2021" y="2258"/>
                  <a:pt x="2262" y="2017"/>
                </a:cubicBezTo>
                <a:cubicBezTo>
                  <a:pt x="2996" y="1268"/>
                  <a:pt x="2463" y="1"/>
                  <a:pt x="14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1347597" y="3193435"/>
            <a:ext cx="210057" cy="151811"/>
          </a:xfrm>
          <a:custGeom>
            <a:avLst/>
            <a:gdLst/>
            <a:ahLst/>
            <a:cxnLst/>
            <a:rect l="l" t="t" r="r" b="b"/>
            <a:pathLst>
              <a:path w="3289" h="2377" extrusionOk="0">
                <a:moveTo>
                  <a:pt x="1671" y="1"/>
                </a:moveTo>
                <a:cubicBezTo>
                  <a:pt x="360" y="1"/>
                  <a:pt x="0" y="1787"/>
                  <a:pt x="1210" y="2276"/>
                </a:cubicBezTo>
                <a:cubicBezTo>
                  <a:pt x="1374" y="2345"/>
                  <a:pt x="1534" y="2377"/>
                  <a:pt x="1687" y="2377"/>
                </a:cubicBezTo>
                <a:cubicBezTo>
                  <a:pt x="2646" y="2377"/>
                  <a:pt x="3289" y="1142"/>
                  <a:pt x="2506" y="346"/>
                </a:cubicBezTo>
                <a:cubicBezTo>
                  <a:pt x="2276" y="130"/>
                  <a:pt x="1973" y="1"/>
                  <a:pt x="167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1402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58"/>
        <p:cNvGrpSpPr/>
        <p:nvPr/>
      </p:nvGrpSpPr>
      <p:grpSpPr>
        <a:xfrm>
          <a:off x="0" y="0"/>
          <a:ext cx="0" cy="0"/>
          <a:chOff x="0" y="0"/>
          <a:chExt cx="0" cy="0"/>
        </a:xfrm>
      </p:grpSpPr>
      <p:sp>
        <p:nvSpPr>
          <p:cNvPr id="559" name="Google Shape;559;p25"/>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0" name="Google Shape;560;p25"/>
          <p:cNvSpPr txBox="1">
            <a:spLocks noGrp="1"/>
          </p:cNvSpPr>
          <p:nvPr>
            <p:ph type="subTitle" idx="1"/>
          </p:nvPr>
        </p:nvSpPr>
        <p:spPr>
          <a:xfrm>
            <a:off x="3530963" y="5290767"/>
            <a:ext cx="255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61" name="Google Shape;561;p25"/>
          <p:cNvSpPr txBox="1">
            <a:spLocks noGrp="1"/>
          </p:cNvSpPr>
          <p:nvPr>
            <p:ph type="subTitle" idx="2"/>
          </p:nvPr>
        </p:nvSpPr>
        <p:spPr>
          <a:xfrm>
            <a:off x="3530989" y="4374733"/>
            <a:ext cx="25500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62" name="Google Shape;562;p25"/>
          <p:cNvSpPr txBox="1">
            <a:spLocks noGrp="1"/>
          </p:cNvSpPr>
          <p:nvPr>
            <p:ph type="subTitle" idx="3"/>
          </p:nvPr>
        </p:nvSpPr>
        <p:spPr>
          <a:xfrm>
            <a:off x="6110973" y="5290767"/>
            <a:ext cx="255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63" name="Google Shape;563;p25"/>
          <p:cNvSpPr txBox="1">
            <a:spLocks noGrp="1"/>
          </p:cNvSpPr>
          <p:nvPr>
            <p:ph type="subTitle" idx="4"/>
          </p:nvPr>
        </p:nvSpPr>
        <p:spPr>
          <a:xfrm>
            <a:off x="6111012" y="4374733"/>
            <a:ext cx="25500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64" name="Google Shape;564;p25"/>
          <p:cNvSpPr txBox="1">
            <a:spLocks noGrp="1"/>
          </p:cNvSpPr>
          <p:nvPr>
            <p:ph type="subTitle" idx="5"/>
          </p:nvPr>
        </p:nvSpPr>
        <p:spPr>
          <a:xfrm>
            <a:off x="8690985" y="5290767"/>
            <a:ext cx="255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65" name="Google Shape;565;p25"/>
          <p:cNvSpPr txBox="1">
            <a:spLocks noGrp="1"/>
          </p:cNvSpPr>
          <p:nvPr>
            <p:ph type="subTitle" idx="6"/>
          </p:nvPr>
        </p:nvSpPr>
        <p:spPr>
          <a:xfrm>
            <a:off x="8691000" y="4374733"/>
            <a:ext cx="25500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66" name="Google Shape;566;p25"/>
          <p:cNvSpPr txBox="1">
            <a:spLocks noGrp="1"/>
          </p:cNvSpPr>
          <p:nvPr>
            <p:ph type="subTitle" idx="7"/>
          </p:nvPr>
        </p:nvSpPr>
        <p:spPr>
          <a:xfrm>
            <a:off x="950951" y="5290767"/>
            <a:ext cx="25500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67" name="Google Shape;567;p25"/>
          <p:cNvSpPr txBox="1">
            <a:spLocks noGrp="1"/>
          </p:cNvSpPr>
          <p:nvPr>
            <p:ph type="subTitle" idx="8"/>
          </p:nvPr>
        </p:nvSpPr>
        <p:spPr>
          <a:xfrm>
            <a:off x="950968" y="4374733"/>
            <a:ext cx="25500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68" name="Google Shape;568;p25"/>
          <p:cNvSpPr/>
          <p:nvPr/>
        </p:nvSpPr>
        <p:spPr>
          <a:xfrm>
            <a:off x="11075027" y="-35650"/>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25"/>
          <p:cNvSpPr/>
          <p:nvPr/>
        </p:nvSpPr>
        <p:spPr>
          <a:xfrm rot="10800000">
            <a:off x="1055267" y="14"/>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5"/>
          <p:cNvSpPr/>
          <p:nvPr/>
        </p:nvSpPr>
        <p:spPr>
          <a:xfrm rot="10800000">
            <a:off x="-6" y="21"/>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5"/>
          <p:cNvSpPr/>
          <p:nvPr/>
        </p:nvSpPr>
        <p:spPr>
          <a:xfrm rot="10800000">
            <a:off x="547535" y="512114"/>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5"/>
          <p:cNvSpPr/>
          <p:nvPr/>
        </p:nvSpPr>
        <p:spPr>
          <a:xfrm rot="10800000">
            <a:off x="326434" y="718923"/>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5"/>
          <p:cNvSpPr/>
          <p:nvPr/>
        </p:nvSpPr>
        <p:spPr>
          <a:xfrm rot="10800000">
            <a:off x="116793" y="926203"/>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25"/>
          <p:cNvSpPr/>
          <p:nvPr/>
        </p:nvSpPr>
        <p:spPr>
          <a:xfrm rot="10800000">
            <a:off x="743633" y="126273"/>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5"/>
          <p:cNvSpPr/>
          <p:nvPr/>
        </p:nvSpPr>
        <p:spPr>
          <a:xfrm rot="-5400000" flipH="1">
            <a:off x="11831826" y="233270"/>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6" name="Google Shape;576;p25"/>
          <p:cNvSpPr/>
          <p:nvPr/>
        </p:nvSpPr>
        <p:spPr>
          <a:xfrm rot="5400000" flipH="1">
            <a:off x="11432157" y="611627"/>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7" name="Google Shape;577;p25"/>
          <p:cNvSpPr/>
          <p:nvPr/>
        </p:nvSpPr>
        <p:spPr>
          <a:xfrm rot="10800000">
            <a:off x="398023" y="11"/>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25"/>
          <p:cNvSpPr/>
          <p:nvPr/>
        </p:nvSpPr>
        <p:spPr>
          <a:xfrm rot="10800000">
            <a:off x="200921" y="46459"/>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9" name="Google Shape;579;p25"/>
          <p:cNvSpPr/>
          <p:nvPr/>
        </p:nvSpPr>
        <p:spPr>
          <a:xfrm rot="-5400000" flipH="1">
            <a:off x="10951670" y="748791"/>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0" name="Google Shape;580;p25"/>
          <p:cNvSpPr/>
          <p:nvPr/>
        </p:nvSpPr>
        <p:spPr>
          <a:xfrm rot="-5400000" flipH="1">
            <a:off x="10812480" y="883739"/>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3230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581"/>
        <p:cNvGrpSpPr/>
        <p:nvPr/>
      </p:nvGrpSpPr>
      <p:grpSpPr>
        <a:xfrm>
          <a:off x="0" y="0"/>
          <a:ext cx="0" cy="0"/>
          <a:chOff x="0" y="0"/>
          <a:chExt cx="0" cy="0"/>
        </a:xfrm>
      </p:grpSpPr>
      <p:sp>
        <p:nvSpPr>
          <p:cNvPr id="582" name="Google Shape;582;p26"/>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83" name="Google Shape;583;p26"/>
          <p:cNvSpPr txBox="1">
            <a:spLocks noGrp="1"/>
          </p:cNvSpPr>
          <p:nvPr>
            <p:ph type="subTitle" idx="1"/>
          </p:nvPr>
        </p:nvSpPr>
        <p:spPr>
          <a:xfrm>
            <a:off x="6819449" y="3069767"/>
            <a:ext cx="3021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84" name="Google Shape;584;p26"/>
          <p:cNvSpPr txBox="1">
            <a:spLocks noGrp="1"/>
          </p:cNvSpPr>
          <p:nvPr>
            <p:ph type="subTitle" idx="2"/>
          </p:nvPr>
        </p:nvSpPr>
        <p:spPr>
          <a:xfrm>
            <a:off x="6819471" y="2503000"/>
            <a:ext cx="30216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85" name="Google Shape;585;p26"/>
          <p:cNvSpPr txBox="1">
            <a:spLocks noGrp="1"/>
          </p:cNvSpPr>
          <p:nvPr>
            <p:ph type="subTitle" idx="3"/>
          </p:nvPr>
        </p:nvSpPr>
        <p:spPr>
          <a:xfrm>
            <a:off x="2350929" y="5290767"/>
            <a:ext cx="3021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86" name="Google Shape;586;p26"/>
          <p:cNvSpPr txBox="1">
            <a:spLocks noGrp="1"/>
          </p:cNvSpPr>
          <p:nvPr>
            <p:ph type="subTitle" idx="4"/>
          </p:nvPr>
        </p:nvSpPr>
        <p:spPr>
          <a:xfrm>
            <a:off x="2350951" y="4724000"/>
            <a:ext cx="30216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87" name="Google Shape;587;p26"/>
          <p:cNvSpPr txBox="1">
            <a:spLocks noGrp="1"/>
          </p:cNvSpPr>
          <p:nvPr>
            <p:ph type="subTitle" idx="5"/>
          </p:nvPr>
        </p:nvSpPr>
        <p:spPr>
          <a:xfrm>
            <a:off x="6819464" y="5290767"/>
            <a:ext cx="3021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88" name="Google Shape;588;p26"/>
          <p:cNvSpPr txBox="1">
            <a:spLocks noGrp="1"/>
          </p:cNvSpPr>
          <p:nvPr>
            <p:ph type="subTitle" idx="6"/>
          </p:nvPr>
        </p:nvSpPr>
        <p:spPr>
          <a:xfrm>
            <a:off x="6819485" y="4724000"/>
            <a:ext cx="30216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89" name="Google Shape;589;p26"/>
          <p:cNvSpPr txBox="1">
            <a:spLocks noGrp="1"/>
          </p:cNvSpPr>
          <p:nvPr>
            <p:ph type="subTitle" idx="7"/>
          </p:nvPr>
        </p:nvSpPr>
        <p:spPr>
          <a:xfrm>
            <a:off x="2350915" y="3069767"/>
            <a:ext cx="30216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90" name="Google Shape;590;p26"/>
          <p:cNvSpPr txBox="1">
            <a:spLocks noGrp="1"/>
          </p:cNvSpPr>
          <p:nvPr>
            <p:ph type="subTitle" idx="8"/>
          </p:nvPr>
        </p:nvSpPr>
        <p:spPr>
          <a:xfrm>
            <a:off x="2350936" y="2503000"/>
            <a:ext cx="3021600" cy="4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91" name="Google Shape;591;p26"/>
          <p:cNvSpPr/>
          <p:nvPr/>
        </p:nvSpPr>
        <p:spPr>
          <a:xfrm rot="5400000" flipH="1">
            <a:off x="11226665" y="3368740"/>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26"/>
          <p:cNvSpPr/>
          <p:nvPr/>
        </p:nvSpPr>
        <p:spPr>
          <a:xfrm rot="5400000" flipH="1">
            <a:off x="11235389" y="2276254"/>
            <a:ext cx="1132668" cy="780556"/>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3" name="Google Shape;593;p26"/>
          <p:cNvSpPr/>
          <p:nvPr/>
        </p:nvSpPr>
        <p:spPr>
          <a:xfrm rot="5400000" flipH="1">
            <a:off x="-124454" y="3614333"/>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6"/>
          <p:cNvSpPr/>
          <p:nvPr/>
        </p:nvSpPr>
        <p:spPr>
          <a:xfrm rot="5400000" flipH="1">
            <a:off x="-167385" y="2601998"/>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26"/>
          <p:cNvSpPr/>
          <p:nvPr/>
        </p:nvSpPr>
        <p:spPr>
          <a:xfrm rot="5400000" flipH="1">
            <a:off x="472498" y="1849199"/>
            <a:ext cx="607941" cy="596684"/>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26"/>
          <p:cNvSpPr/>
          <p:nvPr/>
        </p:nvSpPr>
        <p:spPr>
          <a:xfrm rot="5400000" flipH="1">
            <a:off x="11469258" y="3429728"/>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7" name="Google Shape;597;p26"/>
          <p:cNvSpPr/>
          <p:nvPr/>
        </p:nvSpPr>
        <p:spPr>
          <a:xfrm rot="5400000" flipH="1">
            <a:off x="11665136" y="3250444"/>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8" name="Google Shape;598;p26"/>
          <p:cNvSpPr/>
          <p:nvPr/>
        </p:nvSpPr>
        <p:spPr>
          <a:xfrm rot="5400000" flipH="1">
            <a:off x="505710" y="2988538"/>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9" name="Google Shape;599;p26"/>
          <p:cNvSpPr/>
          <p:nvPr/>
        </p:nvSpPr>
        <p:spPr>
          <a:xfrm rot="5400000" flipH="1">
            <a:off x="703790" y="2776165"/>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26"/>
          <p:cNvSpPr/>
          <p:nvPr/>
        </p:nvSpPr>
        <p:spPr>
          <a:xfrm rot="5400000" flipH="1">
            <a:off x="904532" y="2573063"/>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26"/>
          <p:cNvSpPr/>
          <p:nvPr/>
        </p:nvSpPr>
        <p:spPr>
          <a:xfrm rot="5400000" flipH="1">
            <a:off x="125801" y="3178705"/>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26"/>
          <p:cNvSpPr/>
          <p:nvPr/>
        </p:nvSpPr>
        <p:spPr>
          <a:xfrm rot="-5400000" flipH="1">
            <a:off x="11831842" y="5066298"/>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26"/>
          <p:cNvSpPr/>
          <p:nvPr/>
        </p:nvSpPr>
        <p:spPr>
          <a:xfrm rot="5400000" flipH="1">
            <a:off x="11432173" y="4535505"/>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26"/>
          <p:cNvSpPr/>
          <p:nvPr/>
        </p:nvSpPr>
        <p:spPr>
          <a:xfrm rot="5400000" flipH="1">
            <a:off x="11916187" y="1862084"/>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26"/>
          <p:cNvSpPr/>
          <p:nvPr/>
        </p:nvSpPr>
        <p:spPr>
          <a:xfrm rot="5400000" flipH="1">
            <a:off x="337215" y="3931525"/>
            <a:ext cx="1186357" cy="117328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26"/>
          <p:cNvSpPr/>
          <p:nvPr/>
        </p:nvSpPr>
        <p:spPr>
          <a:xfrm rot="5400000" flipH="1">
            <a:off x="782783" y="3956467"/>
            <a:ext cx="266055" cy="266055"/>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26"/>
          <p:cNvSpPr/>
          <p:nvPr/>
        </p:nvSpPr>
        <p:spPr>
          <a:xfrm rot="5400000" flipH="1">
            <a:off x="-60621" y="2893255"/>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26"/>
          <p:cNvSpPr/>
          <p:nvPr/>
        </p:nvSpPr>
        <p:spPr>
          <a:xfrm rot="5400000" flipH="1">
            <a:off x="35707" y="2646272"/>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26"/>
          <p:cNvSpPr/>
          <p:nvPr/>
        </p:nvSpPr>
        <p:spPr>
          <a:xfrm rot="-5400000" flipH="1">
            <a:off x="-184163" y="4186067"/>
            <a:ext cx="1184703" cy="816373"/>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26"/>
          <p:cNvSpPr/>
          <p:nvPr/>
        </p:nvSpPr>
        <p:spPr>
          <a:xfrm rot="5400000" flipH="1">
            <a:off x="-68825" y="5269498"/>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1069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11"/>
        <p:cNvGrpSpPr/>
        <p:nvPr/>
      </p:nvGrpSpPr>
      <p:grpSpPr>
        <a:xfrm>
          <a:off x="0" y="0"/>
          <a:ext cx="0" cy="0"/>
          <a:chOff x="0" y="0"/>
          <a:chExt cx="0" cy="0"/>
        </a:xfrm>
      </p:grpSpPr>
      <p:sp>
        <p:nvSpPr>
          <p:cNvPr id="612" name="Google Shape;612;p27"/>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13" name="Google Shape;613;p27"/>
          <p:cNvSpPr txBox="1">
            <a:spLocks noGrp="1"/>
          </p:cNvSpPr>
          <p:nvPr>
            <p:ph type="subTitle" idx="1"/>
          </p:nvPr>
        </p:nvSpPr>
        <p:spPr>
          <a:xfrm>
            <a:off x="1032133" y="3047300"/>
            <a:ext cx="2522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14" name="Google Shape;614;p27"/>
          <p:cNvSpPr txBox="1">
            <a:spLocks noGrp="1"/>
          </p:cNvSpPr>
          <p:nvPr>
            <p:ph type="subTitle" idx="2"/>
          </p:nvPr>
        </p:nvSpPr>
        <p:spPr>
          <a:xfrm>
            <a:off x="1032133" y="2438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15" name="Google Shape;615;p27"/>
          <p:cNvSpPr txBox="1">
            <a:spLocks noGrp="1"/>
          </p:cNvSpPr>
          <p:nvPr>
            <p:ph type="subTitle" idx="3"/>
          </p:nvPr>
        </p:nvSpPr>
        <p:spPr>
          <a:xfrm>
            <a:off x="4834600" y="3047300"/>
            <a:ext cx="2522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16" name="Google Shape;616;p27"/>
          <p:cNvSpPr txBox="1">
            <a:spLocks noGrp="1"/>
          </p:cNvSpPr>
          <p:nvPr>
            <p:ph type="subTitle" idx="4"/>
          </p:nvPr>
        </p:nvSpPr>
        <p:spPr>
          <a:xfrm>
            <a:off x="4834600" y="2438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17" name="Google Shape;617;p27"/>
          <p:cNvSpPr txBox="1">
            <a:spLocks noGrp="1"/>
          </p:cNvSpPr>
          <p:nvPr>
            <p:ph type="subTitle" idx="5"/>
          </p:nvPr>
        </p:nvSpPr>
        <p:spPr>
          <a:xfrm>
            <a:off x="8637067" y="3047300"/>
            <a:ext cx="2522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18" name="Google Shape;618;p27"/>
          <p:cNvSpPr txBox="1">
            <a:spLocks noGrp="1"/>
          </p:cNvSpPr>
          <p:nvPr>
            <p:ph type="subTitle" idx="6"/>
          </p:nvPr>
        </p:nvSpPr>
        <p:spPr>
          <a:xfrm>
            <a:off x="8637067" y="2438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19" name="Google Shape;619;p27"/>
          <p:cNvSpPr txBox="1">
            <a:spLocks noGrp="1"/>
          </p:cNvSpPr>
          <p:nvPr>
            <p:ph type="subTitle" idx="7"/>
          </p:nvPr>
        </p:nvSpPr>
        <p:spPr>
          <a:xfrm>
            <a:off x="1032133" y="5392367"/>
            <a:ext cx="2522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20" name="Google Shape;620;p27"/>
          <p:cNvSpPr txBox="1">
            <a:spLocks noGrp="1"/>
          </p:cNvSpPr>
          <p:nvPr>
            <p:ph type="subTitle" idx="8"/>
          </p:nvPr>
        </p:nvSpPr>
        <p:spPr>
          <a:xfrm>
            <a:off x="1032133" y="4783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21" name="Google Shape;621;p27"/>
          <p:cNvSpPr txBox="1">
            <a:spLocks noGrp="1"/>
          </p:cNvSpPr>
          <p:nvPr>
            <p:ph type="subTitle" idx="9"/>
          </p:nvPr>
        </p:nvSpPr>
        <p:spPr>
          <a:xfrm>
            <a:off x="4834600" y="5392367"/>
            <a:ext cx="2522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22" name="Google Shape;622;p27"/>
          <p:cNvSpPr txBox="1">
            <a:spLocks noGrp="1"/>
          </p:cNvSpPr>
          <p:nvPr>
            <p:ph type="subTitle" idx="13"/>
          </p:nvPr>
        </p:nvSpPr>
        <p:spPr>
          <a:xfrm>
            <a:off x="4834600" y="4783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23" name="Google Shape;623;p27"/>
          <p:cNvSpPr txBox="1">
            <a:spLocks noGrp="1"/>
          </p:cNvSpPr>
          <p:nvPr>
            <p:ph type="subTitle" idx="14"/>
          </p:nvPr>
        </p:nvSpPr>
        <p:spPr>
          <a:xfrm>
            <a:off x="8637067" y="5392367"/>
            <a:ext cx="2522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2133"/>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24" name="Google Shape;624;p27"/>
          <p:cNvSpPr txBox="1">
            <a:spLocks noGrp="1"/>
          </p:cNvSpPr>
          <p:nvPr>
            <p:ph type="subTitle" idx="15"/>
          </p:nvPr>
        </p:nvSpPr>
        <p:spPr>
          <a:xfrm>
            <a:off x="8637067" y="4783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Kanit"/>
                <a:ea typeface="Kanit"/>
                <a:cs typeface="Kanit"/>
                <a:sym typeface="Kanit"/>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25" name="Google Shape;625;p27"/>
          <p:cNvSpPr/>
          <p:nvPr/>
        </p:nvSpPr>
        <p:spPr>
          <a:xfrm>
            <a:off x="257293" y="-1"/>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7"/>
          <p:cNvSpPr/>
          <p:nvPr/>
        </p:nvSpPr>
        <p:spPr>
          <a:xfrm rot="-5400000" flipH="1">
            <a:off x="-176055" y="5487558"/>
            <a:ext cx="1132668" cy="780556"/>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7"/>
          <p:cNvSpPr/>
          <p:nvPr/>
        </p:nvSpPr>
        <p:spPr>
          <a:xfrm rot="-5400000" flipH="1">
            <a:off x="11916395" y="5427275"/>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7"/>
          <p:cNvSpPr/>
          <p:nvPr/>
        </p:nvSpPr>
        <p:spPr>
          <a:xfrm rot="-5400000" flipH="1">
            <a:off x="11592365" y="6158526"/>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7"/>
          <p:cNvSpPr/>
          <p:nvPr/>
        </p:nvSpPr>
        <p:spPr>
          <a:xfrm rot="-5400000" flipH="1">
            <a:off x="579637" y="5011042"/>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7"/>
          <p:cNvSpPr/>
          <p:nvPr/>
        </p:nvSpPr>
        <p:spPr>
          <a:xfrm rot="-5400000" flipH="1">
            <a:off x="401147" y="5191355"/>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7"/>
          <p:cNvSpPr/>
          <p:nvPr/>
        </p:nvSpPr>
        <p:spPr>
          <a:xfrm rot="-5400000" flipH="1">
            <a:off x="11559095" y="6089807"/>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7"/>
          <p:cNvSpPr/>
          <p:nvPr/>
        </p:nvSpPr>
        <p:spPr>
          <a:xfrm rot="-5400000" flipH="1">
            <a:off x="11342815" y="6301437"/>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7"/>
          <p:cNvSpPr/>
          <p:nvPr/>
        </p:nvSpPr>
        <p:spPr>
          <a:xfrm rot="-5400000" flipH="1">
            <a:off x="11128525" y="6504068"/>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7"/>
          <p:cNvSpPr/>
          <p:nvPr/>
        </p:nvSpPr>
        <p:spPr>
          <a:xfrm rot="-5400000" flipH="1">
            <a:off x="11729300" y="5678073"/>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7"/>
          <p:cNvSpPr/>
          <p:nvPr/>
        </p:nvSpPr>
        <p:spPr>
          <a:xfrm rot="5400000" flipH="1">
            <a:off x="-68952" y="268942"/>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7"/>
          <p:cNvSpPr/>
          <p:nvPr/>
        </p:nvSpPr>
        <p:spPr>
          <a:xfrm rot="-5400000" flipH="1">
            <a:off x="-15076" y="864479"/>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7"/>
          <p:cNvSpPr/>
          <p:nvPr/>
        </p:nvSpPr>
        <p:spPr>
          <a:xfrm rot="-5400000" flipH="1">
            <a:off x="-18516" y="6424988"/>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7"/>
          <p:cNvSpPr/>
          <p:nvPr/>
        </p:nvSpPr>
        <p:spPr>
          <a:xfrm rot="10800000">
            <a:off x="10954058" y="782790"/>
            <a:ext cx="266055" cy="266055"/>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7"/>
          <p:cNvSpPr/>
          <p:nvPr/>
        </p:nvSpPr>
        <p:spPr>
          <a:xfrm rot="-5400000" flipH="1">
            <a:off x="12074939" y="6243059"/>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7"/>
          <p:cNvSpPr/>
          <p:nvPr/>
        </p:nvSpPr>
        <p:spPr>
          <a:xfrm rot="-5400000" flipH="1">
            <a:off x="11936277" y="6347949"/>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7"/>
          <p:cNvSpPr/>
          <p:nvPr/>
        </p:nvSpPr>
        <p:spPr>
          <a:xfrm>
            <a:off x="10999494" y="7"/>
            <a:ext cx="1184703" cy="816373"/>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7"/>
          <p:cNvSpPr/>
          <p:nvPr/>
        </p:nvSpPr>
        <p:spPr>
          <a:xfrm rot="-5400000" flipH="1">
            <a:off x="11839530" y="268939"/>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7"/>
          <p:cNvSpPr/>
          <p:nvPr/>
        </p:nvSpPr>
        <p:spPr>
          <a:xfrm rot="-5400000" flipH="1">
            <a:off x="133937" y="784442"/>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7"/>
          <p:cNvSpPr/>
          <p:nvPr/>
        </p:nvSpPr>
        <p:spPr>
          <a:xfrm rot="-5400000" flipH="1">
            <a:off x="-5253" y="919388"/>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7"/>
          <p:cNvSpPr/>
          <p:nvPr/>
        </p:nvSpPr>
        <p:spPr>
          <a:xfrm>
            <a:off x="108167" y="6706870"/>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7"/>
          <p:cNvSpPr/>
          <p:nvPr/>
        </p:nvSpPr>
        <p:spPr>
          <a:xfrm>
            <a:off x="482961" y="6395780"/>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7"/>
          <p:cNvSpPr/>
          <p:nvPr/>
        </p:nvSpPr>
        <p:spPr>
          <a:xfrm rot="5400000" flipH="1">
            <a:off x="11916184" y="686270"/>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94227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48"/>
        <p:cNvGrpSpPr/>
        <p:nvPr/>
      </p:nvGrpSpPr>
      <p:grpSpPr>
        <a:xfrm>
          <a:off x="0" y="0"/>
          <a:ext cx="0" cy="0"/>
          <a:chOff x="0" y="0"/>
          <a:chExt cx="0" cy="0"/>
        </a:xfrm>
      </p:grpSpPr>
      <p:sp>
        <p:nvSpPr>
          <p:cNvPr id="649" name="Google Shape;649;p28"/>
          <p:cNvSpPr txBox="1">
            <a:spLocks noGrp="1"/>
          </p:cNvSpPr>
          <p:nvPr>
            <p:ph type="title"/>
          </p:nvPr>
        </p:nvSpPr>
        <p:spPr>
          <a:xfrm>
            <a:off x="3688200" y="947933"/>
            <a:ext cx="4815600" cy="9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4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50" name="Google Shape;650;p28"/>
          <p:cNvSpPr txBox="1">
            <a:spLocks noGrp="1"/>
          </p:cNvSpPr>
          <p:nvPr>
            <p:ph type="subTitle" idx="1"/>
          </p:nvPr>
        </p:nvSpPr>
        <p:spPr>
          <a:xfrm>
            <a:off x="3112417" y="2640033"/>
            <a:ext cx="5967200" cy="11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solidFill>
                  <a:schemeClr val="dk1"/>
                </a:solidFill>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651" name="Google Shape;651;p28"/>
          <p:cNvSpPr txBox="1">
            <a:spLocks noGrp="1"/>
          </p:cNvSpPr>
          <p:nvPr>
            <p:ph type="subTitle" idx="2"/>
          </p:nvPr>
        </p:nvSpPr>
        <p:spPr>
          <a:xfrm>
            <a:off x="3725000" y="2071100"/>
            <a:ext cx="47420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652" name="Google Shape;652;p28"/>
          <p:cNvSpPr txBox="1"/>
          <p:nvPr/>
        </p:nvSpPr>
        <p:spPr>
          <a:xfrm>
            <a:off x="3490800" y="4841133"/>
            <a:ext cx="5210400" cy="762000"/>
          </a:xfrm>
          <a:prstGeom prst="rect">
            <a:avLst/>
          </a:prstGeom>
          <a:noFill/>
          <a:ln>
            <a:noFill/>
          </a:ln>
        </p:spPr>
        <p:txBody>
          <a:bodyPr spcFirstLastPara="1" wrap="square" lIns="121900" tIns="121900" rIns="121900" bIns="121900" anchor="ctr" anchorCtr="0">
            <a:noAutofit/>
          </a:bodyPr>
          <a:lstStyle/>
          <a:p>
            <a:pPr marL="0" lvl="0" indent="0" algn="ctr" rtl="0">
              <a:lnSpc>
                <a:spcPct val="80000"/>
              </a:lnSpc>
              <a:spcBef>
                <a:spcPts val="0"/>
              </a:spcBef>
              <a:spcAft>
                <a:spcPts val="0"/>
              </a:spcAft>
              <a:buNone/>
            </a:pPr>
            <a:r>
              <a:rPr lang="en" sz="1600">
                <a:solidFill>
                  <a:schemeClr val="dk1"/>
                </a:solidFill>
                <a:latin typeface="Open Sans Light"/>
                <a:ea typeface="Open Sans Light"/>
                <a:cs typeface="Open Sans Light"/>
                <a:sym typeface="Open Sans Light"/>
              </a:rPr>
              <a:t>CREDITS: This presentation template was created by </a:t>
            </a:r>
            <a:r>
              <a:rPr lang="en" sz="16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600">
                <a:solidFill>
                  <a:schemeClr val="dk1"/>
                </a:solidFill>
                <a:latin typeface="Open Sans Light"/>
                <a:ea typeface="Open Sans Light"/>
                <a:cs typeface="Open Sans Light"/>
                <a:sym typeface="Open Sans Light"/>
              </a:rPr>
              <a:t>, including icons by </a:t>
            </a:r>
            <a:r>
              <a:rPr lang="en" sz="16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600">
                <a:solidFill>
                  <a:schemeClr val="dk1"/>
                </a:solidFill>
                <a:latin typeface="Open Sans Light"/>
                <a:ea typeface="Open Sans Light"/>
                <a:cs typeface="Open Sans Light"/>
                <a:sym typeface="Open Sans Light"/>
              </a:rPr>
              <a:t>, and infographics &amp; images by </a:t>
            </a:r>
            <a:r>
              <a:rPr lang="en" sz="16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600" b="1">
              <a:solidFill>
                <a:schemeClr val="dk1"/>
              </a:solidFill>
              <a:latin typeface="Open Sans"/>
              <a:ea typeface="Open Sans"/>
              <a:cs typeface="Open Sans"/>
              <a:sym typeface="Open Sans"/>
            </a:endParaRPr>
          </a:p>
        </p:txBody>
      </p:sp>
      <p:sp>
        <p:nvSpPr>
          <p:cNvPr id="653" name="Google Shape;653;p28"/>
          <p:cNvSpPr/>
          <p:nvPr/>
        </p:nvSpPr>
        <p:spPr>
          <a:xfrm rot="-5400000" flipH="1">
            <a:off x="-151640" y="3283099"/>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5400000" flipH="1">
            <a:off x="-176055" y="4408725"/>
            <a:ext cx="1132668" cy="780556"/>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5400000" flipH="1">
            <a:off x="11916395" y="3700075"/>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5400000" flipH="1">
            <a:off x="11592365" y="4431326"/>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5400000" flipH="1">
            <a:off x="11111563" y="5019651"/>
            <a:ext cx="607941" cy="596684"/>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5400000" flipH="1">
            <a:off x="579637" y="3932208"/>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5400000" flipH="1">
            <a:off x="401147" y="4112521"/>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5400000" flipH="1">
            <a:off x="11559095" y="4362607"/>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5400000" flipH="1">
            <a:off x="11342815" y="4574237"/>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5400000" flipH="1">
            <a:off x="11128525" y="4776868"/>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5400000" flipH="1">
            <a:off x="11729300" y="3950873"/>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5400000" flipH="1">
            <a:off x="-68952" y="2123409"/>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5400000" flipH="1">
            <a:off x="-15076" y="2185279"/>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5400000" flipH="1">
            <a:off x="-18516" y="5346154"/>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5400000" flipH="1">
            <a:off x="10668428" y="2360728"/>
            <a:ext cx="1186357" cy="117328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5400000" flipH="1">
            <a:off x="11143163" y="3243013"/>
            <a:ext cx="266055" cy="266055"/>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5400000" flipH="1">
            <a:off x="12074939" y="4515859"/>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5400000" flipH="1">
            <a:off x="11936277" y="4620749"/>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5400000" flipH="1">
            <a:off x="11191463" y="2463094"/>
            <a:ext cx="1184703" cy="816373"/>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5400000" flipH="1">
            <a:off x="11831715" y="1920209"/>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a:off x="10817731" y="6044301"/>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5400000" flipH="1">
            <a:off x="11235387" y="589882"/>
            <a:ext cx="1132668" cy="780556"/>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5400000" flipH="1">
            <a:off x="-124455" y="1279594"/>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5400000" flipH="1">
            <a:off x="-167386" y="267258"/>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5400000" flipH="1">
            <a:off x="11469257" y="1743356"/>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5400000" flipH="1">
            <a:off x="11665135" y="1564072"/>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rot="5400000" flipH="1">
            <a:off x="505709" y="653798"/>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rot="5400000" flipH="1">
            <a:off x="703787" y="441427"/>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5400000" flipH="1">
            <a:off x="125800" y="843965"/>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rot="-5400000" flipH="1">
            <a:off x="11831841" y="6313225"/>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rot="5400000" flipH="1">
            <a:off x="11432172" y="5248766"/>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5400000" flipH="1">
            <a:off x="11916185" y="175712"/>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a:off x="971887" y="5809151"/>
            <a:ext cx="266055" cy="266055"/>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rot="10800000">
            <a:off x="7805" y="6041615"/>
            <a:ext cx="1184703" cy="816373"/>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rot="5400000" flipH="1">
            <a:off x="-76641" y="6313227"/>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rot="5400000" flipH="1">
            <a:off x="11914957" y="5969956"/>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28"/>
          <p:cNvSpPr/>
          <p:nvPr/>
        </p:nvSpPr>
        <p:spPr>
          <a:xfrm rot="5400000" flipH="1">
            <a:off x="12071535" y="5836039"/>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28"/>
          <p:cNvSpPr/>
          <p:nvPr/>
        </p:nvSpPr>
        <p:spPr>
          <a:xfrm rot="10800000">
            <a:off x="11683773" y="-1"/>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28"/>
          <p:cNvSpPr/>
          <p:nvPr/>
        </p:nvSpPr>
        <p:spPr>
          <a:xfrm rot="10800000">
            <a:off x="11372140" y="126259"/>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28"/>
          <p:cNvSpPr/>
          <p:nvPr/>
        </p:nvSpPr>
        <p:spPr>
          <a:xfrm rot="-5400000" flipH="1">
            <a:off x="-18515" y="5914428"/>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5912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44867" y="2361200"/>
            <a:ext cx="8502800" cy="1368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844867" y="3778833"/>
            <a:ext cx="8502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a:off x="140634" y="270052"/>
            <a:ext cx="11787404" cy="6317913"/>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61171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175633" y="3885917"/>
            <a:ext cx="7840800" cy="1122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subTitle" idx="1"/>
          </p:nvPr>
        </p:nvSpPr>
        <p:spPr>
          <a:xfrm>
            <a:off x="2175633" y="5008317"/>
            <a:ext cx="7840800" cy="705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15" name="Google Shape;15;p3"/>
          <p:cNvSpPr txBox="1">
            <a:spLocks noGrp="1"/>
          </p:cNvSpPr>
          <p:nvPr>
            <p:ph type="title" idx="2" hasCustomPrompt="1"/>
          </p:nvPr>
        </p:nvSpPr>
        <p:spPr>
          <a:xfrm>
            <a:off x="3528200" y="1468600"/>
            <a:ext cx="5135600" cy="25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9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515601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950967" y="1356933"/>
            <a:ext cx="10290000" cy="468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grpSp>
        <p:nvGrpSpPr>
          <p:cNvPr id="19" name="Google Shape;19;p4"/>
          <p:cNvGrpSpPr/>
          <p:nvPr/>
        </p:nvGrpSpPr>
        <p:grpSpPr>
          <a:xfrm flipH="1">
            <a:off x="160489" y="929217"/>
            <a:ext cx="214361" cy="221183"/>
            <a:chOff x="6109266" y="2958701"/>
            <a:chExt cx="158099" cy="163114"/>
          </a:xfrm>
        </p:grpSpPr>
        <p:sp>
          <p:nvSpPr>
            <p:cNvPr id="20" name="Google Shape;20;p4"/>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4"/>
          <p:cNvGrpSpPr/>
          <p:nvPr/>
        </p:nvGrpSpPr>
        <p:grpSpPr>
          <a:xfrm rot="4861642" flipH="1">
            <a:off x="417161" y="-18962"/>
            <a:ext cx="346372" cy="469356"/>
            <a:chOff x="3989427" y="3265633"/>
            <a:chExt cx="411747" cy="557942"/>
          </a:xfrm>
        </p:grpSpPr>
        <p:sp>
          <p:nvSpPr>
            <p:cNvPr id="24" name="Google Shape;24;p4"/>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4"/>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4"/>
          <p:cNvSpPr/>
          <p:nvPr/>
        </p:nvSpPr>
        <p:spPr>
          <a:xfrm>
            <a:off x="93388" y="256920"/>
            <a:ext cx="348061" cy="460184"/>
          </a:xfrm>
          <a:custGeom>
            <a:avLst/>
            <a:gdLst/>
            <a:ahLst/>
            <a:cxnLst/>
            <a:rect l="l" t="t" r="r" b="b"/>
            <a:pathLst>
              <a:path w="11093" h="14668" extrusionOk="0">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a:off x="395149" y="703625"/>
            <a:ext cx="135323" cy="289472"/>
          </a:xfrm>
          <a:custGeom>
            <a:avLst/>
            <a:gdLst/>
            <a:ahLst/>
            <a:cxnLst/>
            <a:rect l="l" t="t" r="r" b="b"/>
            <a:pathLst>
              <a:path w="5546" h="11862" extrusionOk="0">
                <a:moveTo>
                  <a:pt x="3654" y="1"/>
                </a:moveTo>
                <a:cubicBezTo>
                  <a:pt x="3595" y="1"/>
                  <a:pt x="3526" y="16"/>
                  <a:pt x="3446" y="45"/>
                </a:cubicBezTo>
                <a:cubicBezTo>
                  <a:pt x="3130" y="164"/>
                  <a:pt x="2773" y="283"/>
                  <a:pt x="2417" y="362"/>
                </a:cubicBezTo>
                <a:cubicBezTo>
                  <a:pt x="2219" y="402"/>
                  <a:pt x="2100" y="521"/>
                  <a:pt x="2060" y="719"/>
                </a:cubicBezTo>
                <a:cubicBezTo>
                  <a:pt x="1783" y="2303"/>
                  <a:pt x="1505" y="3848"/>
                  <a:pt x="1189" y="5433"/>
                </a:cubicBezTo>
                <a:cubicBezTo>
                  <a:pt x="951" y="6819"/>
                  <a:pt x="674" y="8206"/>
                  <a:pt x="396" y="9592"/>
                </a:cubicBezTo>
                <a:cubicBezTo>
                  <a:pt x="278" y="10226"/>
                  <a:pt x="159" y="10860"/>
                  <a:pt x="40" y="11493"/>
                </a:cubicBezTo>
                <a:cubicBezTo>
                  <a:pt x="0" y="11691"/>
                  <a:pt x="119" y="11810"/>
                  <a:pt x="357" y="11850"/>
                </a:cubicBezTo>
                <a:cubicBezTo>
                  <a:pt x="484" y="11858"/>
                  <a:pt x="612" y="11862"/>
                  <a:pt x="740" y="11862"/>
                </a:cubicBezTo>
                <a:cubicBezTo>
                  <a:pt x="1885" y="11862"/>
                  <a:pt x="3043" y="11545"/>
                  <a:pt x="4041" y="10939"/>
                </a:cubicBezTo>
                <a:cubicBezTo>
                  <a:pt x="4754" y="10543"/>
                  <a:pt x="5308" y="9830"/>
                  <a:pt x="5427" y="9037"/>
                </a:cubicBezTo>
                <a:cubicBezTo>
                  <a:pt x="5546" y="8443"/>
                  <a:pt x="5189" y="7889"/>
                  <a:pt x="4635" y="7809"/>
                </a:cubicBezTo>
                <a:cubicBezTo>
                  <a:pt x="4476" y="7757"/>
                  <a:pt x="4309" y="7730"/>
                  <a:pt x="4140" y="7730"/>
                </a:cubicBezTo>
                <a:cubicBezTo>
                  <a:pt x="3803" y="7730"/>
                  <a:pt x="3460" y="7836"/>
                  <a:pt x="3169" y="8047"/>
                </a:cubicBezTo>
                <a:cubicBezTo>
                  <a:pt x="2813" y="8285"/>
                  <a:pt x="2496" y="8522"/>
                  <a:pt x="2100" y="8800"/>
                </a:cubicBezTo>
                <a:cubicBezTo>
                  <a:pt x="2100" y="8522"/>
                  <a:pt x="2139" y="8285"/>
                  <a:pt x="2179" y="8007"/>
                </a:cubicBezTo>
                <a:cubicBezTo>
                  <a:pt x="2615" y="6185"/>
                  <a:pt x="3050" y="4403"/>
                  <a:pt x="3446" y="2581"/>
                </a:cubicBezTo>
                <a:cubicBezTo>
                  <a:pt x="3605" y="1868"/>
                  <a:pt x="3763" y="1115"/>
                  <a:pt x="3882" y="402"/>
                </a:cubicBezTo>
                <a:cubicBezTo>
                  <a:pt x="3912" y="135"/>
                  <a:pt x="3830" y="1"/>
                  <a:pt x="365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482225" y="407356"/>
            <a:ext cx="151003" cy="159328"/>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4"/>
          <p:cNvSpPr/>
          <p:nvPr/>
        </p:nvSpPr>
        <p:spPr>
          <a:xfrm flipH="1">
            <a:off x="908520" y="178732"/>
            <a:ext cx="415769" cy="308392"/>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4"/>
          <p:cNvSpPr/>
          <p:nvPr/>
        </p:nvSpPr>
        <p:spPr>
          <a:xfrm rot="8100000" flipH="1">
            <a:off x="11495863" y="6248560"/>
            <a:ext cx="416452" cy="265835"/>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a:off x="11528937" y="6410209"/>
            <a:ext cx="350320" cy="381111"/>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4"/>
          <p:cNvGrpSpPr/>
          <p:nvPr/>
        </p:nvGrpSpPr>
        <p:grpSpPr>
          <a:xfrm>
            <a:off x="11788131" y="5915023"/>
            <a:ext cx="218408" cy="225357"/>
            <a:chOff x="6109266" y="2958701"/>
            <a:chExt cx="158099" cy="163114"/>
          </a:xfrm>
        </p:grpSpPr>
        <p:sp>
          <p:nvSpPr>
            <p:cNvPr id="33" name="Google Shape;33;p4"/>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4"/>
          <p:cNvSpPr/>
          <p:nvPr/>
        </p:nvSpPr>
        <p:spPr>
          <a:xfrm>
            <a:off x="11913542" y="6497612"/>
            <a:ext cx="93223" cy="86001"/>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11969486" y="6338493"/>
            <a:ext cx="153849" cy="162329"/>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4"/>
          <p:cNvGrpSpPr/>
          <p:nvPr/>
        </p:nvGrpSpPr>
        <p:grpSpPr>
          <a:xfrm>
            <a:off x="10996486" y="6413307"/>
            <a:ext cx="385005" cy="374980"/>
            <a:chOff x="4915097" y="219724"/>
            <a:chExt cx="427847" cy="414801"/>
          </a:xfrm>
        </p:grpSpPr>
        <p:sp>
          <p:nvSpPr>
            <p:cNvPr id="39" name="Google Shape;39;p4"/>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011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 name="Google Shape;43;p5"/>
          <p:cNvSpPr txBox="1">
            <a:spLocks noGrp="1"/>
          </p:cNvSpPr>
          <p:nvPr>
            <p:ph type="body" idx="1"/>
          </p:nvPr>
        </p:nvSpPr>
        <p:spPr>
          <a:xfrm>
            <a:off x="1747067" y="4125460"/>
            <a:ext cx="4055600" cy="1662800"/>
          </a:xfrm>
          <a:prstGeom prst="rect">
            <a:avLst/>
          </a:prstGeom>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2133"/>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4" name="Google Shape;44;p5"/>
          <p:cNvSpPr txBox="1">
            <a:spLocks noGrp="1"/>
          </p:cNvSpPr>
          <p:nvPr>
            <p:ph type="body" idx="2"/>
          </p:nvPr>
        </p:nvSpPr>
        <p:spPr>
          <a:xfrm>
            <a:off x="6389372" y="4125460"/>
            <a:ext cx="4055600" cy="1662800"/>
          </a:xfrm>
          <a:prstGeom prst="rect">
            <a:avLst/>
          </a:prstGeom>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2133"/>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5" name="Google Shape;45;p5"/>
          <p:cNvSpPr txBox="1">
            <a:spLocks noGrp="1"/>
          </p:cNvSpPr>
          <p:nvPr>
            <p:ph type="subTitle" idx="3"/>
          </p:nvPr>
        </p:nvSpPr>
        <p:spPr>
          <a:xfrm>
            <a:off x="1747067" y="3586533"/>
            <a:ext cx="4055600" cy="691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2667" b="1">
                <a:latin typeface="Kalam"/>
                <a:ea typeface="Kalam"/>
                <a:cs typeface="Kalam"/>
                <a:sym typeface="Kalam"/>
              </a:defRPr>
            </a:lvl1pPr>
            <a:lvl2pPr lvl="1" algn="ctr">
              <a:lnSpc>
                <a:spcPct val="100000"/>
              </a:lnSpc>
              <a:spcBef>
                <a:spcPts val="0"/>
              </a:spcBef>
              <a:spcAft>
                <a:spcPts val="0"/>
              </a:spcAft>
              <a:buNone/>
              <a:defRPr sz="2667" b="1">
                <a:latin typeface="Kalam"/>
                <a:ea typeface="Kalam"/>
                <a:cs typeface="Kalam"/>
                <a:sym typeface="Kalam"/>
              </a:defRPr>
            </a:lvl2pPr>
            <a:lvl3pPr lvl="2" algn="ctr">
              <a:lnSpc>
                <a:spcPct val="100000"/>
              </a:lnSpc>
              <a:spcBef>
                <a:spcPts val="0"/>
              </a:spcBef>
              <a:spcAft>
                <a:spcPts val="0"/>
              </a:spcAft>
              <a:buNone/>
              <a:defRPr sz="2667" b="1">
                <a:latin typeface="Kalam"/>
                <a:ea typeface="Kalam"/>
                <a:cs typeface="Kalam"/>
                <a:sym typeface="Kalam"/>
              </a:defRPr>
            </a:lvl3pPr>
            <a:lvl4pPr lvl="3" algn="ctr">
              <a:lnSpc>
                <a:spcPct val="100000"/>
              </a:lnSpc>
              <a:spcBef>
                <a:spcPts val="0"/>
              </a:spcBef>
              <a:spcAft>
                <a:spcPts val="0"/>
              </a:spcAft>
              <a:buNone/>
              <a:defRPr sz="2667" b="1">
                <a:latin typeface="Kalam"/>
                <a:ea typeface="Kalam"/>
                <a:cs typeface="Kalam"/>
                <a:sym typeface="Kalam"/>
              </a:defRPr>
            </a:lvl4pPr>
            <a:lvl5pPr lvl="4" algn="ctr">
              <a:lnSpc>
                <a:spcPct val="100000"/>
              </a:lnSpc>
              <a:spcBef>
                <a:spcPts val="0"/>
              </a:spcBef>
              <a:spcAft>
                <a:spcPts val="0"/>
              </a:spcAft>
              <a:buNone/>
              <a:defRPr sz="2667" b="1">
                <a:latin typeface="Kalam"/>
                <a:ea typeface="Kalam"/>
                <a:cs typeface="Kalam"/>
                <a:sym typeface="Kalam"/>
              </a:defRPr>
            </a:lvl5pPr>
            <a:lvl6pPr lvl="5" algn="ctr">
              <a:lnSpc>
                <a:spcPct val="100000"/>
              </a:lnSpc>
              <a:spcBef>
                <a:spcPts val="0"/>
              </a:spcBef>
              <a:spcAft>
                <a:spcPts val="0"/>
              </a:spcAft>
              <a:buNone/>
              <a:defRPr sz="2667" b="1">
                <a:latin typeface="Kalam"/>
                <a:ea typeface="Kalam"/>
                <a:cs typeface="Kalam"/>
                <a:sym typeface="Kalam"/>
              </a:defRPr>
            </a:lvl6pPr>
            <a:lvl7pPr lvl="6" algn="ctr">
              <a:lnSpc>
                <a:spcPct val="100000"/>
              </a:lnSpc>
              <a:spcBef>
                <a:spcPts val="0"/>
              </a:spcBef>
              <a:spcAft>
                <a:spcPts val="0"/>
              </a:spcAft>
              <a:buNone/>
              <a:defRPr sz="2667" b="1">
                <a:latin typeface="Kalam"/>
                <a:ea typeface="Kalam"/>
                <a:cs typeface="Kalam"/>
                <a:sym typeface="Kalam"/>
              </a:defRPr>
            </a:lvl7pPr>
            <a:lvl8pPr lvl="7" algn="ctr">
              <a:lnSpc>
                <a:spcPct val="100000"/>
              </a:lnSpc>
              <a:spcBef>
                <a:spcPts val="0"/>
              </a:spcBef>
              <a:spcAft>
                <a:spcPts val="0"/>
              </a:spcAft>
              <a:buNone/>
              <a:defRPr sz="2667" b="1">
                <a:latin typeface="Kalam"/>
                <a:ea typeface="Kalam"/>
                <a:cs typeface="Kalam"/>
                <a:sym typeface="Kalam"/>
              </a:defRPr>
            </a:lvl8pPr>
            <a:lvl9pPr lvl="8" algn="ctr">
              <a:lnSpc>
                <a:spcPct val="100000"/>
              </a:lnSpc>
              <a:spcBef>
                <a:spcPts val="0"/>
              </a:spcBef>
              <a:spcAft>
                <a:spcPts val="0"/>
              </a:spcAft>
              <a:buNone/>
              <a:defRPr sz="2667" b="1">
                <a:latin typeface="Kalam"/>
                <a:ea typeface="Kalam"/>
                <a:cs typeface="Kalam"/>
                <a:sym typeface="Kalam"/>
              </a:defRPr>
            </a:lvl9pPr>
          </a:lstStyle>
          <a:p>
            <a:endParaRPr/>
          </a:p>
        </p:txBody>
      </p:sp>
      <p:sp>
        <p:nvSpPr>
          <p:cNvPr id="46" name="Google Shape;46;p5"/>
          <p:cNvSpPr txBox="1">
            <a:spLocks noGrp="1"/>
          </p:cNvSpPr>
          <p:nvPr>
            <p:ph type="subTitle" idx="4"/>
          </p:nvPr>
        </p:nvSpPr>
        <p:spPr>
          <a:xfrm>
            <a:off x="6389367" y="3586533"/>
            <a:ext cx="4055600" cy="69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b="1">
                <a:latin typeface="Kalam"/>
                <a:ea typeface="Kalam"/>
                <a:cs typeface="Kalam"/>
                <a:sym typeface="Kalam"/>
              </a:defRPr>
            </a:lvl1pPr>
            <a:lvl2pPr lvl="1" algn="ctr" rtl="0">
              <a:lnSpc>
                <a:spcPct val="100000"/>
              </a:lnSpc>
              <a:spcBef>
                <a:spcPts val="0"/>
              </a:spcBef>
              <a:spcAft>
                <a:spcPts val="0"/>
              </a:spcAft>
              <a:buNone/>
              <a:defRPr sz="2667" b="1">
                <a:latin typeface="Kalam"/>
                <a:ea typeface="Kalam"/>
                <a:cs typeface="Kalam"/>
                <a:sym typeface="Kalam"/>
              </a:defRPr>
            </a:lvl2pPr>
            <a:lvl3pPr lvl="2" algn="ctr" rtl="0">
              <a:lnSpc>
                <a:spcPct val="100000"/>
              </a:lnSpc>
              <a:spcBef>
                <a:spcPts val="0"/>
              </a:spcBef>
              <a:spcAft>
                <a:spcPts val="0"/>
              </a:spcAft>
              <a:buNone/>
              <a:defRPr sz="2667" b="1">
                <a:latin typeface="Kalam"/>
                <a:ea typeface="Kalam"/>
                <a:cs typeface="Kalam"/>
                <a:sym typeface="Kalam"/>
              </a:defRPr>
            </a:lvl3pPr>
            <a:lvl4pPr lvl="3" algn="ctr" rtl="0">
              <a:lnSpc>
                <a:spcPct val="100000"/>
              </a:lnSpc>
              <a:spcBef>
                <a:spcPts val="0"/>
              </a:spcBef>
              <a:spcAft>
                <a:spcPts val="0"/>
              </a:spcAft>
              <a:buNone/>
              <a:defRPr sz="2667" b="1">
                <a:latin typeface="Kalam"/>
                <a:ea typeface="Kalam"/>
                <a:cs typeface="Kalam"/>
                <a:sym typeface="Kalam"/>
              </a:defRPr>
            </a:lvl4pPr>
            <a:lvl5pPr lvl="4" algn="ctr" rtl="0">
              <a:lnSpc>
                <a:spcPct val="100000"/>
              </a:lnSpc>
              <a:spcBef>
                <a:spcPts val="0"/>
              </a:spcBef>
              <a:spcAft>
                <a:spcPts val="0"/>
              </a:spcAft>
              <a:buNone/>
              <a:defRPr sz="2667" b="1">
                <a:latin typeface="Kalam"/>
                <a:ea typeface="Kalam"/>
                <a:cs typeface="Kalam"/>
                <a:sym typeface="Kalam"/>
              </a:defRPr>
            </a:lvl5pPr>
            <a:lvl6pPr lvl="5" algn="ctr" rtl="0">
              <a:lnSpc>
                <a:spcPct val="100000"/>
              </a:lnSpc>
              <a:spcBef>
                <a:spcPts val="0"/>
              </a:spcBef>
              <a:spcAft>
                <a:spcPts val="0"/>
              </a:spcAft>
              <a:buNone/>
              <a:defRPr sz="2667" b="1">
                <a:latin typeface="Kalam"/>
                <a:ea typeface="Kalam"/>
                <a:cs typeface="Kalam"/>
                <a:sym typeface="Kalam"/>
              </a:defRPr>
            </a:lvl6pPr>
            <a:lvl7pPr lvl="6" algn="ctr" rtl="0">
              <a:lnSpc>
                <a:spcPct val="100000"/>
              </a:lnSpc>
              <a:spcBef>
                <a:spcPts val="0"/>
              </a:spcBef>
              <a:spcAft>
                <a:spcPts val="0"/>
              </a:spcAft>
              <a:buNone/>
              <a:defRPr sz="2667" b="1">
                <a:latin typeface="Kalam"/>
                <a:ea typeface="Kalam"/>
                <a:cs typeface="Kalam"/>
                <a:sym typeface="Kalam"/>
              </a:defRPr>
            </a:lvl7pPr>
            <a:lvl8pPr lvl="7" algn="ctr" rtl="0">
              <a:lnSpc>
                <a:spcPct val="100000"/>
              </a:lnSpc>
              <a:spcBef>
                <a:spcPts val="0"/>
              </a:spcBef>
              <a:spcAft>
                <a:spcPts val="0"/>
              </a:spcAft>
              <a:buNone/>
              <a:defRPr sz="2667" b="1">
                <a:latin typeface="Kalam"/>
                <a:ea typeface="Kalam"/>
                <a:cs typeface="Kalam"/>
                <a:sym typeface="Kalam"/>
              </a:defRPr>
            </a:lvl8pPr>
            <a:lvl9pPr lvl="8" algn="ctr" rtl="0">
              <a:lnSpc>
                <a:spcPct val="100000"/>
              </a:lnSpc>
              <a:spcBef>
                <a:spcPts val="0"/>
              </a:spcBef>
              <a:spcAft>
                <a:spcPts val="0"/>
              </a:spcAft>
              <a:buNone/>
              <a:defRPr sz="2667" b="1">
                <a:latin typeface="Kalam"/>
                <a:ea typeface="Kalam"/>
                <a:cs typeface="Kalam"/>
                <a:sym typeface="Kalam"/>
              </a:defRPr>
            </a:lvl9pPr>
          </a:lstStyle>
          <a:p>
            <a:endParaRPr/>
          </a:p>
        </p:txBody>
      </p:sp>
      <p:sp>
        <p:nvSpPr>
          <p:cNvPr id="47" name="Google Shape;47;p5"/>
          <p:cNvSpPr/>
          <p:nvPr/>
        </p:nvSpPr>
        <p:spPr>
          <a:xfrm>
            <a:off x="107161" y="5870489"/>
            <a:ext cx="656145" cy="499860"/>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5"/>
          <p:cNvSpPr/>
          <p:nvPr/>
        </p:nvSpPr>
        <p:spPr>
          <a:xfrm>
            <a:off x="797149" y="6216814"/>
            <a:ext cx="341008" cy="329281"/>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5"/>
          <p:cNvSpPr/>
          <p:nvPr/>
        </p:nvSpPr>
        <p:spPr>
          <a:xfrm flipH="1">
            <a:off x="335811" y="6441282"/>
            <a:ext cx="504491" cy="322033"/>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 name="Google Shape;50;p5"/>
          <p:cNvGrpSpPr/>
          <p:nvPr/>
        </p:nvGrpSpPr>
        <p:grpSpPr>
          <a:xfrm>
            <a:off x="106942" y="6423578"/>
            <a:ext cx="263583" cy="291532"/>
            <a:chOff x="5414907" y="2017485"/>
            <a:chExt cx="220338" cy="243702"/>
          </a:xfrm>
        </p:grpSpPr>
        <p:sp>
          <p:nvSpPr>
            <p:cNvPr id="51" name="Google Shape;51;p5"/>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5"/>
          <p:cNvSpPr/>
          <p:nvPr/>
        </p:nvSpPr>
        <p:spPr>
          <a:xfrm>
            <a:off x="11679653" y="104866"/>
            <a:ext cx="390441" cy="367825"/>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5"/>
          <p:cNvGrpSpPr/>
          <p:nvPr/>
        </p:nvGrpSpPr>
        <p:grpSpPr>
          <a:xfrm>
            <a:off x="11424311" y="560140"/>
            <a:ext cx="390372" cy="361368"/>
            <a:chOff x="1412390" y="2258211"/>
            <a:chExt cx="620689" cy="574573"/>
          </a:xfrm>
        </p:grpSpPr>
        <p:sp>
          <p:nvSpPr>
            <p:cNvPr id="56" name="Google Shape;56;p5"/>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5"/>
          <p:cNvSpPr/>
          <p:nvPr/>
        </p:nvSpPr>
        <p:spPr>
          <a:xfrm>
            <a:off x="10900433" y="162515"/>
            <a:ext cx="307113" cy="416116"/>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p:nvPr/>
        </p:nvSpPr>
        <p:spPr>
          <a:xfrm rot="2699799">
            <a:off x="11412105" y="324749"/>
            <a:ext cx="182431" cy="192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5"/>
          <p:cNvSpPr/>
          <p:nvPr/>
        </p:nvSpPr>
        <p:spPr>
          <a:xfrm rot="2699799">
            <a:off x="11300248" y="204528"/>
            <a:ext cx="110541" cy="101979"/>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442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4" name="Google Shape;64;p6"/>
          <p:cNvGrpSpPr/>
          <p:nvPr/>
        </p:nvGrpSpPr>
        <p:grpSpPr>
          <a:xfrm>
            <a:off x="139196" y="611418"/>
            <a:ext cx="290699" cy="321524"/>
            <a:chOff x="5414907" y="2017485"/>
            <a:chExt cx="220338" cy="243702"/>
          </a:xfrm>
        </p:grpSpPr>
        <p:sp>
          <p:nvSpPr>
            <p:cNvPr id="65" name="Google Shape;65;p6"/>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6"/>
          <p:cNvSpPr/>
          <p:nvPr/>
        </p:nvSpPr>
        <p:spPr>
          <a:xfrm>
            <a:off x="246528" y="1078202"/>
            <a:ext cx="439861" cy="414383"/>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 name="Google Shape;69;p6"/>
          <p:cNvGrpSpPr/>
          <p:nvPr/>
        </p:nvGrpSpPr>
        <p:grpSpPr>
          <a:xfrm>
            <a:off x="914340" y="172655"/>
            <a:ext cx="439779" cy="407104"/>
            <a:chOff x="1412390" y="2258211"/>
            <a:chExt cx="620689" cy="574573"/>
          </a:xfrm>
        </p:grpSpPr>
        <p:sp>
          <p:nvSpPr>
            <p:cNvPr id="70" name="Google Shape;70;p6"/>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6"/>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6"/>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6"/>
          <p:cNvSpPr/>
          <p:nvPr/>
        </p:nvSpPr>
        <p:spPr>
          <a:xfrm>
            <a:off x="188333" y="141004"/>
            <a:ext cx="556259" cy="470435"/>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6"/>
          <p:cNvSpPr/>
          <p:nvPr/>
        </p:nvSpPr>
        <p:spPr>
          <a:xfrm>
            <a:off x="615713" y="579938"/>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6"/>
          <p:cNvSpPr/>
          <p:nvPr/>
        </p:nvSpPr>
        <p:spPr>
          <a:xfrm>
            <a:off x="546331" y="858718"/>
            <a:ext cx="140080" cy="169299"/>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11678975" y="5532336"/>
            <a:ext cx="376080" cy="363147"/>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6"/>
          <p:cNvSpPr/>
          <p:nvPr/>
        </p:nvSpPr>
        <p:spPr>
          <a:xfrm flipH="1">
            <a:off x="10684588" y="6380302"/>
            <a:ext cx="556377" cy="355153"/>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6"/>
          <p:cNvSpPr/>
          <p:nvPr/>
        </p:nvSpPr>
        <p:spPr>
          <a:xfrm rot="2700000">
            <a:off x="11530285" y="6573011"/>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6"/>
          <p:cNvSpPr/>
          <p:nvPr/>
        </p:nvSpPr>
        <p:spPr>
          <a:xfrm rot="2700000">
            <a:off x="11804738" y="6424336"/>
            <a:ext cx="124533" cy="11488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6"/>
          <p:cNvSpPr/>
          <p:nvPr/>
        </p:nvSpPr>
        <p:spPr>
          <a:xfrm>
            <a:off x="11183279" y="5911596"/>
            <a:ext cx="729639" cy="604376"/>
          </a:xfrm>
          <a:custGeom>
            <a:avLst/>
            <a:gdLst/>
            <a:ahLst/>
            <a:cxnLst/>
            <a:rect l="l" t="t" r="r" b="b"/>
            <a:pathLst>
              <a:path w="16036" h="13283" extrusionOk="0">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090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6184900" y="887000"/>
            <a:ext cx="3886000" cy="35016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sz="5333"/>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3" name="Google Shape;83;p7"/>
          <p:cNvSpPr txBox="1">
            <a:spLocks noGrp="1"/>
          </p:cNvSpPr>
          <p:nvPr>
            <p:ph type="body" idx="1"/>
          </p:nvPr>
        </p:nvSpPr>
        <p:spPr>
          <a:xfrm>
            <a:off x="6184900" y="4388600"/>
            <a:ext cx="3886000" cy="158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2133"/>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4" name="Google Shape;84;p7"/>
          <p:cNvSpPr/>
          <p:nvPr/>
        </p:nvSpPr>
        <p:spPr>
          <a:xfrm rot="2003426">
            <a:off x="10795684" y="370296"/>
            <a:ext cx="238760" cy="25192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rot="2003426">
            <a:off x="11416893" y="95011"/>
            <a:ext cx="144672" cy="133467"/>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7"/>
          <p:cNvSpPr/>
          <p:nvPr/>
        </p:nvSpPr>
        <p:spPr>
          <a:xfrm rot="2003426">
            <a:off x="10976360" y="89969"/>
            <a:ext cx="379257" cy="37550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 name="Google Shape;87;p7"/>
          <p:cNvGrpSpPr/>
          <p:nvPr/>
        </p:nvGrpSpPr>
        <p:grpSpPr>
          <a:xfrm>
            <a:off x="11810473" y="719345"/>
            <a:ext cx="243752" cy="269599"/>
            <a:chOff x="5414907" y="2017485"/>
            <a:chExt cx="220338" cy="243702"/>
          </a:xfrm>
        </p:grpSpPr>
        <p:sp>
          <p:nvSpPr>
            <p:cNvPr id="88" name="Google Shape;88;p7"/>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7"/>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7"/>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7"/>
          <p:cNvSpPr/>
          <p:nvPr/>
        </p:nvSpPr>
        <p:spPr>
          <a:xfrm>
            <a:off x="11378024" y="813587"/>
            <a:ext cx="376080" cy="363147"/>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7"/>
          <p:cNvSpPr/>
          <p:nvPr/>
        </p:nvSpPr>
        <p:spPr>
          <a:xfrm rot="-4756100">
            <a:off x="11608098" y="5822598"/>
            <a:ext cx="556385" cy="355159"/>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11027581" y="6459702"/>
            <a:ext cx="401947" cy="302620"/>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7"/>
          <p:cNvSpPr/>
          <p:nvPr/>
        </p:nvSpPr>
        <p:spPr>
          <a:xfrm rot="2003426">
            <a:off x="11568025" y="5892354"/>
            <a:ext cx="238760" cy="25192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7"/>
          <p:cNvSpPr/>
          <p:nvPr/>
        </p:nvSpPr>
        <p:spPr>
          <a:xfrm rot="2003426">
            <a:off x="11477201" y="5535169"/>
            <a:ext cx="144672" cy="133467"/>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 name="Google Shape;96;p7"/>
          <p:cNvGrpSpPr/>
          <p:nvPr/>
        </p:nvGrpSpPr>
        <p:grpSpPr>
          <a:xfrm rot="-424879">
            <a:off x="11058793" y="239520"/>
            <a:ext cx="1014567" cy="513507"/>
            <a:chOff x="6348021" y="1029754"/>
            <a:chExt cx="2339285" cy="1183990"/>
          </a:xfrm>
        </p:grpSpPr>
        <p:sp>
          <p:nvSpPr>
            <p:cNvPr id="97" name="Google Shape;97;p7"/>
            <p:cNvSpPr/>
            <p:nvPr/>
          </p:nvSpPr>
          <p:spPr>
            <a:xfrm>
              <a:off x="8350757" y="1080312"/>
              <a:ext cx="336535" cy="522691"/>
            </a:xfrm>
            <a:custGeom>
              <a:avLst/>
              <a:gdLst/>
              <a:ahLst/>
              <a:cxnLst/>
              <a:rect l="l" t="t" r="r" b="b"/>
              <a:pathLst>
                <a:path w="2576" h="4001" extrusionOk="0">
                  <a:moveTo>
                    <a:pt x="120" y="0"/>
                  </a:moveTo>
                  <a:lnTo>
                    <a:pt x="120" y="0"/>
                  </a:lnTo>
                  <a:cubicBezTo>
                    <a:pt x="1" y="634"/>
                    <a:pt x="1110" y="3328"/>
                    <a:pt x="1783" y="4001"/>
                  </a:cubicBezTo>
                  <a:cubicBezTo>
                    <a:pt x="2575" y="3169"/>
                    <a:pt x="1427" y="436"/>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7"/>
            <p:cNvSpPr/>
            <p:nvPr/>
          </p:nvSpPr>
          <p:spPr>
            <a:xfrm>
              <a:off x="6498128" y="2079046"/>
              <a:ext cx="77732" cy="31092"/>
            </a:xfrm>
            <a:custGeom>
              <a:avLst/>
              <a:gdLst/>
              <a:ahLst/>
              <a:cxnLst/>
              <a:rect l="l" t="t" r="r" b="b"/>
              <a:pathLst>
                <a:path w="595" h="238" extrusionOk="0">
                  <a:moveTo>
                    <a:pt x="595" y="0"/>
                  </a:moveTo>
                  <a:lnTo>
                    <a:pt x="40" y="40"/>
                  </a:lnTo>
                  <a:cubicBezTo>
                    <a:pt x="0" y="40"/>
                    <a:pt x="0" y="80"/>
                    <a:pt x="0" y="80"/>
                  </a:cubicBezTo>
                  <a:lnTo>
                    <a:pt x="555" y="238"/>
                  </a:lnTo>
                  <a:lnTo>
                    <a:pt x="595" y="0"/>
                  </a:ln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7"/>
            <p:cNvSpPr/>
            <p:nvPr/>
          </p:nvSpPr>
          <p:spPr>
            <a:xfrm>
              <a:off x="6441169" y="2001708"/>
              <a:ext cx="134692" cy="30831"/>
            </a:xfrm>
            <a:custGeom>
              <a:avLst/>
              <a:gdLst/>
              <a:ahLst/>
              <a:cxnLst/>
              <a:rect l="l" t="t" r="r" b="b"/>
              <a:pathLst>
                <a:path w="1031" h="236" extrusionOk="0">
                  <a:moveTo>
                    <a:pt x="454" y="0"/>
                  </a:moveTo>
                  <a:cubicBezTo>
                    <a:pt x="297" y="0"/>
                    <a:pt x="141" y="51"/>
                    <a:pt x="1" y="157"/>
                  </a:cubicBezTo>
                  <a:lnTo>
                    <a:pt x="1031" y="236"/>
                  </a:lnTo>
                  <a:cubicBezTo>
                    <a:pt x="854" y="81"/>
                    <a:pt x="653" y="0"/>
                    <a:pt x="454" y="0"/>
                  </a:cubicBez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7967846" y="1080312"/>
              <a:ext cx="559019" cy="667701"/>
            </a:xfrm>
            <a:custGeom>
              <a:avLst/>
              <a:gdLst/>
              <a:ahLst/>
              <a:cxnLst/>
              <a:rect l="l" t="t" r="r" b="b"/>
              <a:pathLst>
                <a:path w="4279" h="5111" extrusionOk="0">
                  <a:moveTo>
                    <a:pt x="2139" y="990"/>
                  </a:moveTo>
                  <a:cubicBezTo>
                    <a:pt x="2298" y="1228"/>
                    <a:pt x="2258" y="1505"/>
                    <a:pt x="2100" y="1545"/>
                  </a:cubicBezTo>
                  <a:cubicBezTo>
                    <a:pt x="2057" y="1556"/>
                    <a:pt x="2018" y="1561"/>
                    <a:pt x="1980" y="1561"/>
                  </a:cubicBezTo>
                  <a:cubicBezTo>
                    <a:pt x="1878" y="1561"/>
                    <a:pt x="1791" y="1524"/>
                    <a:pt x="1704" y="1466"/>
                  </a:cubicBezTo>
                  <a:cubicBezTo>
                    <a:pt x="1624" y="1268"/>
                    <a:pt x="1664" y="1109"/>
                    <a:pt x="1823" y="990"/>
                  </a:cubicBezTo>
                  <a:close/>
                  <a:moveTo>
                    <a:pt x="980" y="1717"/>
                  </a:moveTo>
                  <a:cubicBezTo>
                    <a:pt x="1050" y="1717"/>
                    <a:pt x="1119" y="1736"/>
                    <a:pt x="1189" y="1783"/>
                  </a:cubicBezTo>
                  <a:cubicBezTo>
                    <a:pt x="1228" y="1862"/>
                    <a:pt x="1189" y="2020"/>
                    <a:pt x="1189" y="2218"/>
                  </a:cubicBezTo>
                  <a:cubicBezTo>
                    <a:pt x="991" y="2179"/>
                    <a:pt x="832" y="2139"/>
                    <a:pt x="793" y="2060"/>
                  </a:cubicBezTo>
                  <a:cubicBezTo>
                    <a:pt x="713" y="1981"/>
                    <a:pt x="793" y="1783"/>
                    <a:pt x="832" y="1743"/>
                  </a:cubicBezTo>
                  <a:cubicBezTo>
                    <a:pt x="881" y="1727"/>
                    <a:pt x="931" y="1717"/>
                    <a:pt x="980" y="1717"/>
                  </a:cubicBezTo>
                  <a:close/>
                  <a:moveTo>
                    <a:pt x="2035" y="2320"/>
                  </a:moveTo>
                  <a:cubicBezTo>
                    <a:pt x="2109" y="2320"/>
                    <a:pt x="2205" y="2337"/>
                    <a:pt x="2337" y="2337"/>
                  </a:cubicBezTo>
                  <a:cubicBezTo>
                    <a:pt x="2298" y="2575"/>
                    <a:pt x="2258" y="2694"/>
                    <a:pt x="2179" y="2733"/>
                  </a:cubicBezTo>
                  <a:cubicBezTo>
                    <a:pt x="2100" y="2733"/>
                    <a:pt x="1981" y="2694"/>
                    <a:pt x="1862" y="2654"/>
                  </a:cubicBezTo>
                  <a:cubicBezTo>
                    <a:pt x="1862" y="2575"/>
                    <a:pt x="1862" y="2377"/>
                    <a:pt x="1941" y="2337"/>
                  </a:cubicBezTo>
                  <a:cubicBezTo>
                    <a:pt x="1968" y="2324"/>
                    <a:pt x="1999" y="2320"/>
                    <a:pt x="2035" y="2320"/>
                  </a:cubicBezTo>
                  <a:close/>
                  <a:moveTo>
                    <a:pt x="2654" y="0"/>
                  </a:moveTo>
                  <a:lnTo>
                    <a:pt x="1664" y="396"/>
                  </a:lnTo>
                  <a:lnTo>
                    <a:pt x="396" y="911"/>
                  </a:lnTo>
                  <a:cubicBezTo>
                    <a:pt x="0" y="1070"/>
                    <a:pt x="0" y="1070"/>
                    <a:pt x="80" y="1466"/>
                  </a:cubicBezTo>
                  <a:cubicBezTo>
                    <a:pt x="159" y="1703"/>
                    <a:pt x="238" y="1981"/>
                    <a:pt x="317" y="2218"/>
                  </a:cubicBezTo>
                  <a:cubicBezTo>
                    <a:pt x="396" y="2496"/>
                    <a:pt x="476" y="2733"/>
                    <a:pt x="555" y="2971"/>
                  </a:cubicBezTo>
                  <a:cubicBezTo>
                    <a:pt x="832" y="3644"/>
                    <a:pt x="1110" y="4278"/>
                    <a:pt x="1387" y="4952"/>
                  </a:cubicBezTo>
                  <a:cubicBezTo>
                    <a:pt x="1440" y="5057"/>
                    <a:pt x="1510" y="5110"/>
                    <a:pt x="1598" y="5110"/>
                  </a:cubicBezTo>
                  <a:cubicBezTo>
                    <a:pt x="1642" y="5110"/>
                    <a:pt x="1690" y="5097"/>
                    <a:pt x="1743" y="5070"/>
                  </a:cubicBezTo>
                  <a:cubicBezTo>
                    <a:pt x="2100" y="4952"/>
                    <a:pt x="2496" y="4833"/>
                    <a:pt x="2852" y="4714"/>
                  </a:cubicBezTo>
                  <a:lnTo>
                    <a:pt x="4278" y="4239"/>
                  </a:lnTo>
                  <a:cubicBezTo>
                    <a:pt x="4041" y="3763"/>
                    <a:pt x="3764" y="3328"/>
                    <a:pt x="3565" y="2892"/>
                  </a:cubicBezTo>
                  <a:cubicBezTo>
                    <a:pt x="3051" y="1981"/>
                    <a:pt x="2734" y="1030"/>
                    <a:pt x="2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6348021" y="1029754"/>
              <a:ext cx="2339285" cy="1183990"/>
            </a:xfrm>
            <a:custGeom>
              <a:avLst/>
              <a:gdLst/>
              <a:ahLst/>
              <a:cxnLst/>
              <a:rect l="l" t="t" r="r" b="b"/>
              <a:pathLst>
                <a:path w="17906" h="9063" extrusionOk="0">
                  <a:moveTo>
                    <a:pt x="15450" y="387"/>
                  </a:moveTo>
                  <a:cubicBezTo>
                    <a:pt x="16757" y="823"/>
                    <a:pt x="17905" y="3556"/>
                    <a:pt x="17113" y="4388"/>
                  </a:cubicBezTo>
                  <a:cubicBezTo>
                    <a:pt x="16440" y="3754"/>
                    <a:pt x="15331" y="1021"/>
                    <a:pt x="15450" y="387"/>
                  </a:cubicBezTo>
                  <a:close/>
                  <a:moveTo>
                    <a:pt x="9785" y="2328"/>
                  </a:moveTo>
                  <a:cubicBezTo>
                    <a:pt x="9864" y="2764"/>
                    <a:pt x="9904" y="3160"/>
                    <a:pt x="9983" y="3596"/>
                  </a:cubicBezTo>
                  <a:lnTo>
                    <a:pt x="4041" y="5299"/>
                  </a:lnTo>
                  <a:cubicBezTo>
                    <a:pt x="4041" y="4863"/>
                    <a:pt x="3764" y="4744"/>
                    <a:pt x="3407" y="4626"/>
                  </a:cubicBezTo>
                  <a:lnTo>
                    <a:pt x="9785" y="2328"/>
                  </a:lnTo>
                  <a:close/>
                  <a:moveTo>
                    <a:pt x="15053" y="387"/>
                  </a:moveTo>
                  <a:cubicBezTo>
                    <a:pt x="15133" y="1377"/>
                    <a:pt x="15450" y="2368"/>
                    <a:pt x="15964" y="3239"/>
                  </a:cubicBezTo>
                  <a:cubicBezTo>
                    <a:pt x="16163" y="3675"/>
                    <a:pt x="16440" y="4111"/>
                    <a:pt x="16677" y="4626"/>
                  </a:cubicBezTo>
                  <a:lnTo>
                    <a:pt x="15251" y="5061"/>
                  </a:lnTo>
                  <a:cubicBezTo>
                    <a:pt x="14895" y="5220"/>
                    <a:pt x="14499" y="5339"/>
                    <a:pt x="14142" y="5457"/>
                  </a:cubicBezTo>
                  <a:cubicBezTo>
                    <a:pt x="14089" y="5471"/>
                    <a:pt x="14041" y="5479"/>
                    <a:pt x="13997" y="5479"/>
                  </a:cubicBezTo>
                  <a:cubicBezTo>
                    <a:pt x="13909" y="5479"/>
                    <a:pt x="13839" y="5444"/>
                    <a:pt x="13786" y="5339"/>
                  </a:cubicBezTo>
                  <a:cubicBezTo>
                    <a:pt x="13509" y="4665"/>
                    <a:pt x="13231" y="3992"/>
                    <a:pt x="12954" y="3318"/>
                  </a:cubicBezTo>
                  <a:cubicBezTo>
                    <a:pt x="12875" y="3081"/>
                    <a:pt x="12795" y="2843"/>
                    <a:pt x="12716" y="2605"/>
                  </a:cubicBezTo>
                  <a:cubicBezTo>
                    <a:pt x="12637" y="2368"/>
                    <a:pt x="12558" y="2090"/>
                    <a:pt x="12479" y="1813"/>
                  </a:cubicBezTo>
                  <a:cubicBezTo>
                    <a:pt x="12399" y="1417"/>
                    <a:pt x="12399" y="1417"/>
                    <a:pt x="12795" y="1259"/>
                  </a:cubicBezTo>
                  <a:lnTo>
                    <a:pt x="14063" y="783"/>
                  </a:lnTo>
                  <a:lnTo>
                    <a:pt x="15053" y="387"/>
                  </a:lnTo>
                  <a:close/>
                  <a:moveTo>
                    <a:pt x="12003" y="1536"/>
                  </a:moveTo>
                  <a:cubicBezTo>
                    <a:pt x="12201" y="2249"/>
                    <a:pt x="12399" y="2962"/>
                    <a:pt x="12637" y="3635"/>
                  </a:cubicBezTo>
                  <a:cubicBezTo>
                    <a:pt x="12875" y="4309"/>
                    <a:pt x="13152" y="4982"/>
                    <a:pt x="13469" y="5695"/>
                  </a:cubicBezTo>
                  <a:lnTo>
                    <a:pt x="12875" y="5933"/>
                  </a:lnTo>
                  <a:cubicBezTo>
                    <a:pt x="12162" y="4586"/>
                    <a:pt x="11409" y="3318"/>
                    <a:pt x="11211" y="1813"/>
                  </a:cubicBezTo>
                  <a:lnTo>
                    <a:pt x="12003" y="1536"/>
                  </a:lnTo>
                  <a:close/>
                  <a:moveTo>
                    <a:pt x="10141" y="3952"/>
                  </a:moveTo>
                  <a:lnTo>
                    <a:pt x="10617" y="5101"/>
                  </a:lnTo>
                  <a:lnTo>
                    <a:pt x="4635" y="6844"/>
                  </a:lnTo>
                  <a:cubicBezTo>
                    <a:pt x="4635" y="6606"/>
                    <a:pt x="4675" y="6369"/>
                    <a:pt x="4556" y="6170"/>
                  </a:cubicBezTo>
                  <a:cubicBezTo>
                    <a:pt x="4437" y="5933"/>
                    <a:pt x="4120" y="5893"/>
                    <a:pt x="3922" y="5774"/>
                  </a:cubicBezTo>
                  <a:lnTo>
                    <a:pt x="10141" y="3952"/>
                  </a:lnTo>
                  <a:close/>
                  <a:moveTo>
                    <a:pt x="10775" y="5497"/>
                  </a:moveTo>
                  <a:cubicBezTo>
                    <a:pt x="10815" y="5576"/>
                    <a:pt x="10894" y="5735"/>
                    <a:pt x="10973" y="5933"/>
                  </a:cubicBezTo>
                  <a:cubicBezTo>
                    <a:pt x="11053" y="6091"/>
                    <a:pt x="11171" y="6250"/>
                    <a:pt x="11251" y="6408"/>
                  </a:cubicBezTo>
                  <a:cubicBezTo>
                    <a:pt x="9072" y="7200"/>
                    <a:pt x="6893" y="7834"/>
                    <a:pt x="4675" y="8349"/>
                  </a:cubicBezTo>
                  <a:lnTo>
                    <a:pt x="4635" y="8349"/>
                  </a:lnTo>
                  <a:cubicBezTo>
                    <a:pt x="4873" y="7913"/>
                    <a:pt x="4873" y="7874"/>
                    <a:pt x="4556" y="7359"/>
                  </a:cubicBezTo>
                  <a:lnTo>
                    <a:pt x="10775" y="5497"/>
                  </a:lnTo>
                  <a:close/>
                  <a:moveTo>
                    <a:pt x="3172" y="5020"/>
                  </a:moveTo>
                  <a:cubicBezTo>
                    <a:pt x="3269" y="5020"/>
                    <a:pt x="3363" y="5033"/>
                    <a:pt x="3447" y="5061"/>
                  </a:cubicBezTo>
                  <a:cubicBezTo>
                    <a:pt x="3685" y="5141"/>
                    <a:pt x="3685" y="5259"/>
                    <a:pt x="3605" y="5418"/>
                  </a:cubicBezTo>
                  <a:cubicBezTo>
                    <a:pt x="3487" y="5576"/>
                    <a:pt x="3407" y="5656"/>
                    <a:pt x="3328" y="5735"/>
                  </a:cubicBezTo>
                  <a:cubicBezTo>
                    <a:pt x="3170" y="5972"/>
                    <a:pt x="3209" y="6091"/>
                    <a:pt x="3487" y="6131"/>
                  </a:cubicBezTo>
                  <a:cubicBezTo>
                    <a:pt x="3685" y="6170"/>
                    <a:pt x="3843" y="6170"/>
                    <a:pt x="4041" y="6210"/>
                  </a:cubicBezTo>
                  <a:cubicBezTo>
                    <a:pt x="4279" y="6289"/>
                    <a:pt x="4358" y="6448"/>
                    <a:pt x="4160" y="6646"/>
                  </a:cubicBezTo>
                  <a:cubicBezTo>
                    <a:pt x="4002" y="6844"/>
                    <a:pt x="3804" y="6923"/>
                    <a:pt x="3685" y="7082"/>
                  </a:cubicBezTo>
                  <a:cubicBezTo>
                    <a:pt x="3605" y="7161"/>
                    <a:pt x="3526" y="7280"/>
                    <a:pt x="3487" y="7398"/>
                  </a:cubicBezTo>
                  <a:cubicBezTo>
                    <a:pt x="3605" y="7478"/>
                    <a:pt x="3685" y="7517"/>
                    <a:pt x="3804" y="7557"/>
                  </a:cubicBezTo>
                  <a:cubicBezTo>
                    <a:pt x="3962" y="7597"/>
                    <a:pt x="4081" y="7597"/>
                    <a:pt x="4239" y="7636"/>
                  </a:cubicBezTo>
                  <a:cubicBezTo>
                    <a:pt x="4477" y="7715"/>
                    <a:pt x="4517" y="7953"/>
                    <a:pt x="4318" y="8112"/>
                  </a:cubicBezTo>
                  <a:cubicBezTo>
                    <a:pt x="4031" y="8431"/>
                    <a:pt x="3616" y="8621"/>
                    <a:pt x="3196" y="8621"/>
                  </a:cubicBezTo>
                  <a:cubicBezTo>
                    <a:pt x="3094" y="8621"/>
                    <a:pt x="2993" y="8610"/>
                    <a:pt x="2892" y="8587"/>
                  </a:cubicBezTo>
                  <a:lnTo>
                    <a:pt x="2140" y="8389"/>
                  </a:lnTo>
                  <a:cubicBezTo>
                    <a:pt x="2298" y="7636"/>
                    <a:pt x="2021" y="7002"/>
                    <a:pt x="1704" y="6369"/>
                  </a:cubicBezTo>
                  <a:cubicBezTo>
                    <a:pt x="1664" y="6289"/>
                    <a:pt x="1664" y="6170"/>
                    <a:pt x="1704" y="6052"/>
                  </a:cubicBezTo>
                  <a:cubicBezTo>
                    <a:pt x="1863" y="5774"/>
                    <a:pt x="2021" y="5497"/>
                    <a:pt x="2179" y="5259"/>
                  </a:cubicBezTo>
                  <a:cubicBezTo>
                    <a:pt x="2338" y="5220"/>
                    <a:pt x="2496" y="5180"/>
                    <a:pt x="2655" y="5141"/>
                  </a:cubicBezTo>
                  <a:cubicBezTo>
                    <a:pt x="2808" y="5064"/>
                    <a:pt x="2995" y="5020"/>
                    <a:pt x="3172" y="5020"/>
                  </a:cubicBezTo>
                  <a:close/>
                  <a:moveTo>
                    <a:pt x="15281" y="0"/>
                  </a:moveTo>
                  <a:cubicBezTo>
                    <a:pt x="15071" y="0"/>
                    <a:pt x="14859" y="49"/>
                    <a:pt x="14657" y="149"/>
                  </a:cubicBezTo>
                  <a:cubicBezTo>
                    <a:pt x="12518" y="942"/>
                    <a:pt x="10340" y="1655"/>
                    <a:pt x="8200" y="2407"/>
                  </a:cubicBezTo>
                  <a:cubicBezTo>
                    <a:pt x="6299" y="3081"/>
                    <a:pt x="4358" y="3794"/>
                    <a:pt x="2417" y="4507"/>
                  </a:cubicBezTo>
                  <a:cubicBezTo>
                    <a:pt x="2219" y="4586"/>
                    <a:pt x="2021" y="4705"/>
                    <a:pt x="1863" y="4903"/>
                  </a:cubicBezTo>
                  <a:cubicBezTo>
                    <a:pt x="1387" y="5616"/>
                    <a:pt x="951" y="6369"/>
                    <a:pt x="476" y="7121"/>
                  </a:cubicBezTo>
                  <a:cubicBezTo>
                    <a:pt x="397" y="7280"/>
                    <a:pt x="278" y="7398"/>
                    <a:pt x="199" y="7557"/>
                  </a:cubicBezTo>
                  <a:cubicBezTo>
                    <a:pt x="1" y="7953"/>
                    <a:pt x="80" y="8230"/>
                    <a:pt x="516" y="8349"/>
                  </a:cubicBezTo>
                  <a:cubicBezTo>
                    <a:pt x="1149" y="8547"/>
                    <a:pt x="1823" y="8745"/>
                    <a:pt x="2457" y="8904"/>
                  </a:cubicBezTo>
                  <a:cubicBezTo>
                    <a:pt x="2774" y="9023"/>
                    <a:pt x="3130" y="9062"/>
                    <a:pt x="3447" y="9062"/>
                  </a:cubicBezTo>
                  <a:cubicBezTo>
                    <a:pt x="3883" y="9023"/>
                    <a:pt x="4318" y="8904"/>
                    <a:pt x="4715" y="8785"/>
                  </a:cubicBezTo>
                  <a:cubicBezTo>
                    <a:pt x="6695" y="8230"/>
                    <a:pt x="8715" y="7676"/>
                    <a:pt x="10696" y="7082"/>
                  </a:cubicBezTo>
                  <a:cubicBezTo>
                    <a:pt x="12439" y="6567"/>
                    <a:pt x="14182" y="5933"/>
                    <a:pt x="15885" y="5339"/>
                  </a:cubicBezTo>
                  <a:cubicBezTo>
                    <a:pt x="16361" y="5180"/>
                    <a:pt x="16836" y="4982"/>
                    <a:pt x="17311" y="4824"/>
                  </a:cubicBezTo>
                  <a:cubicBezTo>
                    <a:pt x="17628" y="4586"/>
                    <a:pt x="17826" y="4190"/>
                    <a:pt x="17787" y="3794"/>
                  </a:cubicBezTo>
                  <a:cubicBezTo>
                    <a:pt x="17826" y="2487"/>
                    <a:pt x="17311" y="1219"/>
                    <a:pt x="16321" y="427"/>
                  </a:cubicBezTo>
                  <a:cubicBezTo>
                    <a:pt x="16018" y="149"/>
                    <a:pt x="15651" y="0"/>
                    <a:pt x="15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8211101" y="1383394"/>
              <a:ext cx="62186" cy="54085"/>
            </a:xfrm>
            <a:custGeom>
              <a:avLst/>
              <a:gdLst/>
              <a:ahLst/>
              <a:cxnLst/>
              <a:rect l="l" t="t" r="r" b="b"/>
              <a:pathLst>
                <a:path w="476" h="414" extrusionOk="0">
                  <a:moveTo>
                    <a:pt x="160" y="1"/>
                  </a:moveTo>
                  <a:cubicBezTo>
                    <a:pt x="129" y="1"/>
                    <a:pt x="103" y="6"/>
                    <a:pt x="79" y="17"/>
                  </a:cubicBezTo>
                  <a:cubicBezTo>
                    <a:pt x="0" y="96"/>
                    <a:pt x="0" y="255"/>
                    <a:pt x="0" y="334"/>
                  </a:cubicBezTo>
                  <a:cubicBezTo>
                    <a:pt x="119" y="334"/>
                    <a:pt x="238" y="413"/>
                    <a:pt x="317" y="413"/>
                  </a:cubicBezTo>
                  <a:cubicBezTo>
                    <a:pt x="436" y="374"/>
                    <a:pt x="436" y="215"/>
                    <a:pt x="475" y="57"/>
                  </a:cubicBezTo>
                  <a:cubicBezTo>
                    <a:pt x="335" y="29"/>
                    <a:pt x="235"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8180008" y="1210951"/>
              <a:ext cx="88053" cy="78515"/>
            </a:xfrm>
            <a:custGeom>
              <a:avLst/>
              <a:gdLst/>
              <a:ahLst/>
              <a:cxnLst/>
              <a:rect l="l" t="t" r="r" b="b"/>
              <a:pathLst>
                <a:path w="674" h="601" extrusionOk="0">
                  <a:moveTo>
                    <a:pt x="397" y="0"/>
                  </a:moveTo>
                  <a:cubicBezTo>
                    <a:pt x="357" y="0"/>
                    <a:pt x="317" y="10"/>
                    <a:pt x="278" y="30"/>
                  </a:cubicBezTo>
                  <a:lnTo>
                    <a:pt x="238" y="30"/>
                  </a:lnTo>
                  <a:cubicBezTo>
                    <a:pt x="80" y="109"/>
                    <a:pt x="0" y="307"/>
                    <a:pt x="80" y="466"/>
                  </a:cubicBezTo>
                  <a:cubicBezTo>
                    <a:pt x="80" y="466"/>
                    <a:pt x="80" y="505"/>
                    <a:pt x="80" y="505"/>
                  </a:cubicBezTo>
                  <a:cubicBezTo>
                    <a:pt x="167" y="563"/>
                    <a:pt x="275" y="600"/>
                    <a:pt x="373" y="600"/>
                  </a:cubicBezTo>
                  <a:cubicBezTo>
                    <a:pt x="409" y="600"/>
                    <a:pt x="444" y="595"/>
                    <a:pt x="476" y="585"/>
                  </a:cubicBezTo>
                  <a:cubicBezTo>
                    <a:pt x="634" y="505"/>
                    <a:pt x="674" y="268"/>
                    <a:pt x="515" y="30"/>
                  </a:cubicBezTo>
                  <a:cubicBezTo>
                    <a:pt x="476" y="10"/>
                    <a:pt x="436"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8060994" y="1304619"/>
              <a:ext cx="67412" cy="65581"/>
            </a:xfrm>
            <a:custGeom>
              <a:avLst/>
              <a:gdLst/>
              <a:ahLst/>
              <a:cxnLst/>
              <a:rect l="l" t="t" r="r" b="b"/>
              <a:pathLst>
                <a:path w="516" h="502" extrusionOk="0">
                  <a:moveTo>
                    <a:pt x="267" y="0"/>
                  </a:moveTo>
                  <a:cubicBezTo>
                    <a:pt x="218" y="0"/>
                    <a:pt x="168" y="10"/>
                    <a:pt x="119" y="26"/>
                  </a:cubicBezTo>
                  <a:cubicBezTo>
                    <a:pt x="40" y="26"/>
                    <a:pt x="0" y="264"/>
                    <a:pt x="80" y="343"/>
                  </a:cubicBezTo>
                  <a:cubicBezTo>
                    <a:pt x="119" y="422"/>
                    <a:pt x="278" y="462"/>
                    <a:pt x="476" y="501"/>
                  </a:cubicBezTo>
                  <a:cubicBezTo>
                    <a:pt x="476" y="303"/>
                    <a:pt x="515" y="145"/>
                    <a:pt x="476" y="66"/>
                  </a:cubicBezTo>
                  <a:cubicBezTo>
                    <a:pt x="406" y="19"/>
                    <a:pt x="33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 name="Google Shape;105;p7"/>
          <p:cNvGrpSpPr/>
          <p:nvPr/>
        </p:nvGrpSpPr>
        <p:grpSpPr>
          <a:xfrm rot="-4027023">
            <a:off x="11131277" y="5675619"/>
            <a:ext cx="728321" cy="1157309"/>
            <a:chOff x="6712570" y="2317359"/>
            <a:chExt cx="1863208" cy="2960654"/>
          </a:xfrm>
        </p:grpSpPr>
        <p:sp>
          <p:nvSpPr>
            <p:cNvPr id="106" name="Google Shape;106;p7"/>
            <p:cNvSpPr/>
            <p:nvPr/>
          </p:nvSpPr>
          <p:spPr>
            <a:xfrm>
              <a:off x="7420292" y="3361133"/>
              <a:ext cx="356355" cy="144514"/>
            </a:xfrm>
            <a:custGeom>
              <a:avLst/>
              <a:gdLst/>
              <a:ahLst/>
              <a:cxnLst/>
              <a:rect l="l" t="t" r="r" b="b"/>
              <a:pathLst>
                <a:path w="2932" h="1189" extrusionOk="0">
                  <a:moveTo>
                    <a:pt x="357" y="0"/>
                  </a:moveTo>
                  <a:cubicBezTo>
                    <a:pt x="277" y="0"/>
                    <a:pt x="119" y="79"/>
                    <a:pt x="0" y="159"/>
                  </a:cubicBezTo>
                  <a:cubicBezTo>
                    <a:pt x="79" y="238"/>
                    <a:pt x="119" y="357"/>
                    <a:pt x="198" y="396"/>
                  </a:cubicBezTo>
                  <a:cubicBezTo>
                    <a:pt x="515" y="634"/>
                    <a:pt x="911" y="792"/>
                    <a:pt x="1268" y="990"/>
                  </a:cubicBezTo>
                  <a:cubicBezTo>
                    <a:pt x="1624" y="1149"/>
                    <a:pt x="2060" y="1189"/>
                    <a:pt x="2496" y="1189"/>
                  </a:cubicBezTo>
                  <a:cubicBezTo>
                    <a:pt x="2614" y="1149"/>
                    <a:pt x="2773" y="1149"/>
                    <a:pt x="2931" y="1149"/>
                  </a:cubicBezTo>
                  <a:cubicBezTo>
                    <a:pt x="2931" y="1070"/>
                    <a:pt x="2931" y="1030"/>
                    <a:pt x="2931" y="990"/>
                  </a:cubicBezTo>
                  <a:cubicBezTo>
                    <a:pt x="2852" y="911"/>
                    <a:pt x="2773" y="872"/>
                    <a:pt x="2654" y="832"/>
                  </a:cubicBezTo>
                  <a:cubicBezTo>
                    <a:pt x="2179" y="634"/>
                    <a:pt x="1703" y="436"/>
                    <a:pt x="1228" y="238"/>
                  </a:cubicBezTo>
                  <a:cubicBezTo>
                    <a:pt x="951" y="119"/>
                    <a:pt x="673" y="4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8036496" y="2376913"/>
              <a:ext cx="476801" cy="965169"/>
            </a:xfrm>
            <a:custGeom>
              <a:avLst/>
              <a:gdLst/>
              <a:ahLst/>
              <a:cxnLst/>
              <a:rect l="l" t="t" r="r" b="b"/>
              <a:pathLst>
                <a:path w="3923" h="7941" extrusionOk="0">
                  <a:moveTo>
                    <a:pt x="1823" y="1126"/>
                  </a:moveTo>
                  <a:cubicBezTo>
                    <a:pt x="1823" y="1245"/>
                    <a:pt x="1823" y="1324"/>
                    <a:pt x="1823" y="1364"/>
                  </a:cubicBezTo>
                  <a:cubicBezTo>
                    <a:pt x="1783" y="1443"/>
                    <a:pt x="1704" y="1443"/>
                    <a:pt x="1664" y="1483"/>
                  </a:cubicBezTo>
                  <a:cubicBezTo>
                    <a:pt x="1308" y="1641"/>
                    <a:pt x="1268" y="2117"/>
                    <a:pt x="1545" y="2354"/>
                  </a:cubicBezTo>
                  <a:cubicBezTo>
                    <a:pt x="1981" y="2790"/>
                    <a:pt x="2219" y="3384"/>
                    <a:pt x="2140" y="4018"/>
                  </a:cubicBezTo>
                  <a:cubicBezTo>
                    <a:pt x="2100" y="4216"/>
                    <a:pt x="2021" y="4414"/>
                    <a:pt x="1902" y="4573"/>
                  </a:cubicBezTo>
                  <a:cubicBezTo>
                    <a:pt x="1862" y="4652"/>
                    <a:pt x="1704" y="4612"/>
                    <a:pt x="1625" y="4652"/>
                  </a:cubicBezTo>
                  <a:lnTo>
                    <a:pt x="1625" y="4573"/>
                  </a:lnTo>
                  <a:cubicBezTo>
                    <a:pt x="1585" y="4533"/>
                    <a:pt x="1585" y="4454"/>
                    <a:pt x="1625" y="4414"/>
                  </a:cubicBezTo>
                  <a:cubicBezTo>
                    <a:pt x="1862" y="3780"/>
                    <a:pt x="1704" y="3028"/>
                    <a:pt x="1228" y="2552"/>
                  </a:cubicBezTo>
                  <a:cubicBezTo>
                    <a:pt x="951" y="2275"/>
                    <a:pt x="912" y="1839"/>
                    <a:pt x="1149" y="1523"/>
                  </a:cubicBezTo>
                  <a:cubicBezTo>
                    <a:pt x="1228" y="1404"/>
                    <a:pt x="1308" y="1324"/>
                    <a:pt x="1387" y="1285"/>
                  </a:cubicBezTo>
                  <a:cubicBezTo>
                    <a:pt x="1545" y="1206"/>
                    <a:pt x="1664" y="1166"/>
                    <a:pt x="1823" y="1126"/>
                  </a:cubicBezTo>
                  <a:close/>
                  <a:moveTo>
                    <a:pt x="1962" y="1"/>
                  </a:moveTo>
                  <a:cubicBezTo>
                    <a:pt x="1852" y="1"/>
                    <a:pt x="1748" y="29"/>
                    <a:pt x="1664" y="57"/>
                  </a:cubicBezTo>
                  <a:cubicBezTo>
                    <a:pt x="1545" y="96"/>
                    <a:pt x="1466" y="176"/>
                    <a:pt x="1426" y="295"/>
                  </a:cubicBezTo>
                  <a:cubicBezTo>
                    <a:pt x="1189" y="611"/>
                    <a:pt x="951" y="928"/>
                    <a:pt x="753" y="1245"/>
                  </a:cubicBezTo>
                  <a:cubicBezTo>
                    <a:pt x="515" y="1483"/>
                    <a:pt x="357" y="1760"/>
                    <a:pt x="199" y="2077"/>
                  </a:cubicBezTo>
                  <a:cubicBezTo>
                    <a:pt x="119" y="2354"/>
                    <a:pt x="0" y="2711"/>
                    <a:pt x="357" y="2988"/>
                  </a:cubicBezTo>
                  <a:cubicBezTo>
                    <a:pt x="476" y="3107"/>
                    <a:pt x="515" y="3384"/>
                    <a:pt x="674" y="3543"/>
                  </a:cubicBezTo>
                  <a:cubicBezTo>
                    <a:pt x="872" y="3780"/>
                    <a:pt x="991" y="4097"/>
                    <a:pt x="1070" y="4375"/>
                  </a:cubicBezTo>
                  <a:cubicBezTo>
                    <a:pt x="1110" y="4810"/>
                    <a:pt x="1030" y="5206"/>
                    <a:pt x="793" y="5563"/>
                  </a:cubicBezTo>
                  <a:cubicBezTo>
                    <a:pt x="674" y="5801"/>
                    <a:pt x="476" y="6038"/>
                    <a:pt x="317" y="6316"/>
                  </a:cubicBezTo>
                  <a:cubicBezTo>
                    <a:pt x="159" y="6553"/>
                    <a:pt x="159" y="6831"/>
                    <a:pt x="317" y="7068"/>
                  </a:cubicBezTo>
                  <a:cubicBezTo>
                    <a:pt x="595" y="7544"/>
                    <a:pt x="1070" y="7861"/>
                    <a:pt x="1664" y="7900"/>
                  </a:cubicBezTo>
                  <a:cubicBezTo>
                    <a:pt x="1746" y="7927"/>
                    <a:pt x="1828" y="7940"/>
                    <a:pt x="1908" y="7940"/>
                  </a:cubicBezTo>
                  <a:cubicBezTo>
                    <a:pt x="2178" y="7940"/>
                    <a:pt x="2432" y="7797"/>
                    <a:pt x="2615" y="7583"/>
                  </a:cubicBezTo>
                  <a:cubicBezTo>
                    <a:pt x="2813" y="7227"/>
                    <a:pt x="2694" y="6949"/>
                    <a:pt x="2496" y="6633"/>
                  </a:cubicBezTo>
                  <a:cubicBezTo>
                    <a:pt x="2100" y="6236"/>
                    <a:pt x="2100" y="5563"/>
                    <a:pt x="2496" y="5167"/>
                  </a:cubicBezTo>
                  <a:lnTo>
                    <a:pt x="3209" y="4097"/>
                  </a:lnTo>
                  <a:cubicBezTo>
                    <a:pt x="3922" y="3028"/>
                    <a:pt x="3764" y="2037"/>
                    <a:pt x="2773" y="1602"/>
                  </a:cubicBezTo>
                  <a:cubicBezTo>
                    <a:pt x="2496" y="1483"/>
                    <a:pt x="2298" y="1285"/>
                    <a:pt x="2219" y="1008"/>
                  </a:cubicBezTo>
                  <a:cubicBezTo>
                    <a:pt x="2140" y="809"/>
                    <a:pt x="2140" y="611"/>
                    <a:pt x="2219" y="413"/>
                  </a:cubicBezTo>
                  <a:cubicBezTo>
                    <a:pt x="2219" y="255"/>
                    <a:pt x="2179" y="136"/>
                    <a:pt x="2100" y="17"/>
                  </a:cubicBezTo>
                  <a:cubicBezTo>
                    <a:pt x="2053" y="6"/>
                    <a:pt x="2007" y="1"/>
                    <a:pt x="1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7997968" y="3463347"/>
              <a:ext cx="264957" cy="213672"/>
            </a:xfrm>
            <a:custGeom>
              <a:avLst/>
              <a:gdLst/>
              <a:ahLst/>
              <a:cxnLst/>
              <a:rect l="l" t="t" r="r" b="b"/>
              <a:pathLst>
                <a:path w="2180" h="1758" extrusionOk="0">
                  <a:moveTo>
                    <a:pt x="1387" y="1"/>
                  </a:moveTo>
                  <a:cubicBezTo>
                    <a:pt x="1347" y="1"/>
                    <a:pt x="1308" y="11"/>
                    <a:pt x="1268" y="31"/>
                  </a:cubicBezTo>
                  <a:cubicBezTo>
                    <a:pt x="1268" y="70"/>
                    <a:pt x="1268" y="110"/>
                    <a:pt x="1268" y="149"/>
                  </a:cubicBezTo>
                  <a:cubicBezTo>
                    <a:pt x="1268" y="189"/>
                    <a:pt x="1268" y="229"/>
                    <a:pt x="1308" y="268"/>
                  </a:cubicBezTo>
                  <a:cubicBezTo>
                    <a:pt x="1347" y="387"/>
                    <a:pt x="1466" y="466"/>
                    <a:pt x="1506" y="585"/>
                  </a:cubicBezTo>
                  <a:cubicBezTo>
                    <a:pt x="1743" y="1021"/>
                    <a:pt x="1585" y="1338"/>
                    <a:pt x="1070" y="1338"/>
                  </a:cubicBezTo>
                  <a:cubicBezTo>
                    <a:pt x="832" y="1338"/>
                    <a:pt x="595" y="1140"/>
                    <a:pt x="555" y="902"/>
                  </a:cubicBezTo>
                  <a:cubicBezTo>
                    <a:pt x="436" y="664"/>
                    <a:pt x="595" y="427"/>
                    <a:pt x="832" y="348"/>
                  </a:cubicBezTo>
                  <a:lnTo>
                    <a:pt x="1110" y="229"/>
                  </a:lnTo>
                  <a:lnTo>
                    <a:pt x="1110" y="149"/>
                  </a:lnTo>
                  <a:cubicBezTo>
                    <a:pt x="1030" y="70"/>
                    <a:pt x="912" y="70"/>
                    <a:pt x="793" y="70"/>
                  </a:cubicBezTo>
                  <a:cubicBezTo>
                    <a:pt x="317" y="110"/>
                    <a:pt x="1" y="546"/>
                    <a:pt x="159" y="1021"/>
                  </a:cubicBezTo>
                  <a:cubicBezTo>
                    <a:pt x="199" y="1377"/>
                    <a:pt x="516" y="1694"/>
                    <a:pt x="912" y="1734"/>
                  </a:cubicBezTo>
                  <a:cubicBezTo>
                    <a:pt x="983" y="1750"/>
                    <a:pt x="1056" y="1758"/>
                    <a:pt x="1129" y="1758"/>
                  </a:cubicBezTo>
                  <a:cubicBezTo>
                    <a:pt x="1420" y="1758"/>
                    <a:pt x="1712" y="1631"/>
                    <a:pt x="1902" y="1377"/>
                  </a:cubicBezTo>
                  <a:cubicBezTo>
                    <a:pt x="2179" y="902"/>
                    <a:pt x="1981" y="268"/>
                    <a:pt x="1506" y="31"/>
                  </a:cubicBezTo>
                  <a:cubicBezTo>
                    <a:pt x="1466" y="11"/>
                    <a:pt x="1427"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6712570" y="2317359"/>
              <a:ext cx="1863208" cy="2960654"/>
            </a:xfrm>
            <a:custGeom>
              <a:avLst/>
              <a:gdLst/>
              <a:ahLst/>
              <a:cxnLst/>
              <a:rect l="l" t="t" r="r" b="b"/>
              <a:pathLst>
                <a:path w="15330" h="24359" extrusionOk="0">
                  <a:moveTo>
                    <a:pt x="10656" y="2409"/>
                  </a:moveTo>
                  <a:cubicBezTo>
                    <a:pt x="10616" y="2607"/>
                    <a:pt x="10577" y="2805"/>
                    <a:pt x="10537" y="3003"/>
                  </a:cubicBezTo>
                  <a:cubicBezTo>
                    <a:pt x="10497" y="3082"/>
                    <a:pt x="10418" y="3161"/>
                    <a:pt x="10339" y="3201"/>
                  </a:cubicBezTo>
                  <a:cubicBezTo>
                    <a:pt x="9190" y="3755"/>
                    <a:pt x="8239" y="4587"/>
                    <a:pt x="7526" y="5657"/>
                  </a:cubicBezTo>
                  <a:cubicBezTo>
                    <a:pt x="7130" y="6211"/>
                    <a:pt x="6893" y="6885"/>
                    <a:pt x="6893" y="7558"/>
                  </a:cubicBezTo>
                  <a:cubicBezTo>
                    <a:pt x="6893" y="7796"/>
                    <a:pt x="6813" y="8034"/>
                    <a:pt x="6813" y="8271"/>
                  </a:cubicBezTo>
                  <a:cubicBezTo>
                    <a:pt x="6457" y="8232"/>
                    <a:pt x="6417" y="7994"/>
                    <a:pt x="6338" y="7756"/>
                  </a:cubicBezTo>
                  <a:cubicBezTo>
                    <a:pt x="6100" y="6845"/>
                    <a:pt x="6259" y="5895"/>
                    <a:pt x="6813" y="5102"/>
                  </a:cubicBezTo>
                  <a:cubicBezTo>
                    <a:pt x="7051" y="4627"/>
                    <a:pt x="7408" y="4270"/>
                    <a:pt x="7883" y="3993"/>
                  </a:cubicBezTo>
                  <a:cubicBezTo>
                    <a:pt x="8715" y="3478"/>
                    <a:pt x="9586" y="3003"/>
                    <a:pt x="10458" y="2488"/>
                  </a:cubicBezTo>
                  <a:cubicBezTo>
                    <a:pt x="10497" y="2448"/>
                    <a:pt x="10577" y="2409"/>
                    <a:pt x="10656" y="2409"/>
                  </a:cubicBezTo>
                  <a:close/>
                  <a:moveTo>
                    <a:pt x="10933" y="4112"/>
                  </a:moveTo>
                  <a:cubicBezTo>
                    <a:pt x="11488" y="4468"/>
                    <a:pt x="11646" y="5221"/>
                    <a:pt x="11250" y="5776"/>
                  </a:cubicBezTo>
                  <a:cubicBezTo>
                    <a:pt x="10616" y="6687"/>
                    <a:pt x="9784" y="7400"/>
                    <a:pt x="8834" y="7954"/>
                  </a:cubicBezTo>
                  <a:cubicBezTo>
                    <a:pt x="8556" y="8113"/>
                    <a:pt x="8239" y="8232"/>
                    <a:pt x="7962" y="8351"/>
                  </a:cubicBezTo>
                  <a:lnTo>
                    <a:pt x="7962" y="8311"/>
                  </a:lnTo>
                  <a:lnTo>
                    <a:pt x="10933" y="4112"/>
                  </a:lnTo>
                  <a:close/>
                  <a:moveTo>
                    <a:pt x="12822" y="491"/>
                  </a:moveTo>
                  <a:cubicBezTo>
                    <a:pt x="12864" y="491"/>
                    <a:pt x="12907" y="496"/>
                    <a:pt x="12953" y="507"/>
                  </a:cubicBezTo>
                  <a:cubicBezTo>
                    <a:pt x="13072" y="626"/>
                    <a:pt x="13112" y="745"/>
                    <a:pt x="13072" y="903"/>
                  </a:cubicBezTo>
                  <a:cubicBezTo>
                    <a:pt x="13033" y="1101"/>
                    <a:pt x="13033" y="1299"/>
                    <a:pt x="13072" y="1498"/>
                  </a:cubicBezTo>
                  <a:cubicBezTo>
                    <a:pt x="13191" y="1775"/>
                    <a:pt x="13389" y="1973"/>
                    <a:pt x="13627" y="2092"/>
                  </a:cubicBezTo>
                  <a:cubicBezTo>
                    <a:pt x="14617" y="2527"/>
                    <a:pt x="14775" y="3518"/>
                    <a:pt x="14102" y="4627"/>
                  </a:cubicBezTo>
                  <a:lnTo>
                    <a:pt x="13349" y="5657"/>
                  </a:lnTo>
                  <a:cubicBezTo>
                    <a:pt x="12993" y="6093"/>
                    <a:pt x="12993" y="6726"/>
                    <a:pt x="13389" y="7123"/>
                  </a:cubicBezTo>
                  <a:lnTo>
                    <a:pt x="13349" y="7123"/>
                  </a:lnTo>
                  <a:cubicBezTo>
                    <a:pt x="13547" y="7439"/>
                    <a:pt x="13706" y="7717"/>
                    <a:pt x="13468" y="8073"/>
                  </a:cubicBezTo>
                  <a:cubicBezTo>
                    <a:pt x="13316" y="8287"/>
                    <a:pt x="13045" y="8430"/>
                    <a:pt x="12766" y="8430"/>
                  </a:cubicBezTo>
                  <a:cubicBezTo>
                    <a:pt x="12683" y="8430"/>
                    <a:pt x="12599" y="8417"/>
                    <a:pt x="12518" y="8390"/>
                  </a:cubicBezTo>
                  <a:cubicBezTo>
                    <a:pt x="11963" y="8351"/>
                    <a:pt x="11448" y="8034"/>
                    <a:pt x="11171" y="7558"/>
                  </a:cubicBezTo>
                  <a:cubicBezTo>
                    <a:pt x="11052" y="7321"/>
                    <a:pt x="11052" y="7043"/>
                    <a:pt x="11171" y="6806"/>
                  </a:cubicBezTo>
                  <a:cubicBezTo>
                    <a:pt x="11329" y="6568"/>
                    <a:pt x="11527" y="6291"/>
                    <a:pt x="11686" y="6053"/>
                  </a:cubicBezTo>
                  <a:cubicBezTo>
                    <a:pt x="11884" y="5696"/>
                    <a:pt x="12003" y="5300"/>
                    <a:pt x="11923" y="4865"/>
                  </a:cubicBezTo>
                  <a:cubicBezTo>
                    <a:pt x="11884" y="4587"/>
                    <a:pt x="11725" y="4270"/>
                    <a:pt x="11527" y="4033"/>
                  </a:cubicBezTo>
                  <a:cubicBezTo>
                    <a:pt x="11408" y="3874"/>
                    <a:pt x="11369" y="3597"/>
                    <a:pt x="11210" y="3478"/>
                  </a:cubicBezTo>
                  <a:cubicBezTo>
                    <a:pt x="10854" y="3201"/>
                    <a:pt x="10973" y="2844"/>
                    <a:pt x="11092" y="2567"/>
                  </a:cubicBezTo>
                  <a:cubicBezTo>
                    <a:pt x="11250" y="2250"/>
                    <a:pt x="11408" y="1973"/>
                    <a:pt x="11606" y="1735"/>
                  </a:cubicBezTo>
                  <a:cubicBezTo>
                    <a:pt x="11844" y="1418"/>
                    <a:pt x="12082" y="1101"/>
                    <a:pt x="12280" y="785"/>
                  </a:cubicBezTo>
                  <a:cubicBezTo>
                    <a:pt x="12359" y="666"/>
                    <a:pt x="12438" y="586"/>
                    <a:pt x="12518" y="547"/>
                  </a:cubicBezTo>
                  <a:cubicBezTo>
                    <a:pt x="12630" y="519"/>
                    <a:pt x="12722" y="491"/>
                    <a:pt x="12822" y="491"/>
                  </a:cubicBezTo>
                  <a:close/>
                  <a:moveTo>
                    <a:pt x="10616" y="3597"/>
                  </a:moveTo>
                  <a:cubicBezTo>
                    <a:pt x="10775" y="3676"/>
                    <a:pt x="10735" y="3795"/>
                    <a:pt x="10656" y="3954"/>
                  </a:cubicBezTo>
                  <a:lnTo>
                    <a:pt x="7606" y="7994"/>
                  </a:lnTo>
                  <a:cubicBezTo>
                    <a:pt x="7526" y="8152"/>
                    <a:pt x="7408" y="8311"/>
                    <a:pt x="7328" y="8509"/>
                  </a:cubicBezTo>
                  <a:cubicBezTo>
                    <a:pt x="7210" y="8509"/>
                    <a:pt x="7130" y="8469"/>
                    <a:pt x="7210" y="8271"/>
                  </a:cubicBezTo>
                  <a:cubicBezTo>
                    <a:pt x="7249" y="8073"/>
                    <a:pt x="7289" y="7875"/>
                    <a:pt x="7289" y="7677"/>
                  </a:cubicBezTo>
                  <a:cubicBezTo>
                    <a:pt x="7368" y="6806"/>
                    <a:pt x="7764" y="5934"/>
                    <a:pt x="8398" y="5300"/>
                  </a:cubicBezTo>
                  <a:cubicBezTo>
                    <a:pt x="8992" y="4548"/>
                    <a:pt x="9745" y="3993"/>
                    <a:pt x="10616" y="3597"/>
                  </a:cubicBezTo>
                  <a:close/>
                  <a:moveTo>
                    <a:pt x="10656" y="7241"/>
                  </a:moveTo>
                  <a:lnTo>
                    <a:pt x="10656" y="7241"/>
                  </a:lnTo>
                  <a:cubicBezTo>
                    <a:pt x="10616" y="7360"/>
                    <a:pt x="10577" y="7519"/>
                    <a:pt x="10537" y="7637"/>
                  </a:cubicBezTo>
                  <a:lnTo>
                    <a:pt x="10497" y="7598"/>
                  </a:lnTo>
                  <a:cubicBezTo>
                    <a:pt x="10101" y="8311"/>
                    <a:pt x="9388" y="8826"/>
                    <a:pt x="8596" y="8945"/>
                  </a:cubicBezTo>
                  <a:cubicBezTo>
                    <a:pt x="8358" y="8945"/>
                    <a:pt x="8160" y="8905"/>
                    <a:pt x="7962" y="8786"/>
                  </a:cubicBezTo>
                  <a:cubicBezTo>
                    <a:pt x="8992" y="8549"/>
                    <a:pt x="9705" y="7796"/>
                    <a:pt x="10656" y="7241"/>
                  </a:cubicBezTo>
                  <a:close/>
                  <a:moveTo>
                    <a:pt x="6180" y="8549"/>
                  </a:moveTo>
                  <a:cubicBezTo>
                    <a:pt x="6457" y="8628"/>
                    <a:pt x="6774" y="8707"/>
                    <a:pt x="7051" y="8826"/>
                  </a:cubicBezTo>
                  <a:cubicBezTo>
                    <a:pt x="7526" y="9024"/>
                    <a:pt x="8002" y="9222"/>
                    <a:pt x="8477" y="9420"/>
                  </a:cubicBezTo>
                  <a:cubicBezTo>
                    <a:pt x="8556" y="9460"/>
                    <a:pt x="8636" y="9499"/>
                    <a:pt x="8715" y="9578"/>
                  </a:cubicBezTo>
                  <a:cubicBezTo>
                    <a:pt x="8715" y="9618"/>
                    <a:pt x="8715" y="9658"/>
                    <a:pt x="8715" y="9737"/>
                  </a:cubicBezTo>
                  <a:cubicBezTo>
                    <a:pt x="8556" y="9737"/>
                    <a:pt x="8437" y="9737"/>
                    <a:pt x="8319" y="9777"/>
                  </a:cubicBezTo>
                  <a:lnTo>
                    <a:pt x="8279" y="9777"/>
                  </a:lnTo>
                  <a:cubicBezTo>
                    <a:pt x="7843" y="9777"/>
                    <a:pt x="7447" y="9737"/>
                    <a:pt x="7051" y="9578"/>
                  </a:cubicBezTo>
                  <a:cubicBezTo>
                    <a:pt x="6695" y="9380"/>
                    <a:pt x="6338" y="9222"/>
                    <a:pt x="5982" y="8984"/>
                  </a:cubicBezTo>
                  <a:cubicBezTo>
                    <a:pt x="5902" y="8945"/>
                    <a:pt x="5863" y="8826"/>
                    <a:pt x="5823" y="8747"/>
                  </a:cubicBezTo>
                  <a:cubicBezTo>
                    <a:pt x="5942" y="8667"/>
                    <a:pt x="6061" y="8549"/>
                    <a:pt x="6180" y="8549"/>
                  </a:cubicBezTo>
                  <a:close/>
                  <a:moveTo>
                    <a:pt x="12829" y="1"/>
                  </a:moveTo>
                  <a:cubicBezTo>
                    <a:pt x="12696" y="1"/>
                    <a:pt x="12563" y="40"/>
                    <a:pt x="12438" y="111"/>
                  </a:cubicBezTo>
                  <a:cubicBezTo>
                    <a:pt x="12240" y="230"/>
                    <a:pt x="12082" y="388"/>
                    <a:pt x="11963" y="586"/>
                  </a:cubicBezTo>
                  <a:cubicBezTo>
                    <a:pt x="11805" y="785"/>
                    <a:pt x="11646" y="1022"/>
                    <a:pt x="11448" y="1220"/>
                  </a:cubicBezTo>
                  <a:cubicBezTo>
                    <a:pt x="11092" y="1537"/>
                    <a:pt x="10695" y="1814"/>
                    <a:pt x="10260" y="2052"/>
                  </a:cubicBezTo>
                  <a:cubicBezTo>
                    <a:pt x="9349" y="2607"/>
                    <a:pt x="8358" y="3082"/>
                    <a:pt x="7447" y="3716"/>
                  </a:cubicBezTo>
                  <a:cubicBezTo>
                    <a:pt x="6417" y="4468"/>
                    <a:pt x="5783" y="5696"/>
                    <a:pt x="5783" y="6964"/>
                  </a:cubicBezTo>
                  <a:cubicBezTo>
                    <a:pt x="5823" y="7360"/>
                    <a:pt x="5863" y="7717"/>
                    <a:pt x="5982" y="8113"/>
                  </a:cubicBezTo>
                  <a:cubicBezTo>
                    <a:pt x="5269" y="8469"/>
                    <a:pt x="5189" y="8826"/>
                    <a:pt x="5704" y="9341"/>
                  </a:cubicBezTo>
                  <a:lnTo>
                    <a:pt x="5546" y="9499"/>
                  </a:lnTo>
                  <a:cubicBezTo>
                    <a:pt x="4872" y="10450"/>
                    <a:pt x="4120" y="11361"/>
                    <a:pt x="3526" y="12312"/>
                  </a:cubicBezTo>
                  <a:cubicBezTo>
                    <a:pt x="2218" y="14372"/>
                    <a:pt x="1228" y="16550"/>
                    <a:pt x="555" y="18848"/>
                  </a:cubicBezTo>
                  <a:cubicBezTo>
                    <a:pt x="198" y="19917"/>
                    <a:pt x="0" y="21026"/>
                    <a:pt x="0" y="22136"/>
                  </a:cubicBezTo>
                  <a:cubicBezTo>
                    <a:pt x="0" y="22651"/>
                    <a:pt x="79" y="23166"/>
                    <a:pt x="238" y="23641"/>
                  </a:cubicBezTo>
                  <a:cubicBezTo>
                    <a:pt x="317" y="24077"/>
                    <a:pt x="713" y="24354"/>
                    <a:pt x="1149" y="24354"/>
                  </a:cubicBezTo>
                  <a:cubicBezTo>
                    <a:pt x="1182" y="24357"/>
                    <a:pt x="1216" y="24359"/>
                    <a:pt x="1249" y="24359"/>
                  </a:cubicBezTo>
                  <a:cubicBezTo>
                    <a:pt x="1611" y="24359"/>
                    <a:pt x="1958" y="24165"/>
                    <a:pt x="2139" y="23839"/>
                  </a:cubicBezTo>
                  <a:cubicBezTo>
                    <a:pt x="2773" y="22888"/>
                    <a:pt x="3446" y="22017"/>
                    <a:pt x="4001" y="21026"/>
                  </a:cubicBezTo>
                  <a:cubicBezTo>
                    <a:pt x="4595" y="19957"/>
                    <a:pt x="5070" y="18808"/>
                    <a:pt x="5585" y="17659"/>
                  </a:cubicBezTo>
                  <a:cubicBezTo>
                    <a:pt x="6061" y="16630"/>
                    <a:pt x="6536" y="15520"/>
                    <a:pt x="6893" y="14411"/>
                  </a:cubicBezTo>
                  <a:cubicBezTo>
                    <a:pt x="7328" y="13144"/>
                    <a:pt x="7566" y="11797"/>
                    <a:pt x="7883" y="10490"/>
                  </a:cubicBezTo>
                  <a:cubicBezTo>
                    <a:pt x="7923" y="10410"/>
                    <a:pt x="7923" y="10331"/>
                    <a:pt x="7923" y="10252"/>
                  </a:cubicBezTo>
                  <a:cubicBezTo>
                    <a:pt x="8279" y="10173"/>
                    <a:pt x="8596" y="10093"/>
                    <a:pt x="8913" y="9975"/>
                  </a:cubicBezTo>
                  <a:cubicBezTo>
                    <a:pt x="9190" y="9935"/>
                    <a:pt x="9269" y="9658"/>
                    <a:pt x="9151" y="9420"/>
                  </a:cubicBezTo>
                  <a:cubicBezTo>
                    <a:pt x="9151" y="9380"/>
                    <a:pt x="9111" y="9301"/>
                    <a:pt x="9071" y="9262"/>
                  </a:cubicBezTo>
                  <a:cubicBezTo>
                    <a:pt x="9824" y="9064"/>
                    <a:pt x="10497" y="8588"/>
                    <a:pt x="10893" y="7915"/>
                  </a:cubicBezTo>
                  <a:cubicBezTo>
                    <a:pt x="11290" y="8430"/>
                    <a:pt x="11884" y="8786"/>
                    <a:pt x="12518" y="8826"/>
                  </a:cubicBezTo>
                  <a:cubicBezTo>
                    <a:pt x="12632" y="8859"/>
                    <a:pt x="12746" y="8874"/>
                    <a:pt x="12858" y="8874"/>
                  </a:cubicBezTo>
                  <a:cubicBezTo>
                    <a:pt x="13289" y="8874"/>
                    <a:pt x="13684" y="8640"/>
                    <a:pt x="13904" y="8232"/>
                  </a:cubicBezTo>
                  <a:cubicBezTo>
                    <a:pt x="14181" y="7796"/>
                    <a:pt x="14142" y="7241"/>
                    <a:pt x="13785" y="6845"/>
                  </a:cubicBezTo>
                  <a:cubicBezTo>
                    <a:pt x="13508" y="6608"/>
                    <a:pt x="13508" y="6211"/>
                    <a:pt x="13785" y="5934"/>
                  </a:cubicBezTo>
                  <a:cubicBezTo>
                    <a:pt x="14023" y="5538"/>
                    <a:pt x="14340" y="5142"/>
                    <a:pt x="14617" y="4706"/>
                  </a:cubicBezTo>
                  <a:cubicBezTo>
                    <a:pt x="15330" y="3557"/>
                    <a:pt x="15132" y="2290"/>
                    <a:pt x="13944" y="1735"/>
                  </a:cubicBezTo>
                  <a:cubicBezTo>
                    <a:pt x="13587" y="1616"/>
                    <a:pt x="13429" y="1220"/>
                    <a:pt x="13547" y="864"/>
                  </a:cubicBezTo>
                  <a:cubicBezTo>
                    <a:pt x="13627" y="626"/>
                    <a:pt x="13508" y="309"/>
                    <a:pt x="13310" y="190"/>
                  </a:cubicBezTo>
                  <a:cubicBezTo>
                    <a:pt x="13157" y="59"/>
                    <a:pt x="12992"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8142356" y="2513765"/>
              <a:ext cx="149373" cy="428559"/>
            </a:xfrm>
            <a:custGeom>
              <a:avLst/>
              <a:gdLst/>
              <a:ahLst/>
              <a:cxnLst/>
              <a:rect l="l" t="t" r="r" b="b"/>
              <a:pathLst>
                <a:path w="1229" h="3526" extrusionOk="0">
                  <a:moveTo>
                    <a:pt x="912" y="0"/>
                  </a:moveTo>
                  <a:lnTo>
                    <a:pt x="912" y="0"/>
                  </a:lnTo>
                  <a:cubicBezTo>
                    <a:pt x="754" y="40"/>
                    <a:pt x="595" y="80"/>
                    <a:pt x="476" y="159"/>
                  </a:cubicBezTo>
                  <a:cubicBezTo>
                    <a:pt x="397" y="198"/>
                    <a:pt x="318" y="278"/>
                    <a:pt x="239" y="397"/>
                  </a:cubicBezTo>
                  <a:cubicBezTo>
                    <a:pt x="1" y="713"/>
                    <a:pt x="41" y="1149"/>
                    <a:pt x="318" y="1426"/>
                  </a:cubicBezTo>
                  <a:cubicBezTo>
                    <a:pt x="793" y="1902"/>
                    <a:pt x="952" y="2654"/>
                    <a:pt x="714" y="3288"/>
                  </a:cubicBezTo>
                  <a:cubicBezTo>
                    <a:pt x="674" y="3328"/>
                    <a:pt x="674" y="3407"/>
                    <a:pt x="714" y="3447"/>
                  </a:cubicBezTo>
                  <a:lnTo>
                    <a:pt x="714" y="3526"/>
                  </a:lnTo>
                  <a:cubicBezTo>
                    <a:pt x="793" y="3526"/>
                    <a:pt x="952" y="3526"/>
                    <a:pt x="952" y="3447"/>
                  </a:cubicBezTo>
                  <a:cubicBezTo>
                    <a:pt x="1070" y="3288"/>
                    <a:pt x="1150" y="3090"/>
                    <a:pt x="1189" y="2892"/>
                  </a:cubicBezTo>
                  <a:cubicBezTo>
                    <a:pt x="1229" y="2258"/>
                    <a:pt x="1031" y="1664"/>
                    <a:pt x="595" y="1228"/>
                  </a:cubicBezTo>
                  <a:cubicBezTo>
                    <a:pt x="318" y="951"/>
                    <a:pt x="397" y="515"/>
                    <a:pt x="714" y="357"/>
                  </a:cubicBezTo>
                  <a:cubicBezTo>
                    <a:pt x="793" y="317"/>
                    <a:pt x="872" y="317"/>
                    <a:pt x="872" y="238"/>
                  </a:cubicBezTo>
                  <a:cubicBezTo>
                    <a:pt x="912" y="198"/>
                    <a:pt x="872" y="119"/>
                    <a:pt x="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7485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2" name="Google Shape;122;p6"/>
          <p:cNvSpPr/>
          <p:nvPr/>
        </p:nvSpPr>
        <p:spPr>
          <a:xfrm>
            <a:off x="6" y="1712934"/>
            <a:ext cx="306153" cy="430087"/>
          </a:xfrm>
          <a:custGeom>
            <a:avLst/>
            <a:gdLst/>
            <a:ahLst/>
            <a:cxnLst/>
            <a:rect l="l" t="t" r="r" b="b"/>
            <a:pathLst>
              <a:path w="5862" h="8235" extrusionOk="0">
                <a:moveTo>
                  <a:pt x="3881" y="0"/>
                </a:moveTo>
                <a:cubicBezTo>
                  <a:pt x="3421" y="0"/>
                  <a:pt x="2960" y="177"/>
                  <a:pt x="2607" y="529"/>
                </a:cubicBezTo>
                <a:lnTo>
                  <a:pt x="0" y="3136"/>
                </a:lnTo>
                <a:lnTo>
                  <a:pt x="0" y="8235"/>
                </a:lnTo>
                <a:lnTo>
                  <a:pt x="5156" y="3079"/>
                </a:lnTo>
                <a:cubicBezTo>
                  <a:pt x="5862" y="2373"/>
                  <a:pt x="5862" y="1235"/>
                  <a:pt x="5156" y="529"/>
                </a:cubicBezTo>
                <a:cubicBezTo>
                  <a:pt x="4803" y="177"/>
                  <a:pt x="4342" y="0"/>
                  <a:pt x="388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6" y="887679"/>
            <a:ext cx="671740" cy="844661"/>
          </a:xfrm>
          <a:custGeom>
            <a:avLst/>
            <a:gdLst/>
            <a:ahLst/>
            <a:cxnLst/>
            <a:rect l="l" t="t" r="r" b="b"/>
            <a:pathLst>
              <a:path w="12862" h="16173" extrusionOk="0">
                <a:moveTo>
                  <a:pt x="10121" y="0"/>
                </a:moveTo>
                <a:cubicBezTo>
                  <a:pt x="9480" y="0"/>
                  <a:pt x="8841" y="245"/>
                  <a:pt x="8353" y="733"/>
                </a:cubicBezTo>
                <a:lnTo>
                  <a:pt x="0" y="9086"/>
                </a:lnTo>
                <a:lnTo>
                  <a:pt x="0" y="16172"/>
                </a:lnTo>
                <a:lnTo>
                  <a:pt x="11853" y="4319"/>
                </a:lnTo>
                <a:cubicBezTo>
                  <a:pt x="12861" y="3325"/>
                  <a:pt x="12861" y="1698"/>
                  <a:pt x="11867" y="704"/>
                </a:cubicBezTo>
                <a:cubicBezTo>
                  <a:pt x="11376" y="234"/>
                  <a:pt x="10748" y="0"/>
                  <a:pt x="101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6" y="10"/>
            <a:ext cx="1022964" cy="1126791"/>
          </a:xfrm>
          <a:custGeom>
            <a:avLst/>
            <a:gdLst/>
            <a:ahLst/>
            <a:cxnLst/>
            <a:rect l="l" t="t" r="r" b="b"/>
            <a:pathLst>
              <a:path w="19587" h="21575" extrusionOk="0">
                <a:moveTo>
                  <a:pt x="0" y="0"/>
                </a:moveTo>
                <a:lnTo>
                  <a:pt x="0" y="14460"/>
                </a:lnTo>
                <a:cubicBezTo>
                  <a:pt x="490" y="14301"/>
                  <a:pt x="936" y="14042"/>
                  <a:pt x="1311" y="13668"/>
                </a:cubicBezTo>
                <a:lnTo>
                  <a:pt x="4954" y="10024"/>
                </a:lnTo>
                <a:cubicBezTo>
                  <a:pt x="5068" y="9910"/>
                  <a:pt x="5196" y="9863"/>
                  <a:pt x="5318" y="9863"/>
                </a:cubicBezTo>
                <a:cubicBezTo>
                  <a:pt x="5725" y="9863"/>
                  <a:pt x="6079" y="10386"/>
                  <a:pt x="5703" y="10773"/>
                </a:cubicBezTo>
                <a:lnTo>
                  <a:pt x="0" y="16476"/>
                </a:lnTo>
                <a:lnTo>
                  <a:pt x="0" y="21574"/>
                </a:lnTo>
                <a:lnTo>
                  <a:pt x="18881" y="2679"/>
                </a:lnTo>
                <a:cubicBezTo>
                  <a:pt x="19587" y="1973"/>
                  <a:pt x="19587" y="835"/>
                  <a:pt x="18881" y="130"/>
                </a:cubicBezTo>
                <a:cubicBezTo>
                  <a:pt x="18824" y="86"/>
                  <a:pt x="18780" y="43"/>
                  <a:pt x="18723" y="0"/>
                </a:cubicBezTo>
                <a:lnTo>
                  <a:pt x="16490" y="0"/>
                </a:lnTo>
                <a:cubicBezTo>
                  <a:pt x="16433" y="43"/>
                  <a:pt x="16390" y="86"/>
                  <a:pt x="16332" y="130"/>
                </a:cubicBezTo>
                <a:lnTo>
                  <a:pt x="14949" y="1527"/>
                </a:lnTo>
                <a:cubicBezTo>
                  <a:pt x="14832" y="1645"/>
                  <a:pt x="14700" y="1694"/>
                  <a:pt x="14575" y="1694"/>
                </a:cubicBezTo>
                <a:cubicBezTo>
                  <a:pt x="14164" y="1694"/>
                  <a:pt x="13814" y="1164"/>
                  <a:pt x="14201" y="778"/>
                </a:cubicBezTo>
                <a:lnTo>
                  <a:pt x="1497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302363" y="1510394"/>
            <a:ext cx="196372" cy="196372"/>
          </a:xfrm>
          <a:custGeom>
            <a:avLst/>
            <a:gdLst/>
            <a:ahLst/>
            <a:cxnLst/>
            <a:rect l="l" t="t" r="r" b="b"/>
            <a:pathLst>
              <a:path w="3760" h="3760" extrusionOk="0">
                <a:moveTo>
                  <a:pt x="1887" y="0"/>
                </a:moveTo>
                <a:cubicBezTo>
                  <a:pt x="850" y="0"/>
                  <a:pt x="1" y="850"/>
                  <a:pt x="1" y="1887"/>
                </a:cubicBezTo>
                <a:cubicBezTo>
                  <a:pt x="1" y="2924"/>
                  <a:pt x="850" y="3759"/>
                  <a:pt x="1887" y="3759"/>
                </a:cubicBezTo>
                <a:cubicBezTo>
                  <a:pt x="2924" y="3759"/>
                  <a:pt x="3760" y="2924"/>
                  <a:pt x="3760" y="1887"/>
                </a:cubicBezTo>
                <a:cubicBezTo>
                  <a:pt x="3760" y="850"/>
                  <a:pt x="2924" y="0"/>
                  <a:pt x="18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496448" y="1387031"/>
            <a:ext cx="143728" cy="107587"/>
          </a:xfrm>
          <a:custGeom>
            <a:avLst/>
            <a:gdLst/>
            <a:ahLst/>
            <a:cxnLst/>
            <a:rect l="l" t="t" r="r" b="b"/>
            <a:pathLst>
              <a:path w="2752" h="2060" extrusionOk="0">
                <a:moveTo>
                  <a:pt x="1376" y="0"/>
                </a:moveTo>
                <a:cubicBezTo>
                  <a:pt x="1113" y="0"/>
                  <a:pt x="850" y="101"/>
                  <a:pt x="649" y="303"/>
                </a:cubicBezTo>
                <a:cubicBezTo>
                  <a:pt x="0" y="951"/>
                  <a:pt x="461" y="2060"/>
                  <a:pt x="1383" y="2060"/>
                </a:cubicBezTo>
                <a:cubicBezTo>
                  <a:pt x="2290" y="2060"/>
                  <a:pt x="2751" y="951"/>
                  <a:pt x="2103" y="303"/>
                </a:cubicBezTo>
                <a:cubicBezTo>
                  <a:pt x="1902" y="101"/>
                  <a:pt x="1639" y="0"/>
                  <a:pt x="13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658151" y="172102"/>
            <a:ext cx="706104" cy="694457"/>
          </a:xfrm>
          <a:custGeom>
            <a:avLst/>
            <a:gdLst/>
            <a:ahLst/>
            <a:cxnLst/>
            <a:rect l="l" t="t" r="r" b="b"/>
            <a:pathLst>
              <a:path w="13520" h="13297" extrusionOk="0">
                <a:moveTo>
                  <a:pt x="13072" y="1"/>
                </a:moveTo>
                <a:cubicBezTo>
                  <a:pt x="13001" y="1"/>
                  <a:pt x="12928" y="27"/>
                  <a:pt x="12862" y="90"/>
                </a:cubicBezTo>
                <a:lnTo>
                  <a:pt x="12862" y="104"/>
                </a:lnTo>
                <a:lnTo>
                  <a:pt x="203" y="12749"/>
                </a:lnTo>
                <a:cubicBezTo>
                  <a:pt x="1" y="12951"/>
                  <a:pt x="145" y="13282"/>
                  <a:pt x="419" y="13296"/>
                </a:cubicBezTo>
                <a:cubicBezTo>
                  <a:pt x="505" y="13296"/>
                  <a:pt x="591" y="13253"/>
                  <a:pt x="649" y="13195"/>
                </a:cubicBezTo>
                <a:lnTo>
                  <a:pt x="13308" y="536"/>
                </a:lnTo>
                <a:cubicBezTo>
                  <a:pt x="13520" y="303"/>
                  <a:pt x="13310" y="1"/>
                  <a:pt x="1307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5" y="2159798"/>
            <a:ext cx="176683" cy="193081"/>
          </a:xfrm>
          <a:custGeom>
            <a:avLst/>
            <a:gdLst/>
            <a:ahLst/>
            <a:cxnLst/>
            <a:rect l="l" t="t" r="r" b="b"/>
            <a:pathLst>
              <a:path w="3383" h="3697" extrusionOk="0">
                <a:moveTo>
                  <a:pt x="2924" y="1"/>
                </a:moveTo>
                <a:cubicBezTo>
                  <a:pt x="2856" y="1"/>
                  <a:pt x="2785" y="25"/>
                  <a:pt x="2722" y="82"/>
                </a:cubicBezTo>
                <a:lnTo>
                  <a:pt x="0" y="2804"/>
                </a:lnTo>
                <a:lnTo>
                  <a:pt x="0" y="3697"/>
                </a:lnTo>
                <a:lnTo>
                  <a:pt x="3154" y="543"/>
                </a:lnTo>
                <a:lnTo>
                  <a:pt x="3169" y="543"/>
                </a:lnTo>
                <a:cubicBezTo>
                  <a:pt x="3382" y="307"/>
                  <a:pt x="3166" y="1"/>
                  <a:pt x="292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228459" y="1001483"/>
            <a:ext cx="328767" cy="297327"/>
          </a:xfrm>
          <a:custGeom>
            <a:avLst/>
            <a:gdLst/>
            <a:ahLst/>
            <a:cxnLst/>
            <a:rect l="l" t="t" r="r" b="b"/>
            <a:pathLst>
              <a:path w="6295" h="5693" extrusionOk="0">
                <a:moveTo>
                  <a:pt x="5247" y="0"/>
                </a:moveTo>
                <a:cubicBezTo>
                  <a:pt x="5079" y="0"/>
                  <a:pt x="4903" y="63"/>
                  <a:pt x="4743" y="210"/>
                </a:cubicBezTo>
                <a:lnTo>
                  <a:pt x="552" y="4401"/>
                </a:lnTo>
                <a:cubicBezTo>
                  <a:pt x="1" y="4941"/>
                  <a:pt x="495" y="5692"/>
                  <a:pt x="1074" y="5692"/>
                </a:cubicBezTo>
                <a:cubicBezTo>
                  <a:pt x="1252" y="5692"/>
                  <a:pt x="1437" y="5622"/>
                  <a:pt x="1603" y="5453"/>
                </a:cubicBezTo>
                <a:lnTo>
                  <a:pt x="5794" y="1262"/>
                </a:lnTo>
                <a:cubicBezTo>
                  <a:pt x="6294" y="717"/>
                  <a:pt x="5816" y="0"/>
                  <a:pt x="524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11717892" y="81888"/>
            <a:ext cx="464104" cy="455856"/>
          </a:xfrm>
          <a:custGeom>
            <a:avLst/>
            <a:gdLst/>
            <a:ahLst/>
            <a:cxnLst/>
            <a:rect l="l" t="t" r="r" b="b"/>
            <a:pathLst>
              <a:path w="9848" h="9673" extrusionOk="0">
                <a:moveTo>
                  <a:pt x="9445" y="1"/>
                </a:moveTo>
                <a:cubicBezTo>
                  <a:pt x="9351" y="1"/>
                  <a:pt x="9257" y="37"/>
                  <a:pt x="9185" y="109"/>
                </a:cubicBezTo>
                <a:lnTo>
                  <a:pt x="242" y="9038"/>
                </a:lnTo>
                <a:cubicBezTo>
                  <a:pt x="1" y="9265"/>
                  <a:pt x="164" y="9672"/>
                  <a:pt x="484" y="9672"/>
                </a:cubicBezTo>
                <a:cubicBezTo>
                  <a:pt x="490" y="9672"/>
                  <a:pt x="495" y="9672"/>
                  <a:pt x="501" y="9672"/>
                </a:cubicBezTo>
                <a:cubicBezTo>
                  <a:pt x="602" y="9672"/>
                  <a:pt x="688" y="9629"/>
                  <a:pt x="760" y="9557"/>
                </a:cubicBezTo>
                <a:lnTo>
                  <a:pt x="9704" y="613"/>
                </a:lnTo>
                <a:cubicBezTo>
                  <a:pt x="9848" y="483"/>
                  <a:pt x="9848" y="239"/>
                  <a:pt x="9704" y="109"/>
                </a:cubicBezTo>
                <a:cubicBezTo>
                  <a:pt x="9632" y="37"/>
                  <a:pt x="9538" y="1"/>
                  <a:pt x="944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p:nvPr/>
        </p:nvSpPr>
        <p:spPr>
          <a:xfrm>
            <a:off x="11371346" y="798027"/>
            <a:ext cx="96421" cy="87467"/>
          </a:xfrm>
          <a:custGeom>
            <a:avLst/>
            <a:gdLst/>
            <a:ahLst/>
            <a:cxnLst/>
            <a:rect l="l" t="t" r="r" b="b"/>
            <a:pathLst>
              <a:path w="2046" h="1856" extrusionOk="0">
                <a:moveTo>
                  <a:pt x="1028" y="1"/>
                </a:moveTo>
                <a:cubicBezTo>
                  <a:pt x="789" y="1"/>
                  <a:pt x="548" y="91"/>
                  <a:pt x="361" y="271"/>
                </a:cubicBezTo>
                <a:cubicBezTo>
                  <a:pt x="1" y="631"/>
                  <a:pt x="1" y="1236"/>
                  <a:pt x="361" y="1596"/>
                </a:cubicBezTo>
                <a:cubicBezTo>
                  <a:pt x="548" y="1769"/>
                  <a:pt x="785" y="1855"/>
                  <a:pt x="1023" y="1855"/>
                </a:cubicBezTo>
                <a:cubicBezTo>
                  <a:pt x="1261" y="1855"/>
                  <a:pt x="1498" y="1769"/>
                  <a:pt x="1686" y="1596"/>
                </a:cubicBezTo>
                <a:cubicBezTo>
                  <a:pt x="2046" y="1221"/>
                  <a:pt x="2046" y="631"/>
                  <a:pt x="1686" y="271"/>
                </a:cubicBezTo>
                <a:cubicBezTo>
                  <a:pt x="1506" y="91"/>
                  <a:pt x="1268" y="1"/>
                  <a:pt x="10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6"/>
          <p:cNvSpPr/>
          <p:nvPr/>
        </p:nvSpPr>
        <p:spPr>
          <a:xfrm>
            <a:off x="11519329" y="639061"/>
            <a:ext cx="118147" cy="88599"/>
          </a:xfrm>
          <a:custGeom>
            <a:avLst/>
            <a:gdLst/>
            <a:ahLst/>
            <a:cxnLst/>
            <a:rect l="l" t="t" r="r" b="b"/>
            <a:pathLst>
              <a:path w="2507" h="1880" extrusionOk="0">
                <a:moveTo>
                  <a:pt x="1253" y="0"/>
                </a:moveTo>
                <a:cubicBezTo>
                  <a:pt x="418" y="0"/>
                  <a:pt x="0" y="1008"/>
                  <a:pt x="591" y="1599"/>
                </a:cubicBezTo>
                <a:cubicBezTo>
                  <a:pt x="778" y="1786"/>
                  <a:pt x="1019" y="1880"/>
                  <a:pt x="1259" y="1880"/>
                </a:cubicBezTo>
                <a:cubicBezTo>
                  <a:pt x="1498" y="1880"/>
                  <a:pt x="1736" y="1786"/>
                  <a:pt x="1916" y="1599"/>
                </a:cubicBezTo>
                <a:cubicBezTo>
                  <a:pt x="2506" y="1008"/>
                  <a:pt x="2088" y="0"/>
                  <a:pt x="125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6"/>
          <p:cNvSpPr/>
          <p:nvPr/>
        </p:nvSpPr>
        <p:spPr>
          <a:xfrm>
            <a:off x="11061145" y="923437"/>
            <a:ext cx="257312" cy="257264"/>
          </a:xfrm>
          <a:custGeom>
            <a:avLst/>
            <a:gdLst/>
            <a:ahLst/>
            <a:cxnLst/>
            <a:rect l="l" t="t" r="r" b="b"/>
            <a:pathLst>
              <a:path w="5460" h="5459" extrusionOk="0">
                <a:moveTo>
                  <a:pt x="2723" y="1"/>
                </a:moveTo>
                <a:cubicBezTo>
                  <a:pt x="1225" y="1"/>
                  <a:pt x="1" y="1225"/>
                  <a:pt x="1" y="2723"/>
                </a:cubicBezTo>
                <a:cubicBezTo>
                  <a:pt x="1" y="4235"/>
                  <a:pt x="1225" y="5459"/>
                  <a:pt x="2723" y="5459"/>
                </a:cubicBezTo>
                <a:cubicBezTo>
                  <a:pt x="4235" y="5459"/>
                  <a:pt x="5459" y="4235"/>
                  <a:pt x="5459" y="2723"/>
                </a:cubicBezTo>
                <a:cubicBezTo>
                  <a:pt x="5459" y="1225"/>
                  <a:pt x="4235" y="1"/>
                  <a:pt x="272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6"/>
          <p:cNvSpPr/>
          <p:nvPr/>
        </p:nvSpPr>
        <p:spPr>
          <a:xfrm>
            <a:off x="11362928" y="202859"/>
            <a:ext cx="203021" cy="203635"/>
          </a:xfrm>
          <a:custGeom>
            <a:avLst/>
            <a:gdLst/>
            <a:ahLst/>
            <a:cxnLst/>
            <a:rect l="l" t="t" r="r" b="b"/>
            <a:pathLst>
              <a:path w="4308" h="4321" extrusionOk="0">
                <a:moveTo>
                  <a:pt x="2147" y="0"/>
                </a:moveTo>
                <a:cubicBezTo>
                  <a:pt x="966" y="0"/>
                  <a:pt x="1" y="965"/>
                  <a:pt x="1" y="2161"/>
                </a:cubicBezTo>
                <a:cubicBezTo>
                  <a:pt x="1" y="3356"/>
                  <a:pt x="966" y="4321"/>
                  <a:pt x="2147" y="4321"/>
                </a:cubicBezTo>
                <a:cubicBezTo>
                  <a:pt x="3342" y="4321"/>
                  <a:pt x="4307" y="3356"/>
                  <a:pt x="4307" y="2161"/>
                </a:cubicBezTo>
                <a:cubicBezTo>
                  <a:pt x="4307" y="965"/>
                  <a:pt x="3342" y="0"/>
                  <a:pt x="21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11576751" y="80700"/>
            <a:ext cx="122907" cy="105893"/>
          </a:xfrm>
          <a:custGeom>
            <a:avLst/>
            <a:gdLst/>
            <a:ahLst/>
            <a:cxnLst/>
            <a:rect l="l" t="t" r="r" b="b"/>
            <a:pathLst>
              <a:path w="2608" h="2247" extrusionOk="0">
                <a:moveTo>
                  <a:pt x="793" y="0"/>
                </a:moveTo>
                <a:cubicBezTo>
                  <a:pt x="663" y="58"/>
                  <a:pt x="562" y="130"/>
                  <a:pt x="461" y="230"/>
                </a:cubicBezTo>
                <a:cubicBezTo>
                  <a:pt x="1" y="691"/>
                  <a:pt x="1" y="1440"/>
                  <a:pt x="461" y="1901"/>
                </a:cubicBezTo>
                <a:cubicBezTo>
                  <a:pt x="699" y="2132"/>
                  <a:pt x="1005" y="2247"/>
                  <a:pt x="1309" y="2247"/>
                </a:cubicBezTo>
                <a:cubicBezTo>
                  <a:pt x="1614" y="2247"/>
                  <a:pt x="1916" y="2132"/>
                  <a:pt x="2146" y="1901"/>
                </a:cubicBezTo>
                <a:cubicBezTo>
                  <a:pt x="2607" y="1440"/>
                  <a:pt x="2607" y="691"/>
                  <a:pt x="2146" y="230"/>
                </a:cubicBezTo>
                <a:cubicBezTo>
                  <a:pt x="2046" y="130"/>
                  <a:pt x="1945" y="58"/>
                  <a:pt x="18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11671848" y="971127"/>
            <a:ext cx="209195" cy="151607"/>
          </a:xfrm>
          <a:custGeom>
            <a:avLst/>
            <a:gdLst/>
            <a:ahLst/>
            <a:cxnLst/>
            <a:rect l="l" t="t" r="r" b="b"/>
            <a:pathLst>
              <a:path w="4439" h="3217" extrusionOk="0">
                <a:moveTo>
                  <a:pt x="2233" y="1"/>
                </a:moveTo>
                <a:cubicBezTo>
                  <a:pt x="476" y="1"/>
                  <a:pt x="1" y="2406"/>
                  <a:pt x="1614" y="3083"/>
                </a:cubicBezTo>
                <a:cubicBezTo>
                  <a:pt x="1836" y="3175"/>
                  <a:pt x="2053" y="3217"/>
                  <a:pt x="2259" y="3217"/>
                </a:cubicBezTo>
                <a:cubicBezTo>
                  <a:pt x="3566" y="3217"/>
                  <a:pt x="4439" y="1545"/>
                  <a:pt x="3356" y="476"/>
                </a:cubicBezTo>
                <a:cubicBezTo>
                  <a:pt x="3068" y="173"/>
                  <a:pt x="2651" y="1"/>
                  <a:pt x="223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11815073" y="827242"/>
            <a:ext cx="209289" cy="151607"/>
          </a:xfrm>
          <a:custGeom>
            <a:avLst/>
            <a:gdLst/>
            <a:ahLst/>
            <a:cxnLst/>
            <a:rect l="l" t="t" r="r" b="b"/>
            <a:pathLst>
              <a:path w="4441" h="3217" extrusionOk="0">
                <a:moveTo>
                  <a:pt x="2247" y="0"/>
                </a:moveTo>
                <a:cubicBezTo>
                  <a:pt x="490" y="0"/>
                  <a:pt x="1" y="2420"/>
                  <a:pt x="1628" y="3082"/>
                </a:cubicBezTo>
                <a:cubicBezTo>
                  <a:pt x="1848" y="3175"/>
                  <a:pt x="2064" y="3216"/>
                  <a:pt x="2268" y="3216"/>
                </a:cubicBezTo>
                <a:cubicBezTo>
                  <a:pt x="3566" y="3216"/>
                  <a:pt x="4440" y="1545"/>
                  <a:pt x="3371" y="476"/>
                </a:cubicBezTo>
                <a:cubicBezTo>
                  <a:pt x="3068"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11970974" y="683120"/>
            <a:ext cx="168572" cy="151984"/>
          </a:xfrm>
          <a:custGeom>
            <a:avLst/>
            <a:gdLst/>
            <a:ahLst/>
            <a:cxnLst/>
            <a:rect l="l" t="t" r="r" b="b"/>
            <a:pathLst>
              <a:path w="3577" h="3225" extrusionOk="0">
                <a:moveTo>
                  <a:pt x="1995" y="1"/>
                </a:moveTo>
                <a:cubicBezTo>
                  <a:pt x="956" y="1"/>
                  <a:pt x="1" y="1050"/>
                  <a:pt x="495" y="2237"/>
                </a:cubicBezTo>
                <a:cubicBezTo>
                  <a:pt x="773" y="2915"/>
                  <a:pt x="1362" y="3224"/>
                  <a:pt x="1951" y="3224"/>
                </a:cubicBezTo>
                <a:cubicBezTo>
                  <a:pt x="2764" y="3224"/>
                  <a:pt x="3577" y="2637"/>
                  <a:pt x="3577" y="1618"/>
                </a:cubicBezTo>
                <a:cubicBezTo>
                  <a:pt x="3577" y="1200"/>
                  <a:pt x="3404" y="783"/>
                  <a:pt x="3116" y="480"/>
                </a:cubicBezTo>
                <a:cubicBezTo>
                  <a:pt x="2777" y="145"/>
                  <a:pt x="2380" y="1"/>
                  <a:pt x="199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6"/>
          <p:cNvSpPr/>
          <p:nvPr/>
        </p:nvSpPr>
        <p:spPr>
          <a:xfrm rot="10800000">
            <a:off x="10850070" y="-15026"/>
            <a:ext cx="462532" cy="297339"/>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5071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1118729" y="1044497"/>
            <a:ext cx="3538400" cy="2939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81052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5" name="Google Shape;11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16" name="Google Shape;11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11524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7"/>
        <p:cNvGrpSpPr/>
        <p:nvPr/>
      </p:nvGrpSpPr>
      <p:grpSpPr>
        <a:xfrm>
          <a:off x="0" y="0"/>
          <a:ext cx="0" cy="0"/>
          <a:chOff x="0" y="0"/>
          <a:chExt cx="0" cy="0"/>
        </a:xfrm>
      </p:grpSpPr>
      <p:sp>
        <p:nvSpPr>
          <p:cNvPr id="118" name="Google Shape;118;p10"/>
          <p:cNvSpPr txBox="1">
            <a:spLocks noGrp="1"/>
          </p:cNvSpPr>
          <p:nvPr>
            <p:ph type="subTitle" idx="1"/>
          </p:nvPr>
        </p:nvSpPr>
        <p:spPr>
          <a:xfrm>
            <a:off x="3110600" y="2423715"/>
            <a:ext cx="5970800" cy="135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2133"/>
              </a:spcBef>
              <a:spcAft>
                <a:spcPts val="0"/>
              </a:spcAft>
              <a:buNone/>
              <a:defRPr/>
            </a:lvl2pPr>
            <a:lvl3pPr lvl="2" algn="ctr">
              <a:spcBef>
                <a:spcPts val="2133"/>
              </a:spcBef>
              <a:spcAft>
                <a:spcPts val="0"/>
              </a:spcAft>
              <a:buNone/>
              <a:defRPr/>
            </a:lvl3pPr>
            <a:lvl4pPr lvl="3" algn="ctr">
              <a:spcBef>
                <a:spcPts val="2133"/>
              </a:spcBef>
              <a:spcAft>
                <a:spcPts val="0"/>
              </a:spcAft>
              <a:buNone/>
              <a:defRPr/>
            </a:lvl4pPr>
            <a:lvl5pPr lvl="4" algn="ctr">
              <a:spcBef>
                <a:spcPts val="2133"/>
              </a:spcBef>
              <a:spcAft>
                <a:spcPts val="0"/>
              </a:spcAft>
              <a:buNone/>
              <a:defRPr/>
            </a:lvl5pPr>
            <a:lvl6pPr lvl="5" algn="ctr">
              <a:spcBef>
                <a:spcPts val="2133"/>
              </a:spcBef>
              <a:spcAft>
                <a:spcPts val="0"/>
              </a:spcAft>
              <a:buNone/>
              <a:defRPr/>
            </a:lvl6pPr>
            <a:lvl7pPr lvl="6" algn="ctr">
              <a:spcBef>
                <a:spcPts val="2133"/>
              </a:spcBef>
              <a:spcAft>
                <a:spcPts val="0"/>
              </a:spcAft>
              <a:buNone/>
              <a:defRPr/>
            </a:lvl7pPr>
            <a:lvl8pPr lvl="7" algn="ctr">
              <a:spcBef>
                <a:spcPts val="2133"/>
              </a:spcBef>
              <a:spcAft>
                <a:spcPts val="0"/>
              </a:spcAft>
              <a:buNone/>
              <a:defRPr/>
            </a:lvl8pPr>
            <a:lvl9pPr lvl="8" algn="ctr">
              <a:spcBef>
                <a:spcPts val="2133"/>
              </a:spcBef>
              <a:spcAft>
                <a:spcPts val="2133"/>
              </a:spcAft>
              <a:buNone/>
              <a:defRPr/>
            </a:lvl9pPr>
          </a:lstStyle>
          <a:p>
            <a:endParaRPr/>
          </a:p>
        </p:txBody>
      </p:sp>
      <p:sp>
        <p:nvSpPr>
          <p:cNvPr id="119" name="Google Shape;119;p10"/>
          <p:cNvSpPr txBox="1">
            <a:spLocks noGrp="1"/>
          </p:cNvSpPr>
          <p:nvPr>
            <p:ph type="title"/>
          </p:nvPr>
        </p:nvSpPr>
        <p:spPr>
          <a:xfrm>
            <a:off x="3110600" y="4535424"/>
            <a:ext cx="5970800" cy="804800"/>
          </a:xfrm>
          <a:prstGeom prst="rect">
            <a:avLst/>
          </a:prstGeom>
        </p:spPr>
        <p:txBody>
          <a:bodyPr spcFirstLastPara="1" wrap="square" lIns="91425" tIns="91425" rIns="91425" bIns="91425" anchor="ctr" anchorCtr="0">
            <a:noAutofit/>
          </a:bodyPr>
          <a:lstStyle>
            <a:lvl1pPr lvl="0" algn="r">
              <a:spcBef>
                <a:spcPts val="0"/>
              </a:spcBef>
              <a:spcAft>
                <a:spcPts val="0"/>
              </a:spcAft>
              <a:buNone/>
              <a:defRPr sz="2400"/>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869828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0"/>
        <p:cNvGrpSpPr/>
        <p:nvPr/>
      </p:nvGrpSpPr>
      <p:grpSpPr>
        <a:xfrm>
          <a:off x="0" y="0"/>
          <a:ext cx="0" cy="0"/>
          <a:chOff x="0" y="0"/>
          <a:chExt cx="0" cy="0"/>
        </a:xfrm>
      </p:grpSpPr>
      <p:sp>
        <p:nvSpPr>
          <p:cNvPr id="121" name="Google Shape;121;p11"/>
          <p:cNvSpPr txBox="1">
            <a:spLocks noGrp="1"/>
          </p:cNvSpPr>
          <p:nvPr>
            <p:ph type="title" hasCustomPrompt="1"/>
          </p:nvPr>
        </p:nvSpPr>
        <p:spPr>
          <a:xfrm>
            <a:off x="2043267" y="2703100"/>
            <a:ext cx="8105200" cy="1389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2" name="Google Shape;122;p11"/>
          <p:cNvSpPr txBox="1">
            <a:spLocks noGrp="1"/>
          </p:cNvSpPr>
          <p:nvPr>
            <p:ph type="body" idx="1"/>
          </p:nvPr>
        </p:nvSpPr>
        <p:spPr>
          <a:xfrm>
            <a:off x="2043267" y="4202967"/>
            <a:ext cx="8105200" cy="843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23" name="Google Shape;123;p11"/>
          <p:cNvSpPr/>
          <p:nvPr/>
        </p:nvSpPr>
        <p:spPr>
          <a:xfrm rot="9263243">
            <a:off x="273640" y="306747"/>
            <a:ext cx="700221" cy="446973"/>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 name="Google Shape;124;p11"/>
          <p:cNvGrpSpPr/>
          <p:nvPr/>
        </p:nvGrpSpPr>
        <p:grpSpPr>
          <a:xfrm>
            <a:off x="1388215" y="1326119"/>
            <a:ext cx="432327" cy="445996"/>
            <a:chOff x="6109266" y="2958701"/>
            <a:chExt cx="158099" cy="163114"/>
          </a:xfrm>
        </p:grpSpPr>
        <p:sp>
          <p:nvSpPr>
            <p:cNvPr id="125" name="Google Shape;125;p11"/>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11"/>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11"/>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11"/>
          <p:cNvSpPr/>
          <p:nvPr/>
        </p:nvSpPr>
        <p:spPr>
          <a:xfrm>
            <a:off x="340452" y="1499042"/>
            <a:ext cx="410888" cy="406823"/>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1"/>
          <p:cNvSpPr/>
          <p:nvPr/>
        </p:nvSpPr>
        <p:spPr>
          <a:xfrm rot="2700000">
            <a:off x="746635" y="1755288"/>
            <a:ext cx="288512" cy="28565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1"/>
          <p:cNvSpPr/>
          <p:nvPr/>
        </p:nvSpPr>
        <p:spPr>
          <a:xfrm>
            <a:off x="1641464" y="423714"/>
            <a:ext cx="524101" cy="506996"/>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11"/>
          <p:cNvGrpSpPr/>
          <p:nvPr/>
        </p:nvGrpSpPr>
        <p:grpSpPr>
          <a:xfrm>
            <a:off x="759556" y="407441"/>
            <a:ext cx="504989" cy="1099281"/>
            <a:chOff x="3802335" y="3241869"/>
            <a:chExt cx="384392" cy="837867"/>
          </a:xfrm>
        </p:grpSpPr>
        <p:sp>
          <p:nvSpPr>
            <p:cNvPr id="132" name="Google Shape;132;p11"/>
            <p:cNvSpPr/>
            <p:nvPr/>
          </p:nvSpPr>
          <p:spPr>
            <a:xfrm>
              <a:off x="3917281" y="3774878"/>
              <a:ext cx="200448" cy="246475"/>
            </a:xfrm>
            <a:custGeom>
              <a:avLst/>
              <a:gdLst/>
              <a:ahLst/>
              <a:cxnLst/>
              <a:rect l="l" t="t" r="r" b="b"/>
              <a:pathLst>
                <a:path w="2417" h="2972" extrusionOk="0">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11"/>
            <p:cNvSpPr/>
            <p:nvPr/>
          </p:nvSpPr>
          <p:spPr>
            <a:xfrm>
              <a:off x="3953439" y="3548223"/>
              <a:ext cx="187345" cy="266213"/>
            </a:xfrm>
            <a:custGeom>
              <a:avLst/>
              <a:gdLst/>
              <a:ahLst/>
              <a:cxnLst/>
              <a:rect l="l" t="t" r="r" b="b"/>
              <a:pathLst>
                <a:path w="2259" h="3210" extrusionOk="0">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11"/>
            <p:cNvSpPr/>
            <p:nvPr/>
          </p:nvSpPr>
          <p:spPr>
            <a:xfrm>
              <a:off x="3933701" y="3344540"/>
              <a:ext cx="138083" cy="259662"/>
            </a:xfrm>
            <a:custGeom>
              <a:avLst/>
              <a:gdLst/>
              <a:ahLst/>
              <a:cxnLst/>
              <a:rect l="l" t="t" r="r" b="b"/>
              <a:pathLst>
                <a:path w="1665" h="3131" extrusionOk="0">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1"/>
            <p:cNvSpPr/>
            <p:nvPr/>
          </p:nvSpPr>
          <p:spPr>
            <a:xfrm>
              <a:off x="4025674" y="3351091"/>
              <a:ext cx="105241" cy="236689"/>
            </a:xfrm>
            <a:custGeom>
              <a:avLst/>
              <a:gdLst/>
              <a:ahLst/>
              <a:cxnLst/>
              <a:rect l="l" t="t" r="r" b="b"/>
              <a:pathLst>
                <a:path w="1269" h="2854" extrusionOk="0">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11"/>
            <p:cNvSpPr/>
            <p:nvPr/>
          </p:nvSpPr>
          <p:spPr>
            <a:xfrm>
              <a:off x="3854832" y="3571278"/>
              <a:ext cx="108559" cy="233289"/>
            </a:xfrm>
            <a:custGeom>
              <a:avLst/>
              <a:gdLst/>
              <a:ahLst/>
              <a:cxnLst/>
              <a:rect l="l" t="t" r="r" b="b"/>
              <a:pathLst>
                <a:path w="1309" h="2813" extrusionOk="0">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11"/>
            <p:cNvSpPr/>
            <p:nvPr/>
          </p:nvSpPr>
          <p:spPr>
            <a:xfrm>
              <a:off x="3828625" y="3755223"/>
              <a:ext cx="78869" cy="256344"/>
            </a:xfrm>
            <a:custGeom>
              <a:avLst/>
              <a:gdLst/>
              <a:ahLst/>
              <a:cxnLst/>
              <a:rect l="l" t="t" r="r" b="b"/>
              <a:pathLst>
                <a:path w="951" h="3091" extrusionOk="0">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1"/>
            <p:cNvSpPr/>
            <p:nvPr/>
          </p:nvSpPr>
          <p:spPr>
            <a:xfrm>
              <a:off x="3802335" y="3241869"/>
              <a:ext cx="384392" cy="837867"/>
            </a:xfrm>
            <a:custGeom>
              <a:avLst/>
              <a:gdLst/>
              <a:ahLst/>
              <a:cxnLst/>
              <a:rect l="l" t="t" r="r" b="b"/>
              <a:pathLst>
                <a:path w="4635" h="10103" extrusionOk="0">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 name="Google Shape;139;p11"/>
          <p:cNvSpPr/>
          <p:nvPr/>
        </p:nvSpPr>
        <p:spPr>
          <a:xfrm rot="-9900185">
            <a:off x="10723709" y="5248741"/>
            <a:ext cx="386801" cy="382956"/>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1"/>
          <p:cNvSpPr/>
          <p:nvPr/>
        </p:nvSpPr>
        <p:spPr>
          <a:xfrm rot="-9900185">
            <a:off x="10518097" y="5553706"/>
            <a:ext cx="147551" cy="13611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 name="Google Shape;141;p11"/>
          <p:cNvGrpSpPr/>
          <p:nvPr/>
        </p:nvGrpSpPr>
        <p:grpSpPr>
          <a:xfrm rot="1638200">
            <a:off x="10427000" y="5483231"/>
            <a:ext cx="1444563" cy="956935"/>
            <a:chOff x="7328322" y="3673510"/>
            <a:chExt cx="1126909" cy="745122"/>
          </a:xfrm>
        </p:grpSpPr>
        <p:sp>
          <p:nvSpPr>
            <p:cNvPr id="142" name="Google Shape;142;p11"/>
            <p:cNvSpPr/>
            <p:nvPr/>
          </p:nvSpPr>
          <p:spPr>
            <a:xfrm>
              <a:off x="7394461" y="3703818"/>
              <a:ext cx="1030265" cy="689385"/>
            </a:xfrm>
            <a:custGeom>
              <a:avLst/>
              <a:gdLst/>
              <a:ahLst/>
              <a:cxnLst/>
              <a:rect l="l" t="t" r="r" b="b"/>
              <a:pathLst>
                <a:path w="16044" h="10736" extrusionOk="0">
                  <a:moveTo>
                    <a:pt x="11587" y="2580"/>
                  </a:moveTo>
                  <a:cubicBezTo>
                    <a:pt x="11642" y="2580"/>
                    <a:pt x="11688" y="2622"/>
                    <a:pt x="11726" y="2734"/>
                  </a:cubicBezTo>
                  <a:cubicBezTo>
                    <a:pt x="11844" y="2972"/>
                    <a:pt x="11924" y="3130"/>
                    <a:pt x="12003" y="3328"/>
                  </a:cubicBezTo>
                  <a:cubicBezTo>
                    <a:pt x="12439" y="4715"/>
                    <a:pt x="12835" y="6062"/>
                    <a:pt x="13231" y="7448"/>
                  </a:cubicBezTo>
                  <a:cubicBezTo>
                    <a:pt x="13350" y="7844"/>
                    <a:pt x="13468" y="8240"/>
                    <a:pt x="13587" y="8636"/>
                  </a:cubicBezTo>
                  <a:cubicBezTo>
                    <a:pt x="13587" y="8676"/>
                    <a:pt x="13667" y="8716"/>
                    <a:pt x="13706" y="8755"/>
                  </a:cubicBezTo>
                  <a:cubicBezTo>
                    <a:pt x="13746" y="8795"/>
                    <a:pt x="13865" y="8914"/>
                    <a:pt x="13825" y="8914"/>
                  </a:cubicBezTo>
                  <a:cubicBezTo>
                    <a:pt x="13825" y="8953"/>
                    <a:pt x="13706" y="9112"/>
                    <a:pt x="13627" y="9112"/>
                  </a:cubicBezTo>
                  <a:cubicBezTo>
                    <a:pt x="13270" y="9151"/>
                    <a:pt x="12874" y="9191"/>
                    <a:pt x="12518" y="9191"/>
                  </a:cubicBezTo>
                  <a:lnTo>
                    <a:pt x="12201" y="9191"/>
                  </a:lnTo>
                  <a:lnTo>
                    <a:pt x="10022" y="9151"/>
                  </a:lnTo>
                  <a:lnTo>
                    <a:pt x="8240" y="9112"/>
                  </a:lnTo>
                  <a:lnTo>
                    <a:pt x="5506" y="9112"/>
                  </a:lnTo>
                  <a:cubicBezTo>
                    <a:pt x="5110" y="9072"/>
                    <a:pt x="4714" y="9072"/>
                    <a:pt x="4318" y="9032"/>
                  </a:cubicBezTo>
                  <a:cubicBezTo>
                    <a:pt x="4041" y="9032"/>
                    <a:pt x="3922" y="8795"/>
                    <a:pt x="4120" y="8478"/>
                  </a:cubicBezTo>
                  <a:cubicBezTo>
                    <a:pt x="4278" y="8359"/>
                    <a:pt x="4476" y="8161"/>
                    <a:pt x="4714" y="8003"/>
                  </a:cubicBezTo>
                  <a:cubicBezTo>
                    <a:pt x="6378" y="6695"/>
                    <a:pt x="8042" y="5428"/>
                    <a:pt x="9745" y="4121"/>
                  </a:cubicBezTo>
                  <a:cubicBezTo>
                    <a:pt x="10299" y="3645"/>
                    <a:pt x="10814" y="3170"/>
                    <a:pt x="11369" y="2694"/>
                  </a:cubicBezTo>
                  <a:cubicBezTo>
                    <a:pt x="11453" y="2632"/>
                    <a:pt x="11525" y="2580"/>
                    <a:pt x="11587" y="2580"/>
                  </a:cubicBezTo>
                  <a:close/>
                  <a:moveTo>
                    <a:pt x="12439" y="1"/>
                  </a:moveTo>
                  <a:cubicBezTo>
                    <a:pt x="12003" y="437"/>
                    <a:pt x="11527" y="952"/>
                    <a:pt x="11052" y="1348"/>
                  </a:cubicBezTo>
                  <a:cubicBezTo>
                    <a:pt x="9626" y="2576"/>
                    <a:pt x="8160" y="3724"/>
                    <a:pt x="6734" y="4913"/>
                  </a:cubicBezTo>
                  <a:cubicBezTo>
                    <a:pt x="4595" y="6695"/>
                    <a:pt x="2535" y="8478"/>
                    <a:pt x="436" y="10260"/>
                  </a:cubicBezTo>
                  <a:lnTo>
                    <a:pt x="0" y="10617"/>
                  </a:lnTo>
                  <a:lnTo>
                    <a:pt x="2417" y="10577"/>
                  </a:lnTo>
                  <a:cubicBezTo>
                    <a:pt x="2417" y="10340"/>
                    <a:pt x="2456" y="10142"/>
                    <a:pt x="2496" y="9944"/>
                  </a:cubicBezTo>
                  <a:cubicBezTo>
                    <a:pt x="2496" y="9864"/>
                    <a:pt x="2615" y="9785"/>
                    <a:pt x="2694" y="9666"/>
                  </a:cubicBezTo>
                  <a:cubicBezTo>
                    <a:pt x="2773" y="9785"/>
                    <a:pt x="2852" y="9864"/>
                    <a:pt x="2892" y="9983"/>
                  </a:cubicBezTo>
                  <a:cubicBezTo>
                    <a:pt x="2932" y="10181"/>
                    <a:pt x="2932" y="10379"/>
                    <a:pt x="2932" y="10577"/>
                  </a:cubicBezTo>
                  <a:lnTo>
                    <a:pt x="4358" y="10538"/>
                  </a:lnTo>
                  <a:cubicBezTo>
                    <a:pt x="4358" y="10379"/>
                    <a:pt x="4358" y="10221"/>
                    <a:pt x="4358" y="10102"/>
                  </a:cubicBezTo>
                  <a:cubicBezTo>
                    <a:pt x="4397" y="9983"/>
                    <a:pt x="4437" y="9904"/>
                    <a:pt x="4516" y="9785"/>
                  </a:cubicBezTo>
                  <a:cubicBezTo>
                    <a:pt x="4595" y="9864"/>
                    <a:pt x="4714" y="9944"/>
                    <a:pt x="4754" y="10062"/>
                  </a:cubicBezTo>
                  <a:cubicBezTo>
                    <a:pt x="4793" y="10221"/>
                    <a:pt x="4833" y="10379"/>
                    <a:pt x="4833" y="10538"/>
                  </a:cubicBezTo>
                  <a:lnTo>
                    <a:pt x="6219" y="10538"/>
                  </a:lnTo>
                  <a:cubicBezTo>
                    <a:pt x="6180" y="10340"/>
                    <a:pt x="6180" y="10142"/>
                    <a:pt x="6219" y="9944"/>
                  </a:cubicBezTo>
                  <a:cubicBezTo>
                    <a:pt x="6219" y="9864"/>
                    <a:pt x="6299" y="9785"/>
                    <a:pt x="6378" y="9706"/>
                  </a:cubicBezTo>
                  <a:cubicBezTo>
                    <a:pt x="6457" y="9785"/>
                    <a:pt x="6576" y="9825"/>
                    <a:pt x="6616" y="9944"/>
                  </a:cubicBezTo>
                  <a:cubicBezTo>
                    <a:pt x="6655" y="10142"/>
                    <a:pt x="6695" y="10340"/>
                    <a:pt x="6734" y="10538"/>
                  </a:cubicBezTo>
                  <a:lnTo>
                    <a:pt x="8042" y="10538"/>
                  </a:lnTo>
                  <a:cubicBezTo>
                    <a:pt x="8002" y="10379"/>
                    <a:pt x="8002" y="10181"/>
                    <a:pt x="8042" y="10023"/>
                  </a:cubicBezTo>
                  <a:cubicBezTo>
                    <a:pt x="8081" y="9904"/>
                    <a:pt x="8121" y="9785"/>
                    <a:pt x="8200" y="9666"/>
                  </a:cubicBezTo>
                  <a:cubicBezTo>
                    <a:pt x="8279" y="9785"/>
                    <a:pt x="8438" y="9864"/>
                    <a:pt x="8477" y="9983"/>
                  </a:cubicBezTo>
                  <a:cubicBezTo>
                    <a:pt x="8517" y="10181"/>
                    <a:pt x="8517" y="10379"/>
                    <a:pt x="8517" y="10577"/>
                  </a:cubicBezTo>
                  <a:lnTo>
                    <a:pt x="9943" y="10577"/>
                  </a:lnTo>
                  <a:cubicBezTo>
                    <a:pt x="9903" y="10340"/>
                    <a:pt x="9903" y="10142"/>
                    <a:pt x="9903" y="9944"/>
                  </a:cubicBezTo>
                  <a:cubicBezTo>
                    <a:pt x="9903" y="9864"/>
                    <a:pt x="9943" y="9706"/>
                    <a:pt x="9983" y="9706"/>
                  </a:cubicBezTo>
                  <a:lnTo>
                    <a:pt x="10062" y="9706"/>
                  </a:lnTo>
                  <a:cubicBezTo>
                    <a:pt x="10141" y="9706"/>
                    <a:pt x="10181" y="9706"/>
                    <a:pt x="10260" y="9746"/>
                  </a:cubicBezTo>
                  <a:cubicBezTo>
                    <a:pt x="10339" y="9864"/>
                    <a:pt x="10379" y="9983"/>
                    <a:pt x="10418" y="10102"/>
                  </a:cubicBezTo>
                  <a:cubicBezTo>
                    <a:pt x="10458" y="10260"/>
                    <a:pt x="10458" y="10379"/>
                    <a:pt x="10458" y="10538"/>
                  </a:cubicBezTo>
                  <a:lnTo>
                    <a:pt x="12082" y="10617"/>
                  </a:lnTo>
                  <a:cubicBezTo>
                    <a:pt x="12042" y="10459"/>
                    <a:pt x="12042" y="10260"/>
                    <a:pt x="12042" y="10062"/>
                  </a:cubicBezTo>
                  <a:cubicBezTo>
                    <a:pt x="12082" y="9944"/>
                    <a:pt x="12122" y="9825"/>
                    <a:pt x="12201" y="9746"/>
                  </a:cubicBezTo>
                  <a:cubicBezTo>
                    <a:pt x="12320" y="9825"/>
                    <a:pt x="12399" y="9944"/>
                    <a:pt x="12439" y="10062"/>
                  </a:cubicBezTo>
                  <a:cubicBezTo>
                    <a:pt x="12518" y="10260"/>
                    <a:pt x="12557" y="10459"/>
                    <a:pt x="12557" y="10657"/>
                  </a:cubicBezTo>
                  <a:lnTo>
                    <a:pt x="14221" y="10696"/>
                  </a:lnTo>
                  <a:cubicBezTo>
                    <a:pt x="14181" y="10538"/>
                    <a:pt x="14181" y="10379"/>
                    <a:pt x="14181" y="10221"/>
                  </a:cubicBezTo>
                  <a:cubicBezTo>
                    <a:pt x="14221" y="10102"/>
                    <a:pt x="14300" y="9983"/>
                    <a:pt x="14380" y="9904"/>
                  </a:cubicBezTo>
                  <a:cubicBezTo>
                    <a:pt x="14459" y="9983"/>
                    <a:pt x="14578" y="10062"/>
                    <a:pt x="14617" y="10181"/>
                  </a:cubicBezTo>
                  <a:cubicBezTo>
                    <a:pt x="14657" y="10340"/>
                    <a:pt x="14736" y="10538"/>
                    <a:pt x="14776" y="10736"/>
                  </a:cubicBezTo>
                  <a:lnTo>
                    <a:pt x="16043" y="10736"/>
                  </a:lnTo>
                  <a:cubicBezTo>
                    <a:pt x="14815" y="7171"/>
                    <a:pt x="13627" y="3566"/>
                    <a:pt x="12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1"/>
            <p:cNvSpPr/>
            <p:nvPr/>
          </p:nvSpPr>
          <p:spPr>
            <a:xfrm>
              <a:off x="7328322" y="3673510"/>
              <a:ext cx="1126909" cy="745122"/>
            </a:xfrm>
            <a:custGeom>
              <a:avLst/>
              <a:gdLst/>
              <a:ahLst/>
              <a:cxnLst/>
              <a:rect l="l" t="t" r="r" b="b"/>
              <a:pathLst>
                <a:path w="17549" h="11604" extrusionOk="0">
                  <a:moveTo>
                    <a:pt x="13469" y="473"/>
                  </a:moveTo>
                  <a:cubicBezTo>
                    <a:pt x="14657" y="4038"/>
                    <a:pt x="15845" y="7643"/>
                    <a:pt x="17034" y="11208"/>
                  </a:cubicBezTo>
                  <a:lnTo>
                    <a:pt x="15766" y="11208"/>
                  </a:lnTo>
                  <a:cubicBezTo>
                    <a:pt x="15726" y="11010"/>
                    <a:pt x="15687" y="10812"/>
                    <a:pt x="15608" y="10614"/>
                  </a:cubicBezTo>
                  <a:cubicBezTo>
                    <a:pt x="15568" y="10534"/>
                    <a:pt x="15449" y="10455"/>
                    <a:pt x="15370" y="10376"/>
                  </a:cubicBezTo>
                  <a:cubicBezTo>
                    <a:pt x="15291" y="10455"/>
                    <a:pt x="15251" y="10534"/>
                    <a:pt x="15211" y="10653"/>
                  </a:cubicBezTo>
                  <a:cubicBezTo>
                    <a:pt x="15172" y="10812"/>
                    <a:pt x="15211" y="11010"/>
                    <a:pt x="15211" y="11168"/>
                  </a:cubicBezTo>
                  <a:lnTo>
                    <a:pt x="13587" y="11089"/>
                  </a:lnTo>
                  <a:cubicBezTo>
                    <a:pt x="13548" y="10891"/>
                    <a:pt x="13508" y="10693"/>
                    <a:pt x="13469" y="10495"/>
                  </a:cubicBezTo>
                  <a:cubicBezTo>
                    <a:pt x="13389" y="10376"/>
                    <a:pt x="13310" y="10257"/>
                    <a:pt x="13231" y="10178"/>
                  </a:cubicBezTo>
                  <a:cubicBezTo>
                    <a:pt x="13152" y="10297"/>
                    <a:pt x="13072" y="10416"/>
                    <a:pt x="13033" y="10534"/>
                  </a:cubicBezTo>
                  <a:cubicBezTo>
                    <a:pt x="13033" y="10693"/>
                    <a:pt x="13072" y="10891"/>
                    <a:pt x="13072" y="11089"/>
                  </a:cubicBezTo>
                  <a:lnTo>
                    <a:pt x="11488" y="11010"/>
                  </a:lnTo>
                  <a:cubicBezTo>
                    <a:pt x="11488" y="10851"/>
                    <a:pt x="11448" y="10693"/>
                    <a:pt x="11448" y="10534"/>
                  </a:cubicBezTo>
                  <a:cubicBezTo>
                    <a:pt x="11409" y="10416"/>
                    <a:pt x="11369" y="10297"/>
                    <a:pt x="11290" y="10218"/>
                  </a:cubicBezTo>
                  <a:cubicBezTo>
                    <a:pt x="11211" y="10178"/>
                    <a:pt x="11131" y="10138"/>
                    <a:pt x="11052" y="10138"/>
                  </a:cubicBezTo>
                  <a:lnTo>
                    <a:pt x="11013" y="10138"/>
                  </a:lnTo>
                  <a:cubicBezTo>
                    <a:pt x="10933" y="10138"/>
                    <a:pt x="10894" y="10297"/>
                    <a:pt x="10933" y="10376"/>
                  </a:cubicBezTo>
                  <a:cubicBezTo>
                    <a:pt x="10933" y="10574"/>
                    <a:pt x="10973" y="10772"/>
                    <a:pt x="10973" y="11010"/>
                  </a:cubicBezTo>
                  <a:lnTo>
                    <a:pt x="9587" y="11010"/>
                  </a:lnTo>
                  <a:cubicBezTo>
                    <a:pt x="9587" y="10812"/>
                    <a:pt x="9547" y="10614"/>
                    <a:pt x="9507" y="10416"/>
                  </a:cubicBezTo>
                  <a:cubicBezTo>
                    <a:pt x="9468" y="10297"/>
                    <a:pt x="9349" y="10178"/>
                    <a:pt x="9230" y="10059"/>
                  </a:cubicBezTo>
                  <a:cubicBezTo>
                    <a:pt x="9190" y="10178"/>
                    <a:pt x="9111" y="10297"/>
                    <a:pt x="9072" y="10416"/>
                  </a:cubicBezTo>
                  <a:cubicBezTo>
                    <a:pt x="9072" y="10614"/>
                    <a:pt x="9072" y="10772"/>
                    <a:pt x="9072" y="10970"/>
                  </a:cubicBezTo>
                  <a:lnTo>
                    <a:pt x="7764" y="10970"/>
                  </a:lnTo>
                  <a:cubicBezTo>
                    <a:pt x="7725" y="10772"/>
                    <a:pt x="7685" y="10534"/>
                    <a:pt x="7646" y="10336"/>
                  </a:cubicBezTo>
                  <a:cubicBezTo>
                    <a:pt x="7606" y="10257"/>
                    <a:pt x="7487" y="10178"/>
                    <a:pt x="7408" y="10138"/>
                  </a:cubicBezTo>
                  <a:cubicBezTo>
                    <a:pt x="7368" y="10218"/>
                    <a:pt x="7249" y="10297"/>
                    <a:pt x="7249" y="10376"/>
                  </a:cubicBezTo>
                  <a:cubicBezTo>
                    <a:pt x="7249" y="10574"/>
                    <a:pt x="7249" y="10772"/>
                    <a:pt x="7249" y="10970"/>
                  </a:cubicBezTo>
                  <a:lnTo>
                    <a:pt x="5903" y="10970"/>
                  </a:lnTo>
                  <a:cubicBezTo>
                    <a:pt x="5863" y="10812"/>
                    <a:pt x="5863" y="10614"/>
                    <a:pt x="5823" y="10455"/>
                  </a:cubicBezTo>
                  <a:cubicBezTo>
                    <a:pt x="5784" y="10376"/>
                    <a:pt x="5625" y="10297"/>
                    <a:pt x="5546" y="10218"/>
                  </a:cubicBezTo>
                  <a:cubicBezTo>
                    <a:pt x="5506" y="10336"/>
                    <a:pt x="5427" y="10455"/>
                    <a:pt x="5427" y="10574"/>
                  </a:cubicBezTo>
                  <a:cubicBezTo>
                    <a:pt x="5388" y="10732"/>
                    <a:pt x="5388" y="10891"/>
                    <a:pt x="5427" y="11049"/>
                  </a:cubicBezTo>
                  <a:lnTo>
                    <a:pt x="3962" y="11049"/>
                  </a:lnTo>
                  <a:cubicBezTo>
                    <a:pt x="3962" y="10851"/>
                    <a:pt x="3962" y="10653"/>
                    <a:pt x="3922" y="10455"/>
                  </a:cubicBezTo>
                  <a:cubicBezTo>
                    <a:pt x="3922" y="10336"/>
                    <a:pt x="3803" y="10257"/>
                    <a:pt x="3724" y="10178"/>
                  </a:cubicBezTo>
                  <a:cubicBezTo>
                    <a:pt x="3645" y="10257"/>
                    <a:pt x="3565" y="10336"/>
                    <a:pt x="3526" y="10455"/>
                  </a:cubicBezTo>
                  <a:cubicBezTo>
                    <a:pt x="3486" y="10653"/>
                    <a:pt x="3486" y="10851"/>
                    <a:pt x="3486" y="11049"/>
                  </a:cubicBezTo>
                  <a:lnTo>
                    <a:pt x="1030" y="11089"/>
                  </a:lnTo>
                  <a:lnTo>
                    <a:pt x="1426" y="10732"/>
                  </a:lnTo>
                  <a:cubicBezTo>
                    <a:pt x="3526" y="8950"/>
                    <a:pt x="5625" y="7167"/>
                    <a:pt x="7725" y="5385"/>
                  </a:cubicBezTo>
                  <a:cubicBezTo>
                    <a:pt x="9151" y="4196"/>
                    <a:pt x="10616" y="3048"/>
                    <a:pt x="12043" y="1820"/>
                  </a:cubicBezTo>
                  <a:cubicBezTo>
                    <a:pt x="12557" y="1424"/>
                    <a:pt x="12993" y="909"/>
                    <a:pt x="13469" y="473"/>
                  </a:cubicBezTo>
                  <a:close/>
                  <a:moveTo>
                    <a:pt x="13605" y="0"/>
                  </a:moveTo>
                  <a:cubicBezTo>
                    <a:pt x="13505" y="0"/>
                    <a:pt x="13428" y="78"/>
                    <a:pt x="13350" y="156"/>
                  </a:cubicBezTo>
                  <a:cubicBezTo>
                    <a:pt x="12439" y="948"/>
                    <a:pt x="11528" y="1820"/>
                    <a:pt x="10577" y="2572"/>
                  </a:cubicBezTo>
                  <a:cubicBezTo>
                    <a:pt x="7210" y="5345"/>
                    <a:pt x="3764" y="8118"/>
                    <a:pt x="515" y="11049"/>
                  </a:cubicBezTo>
                  <a:cubicBezTo>
                    <a:pt x="436" y="11089"/>
                    <a:pt x="397" y="11089"/>
                    <a:pt x="317" y="11129"/>
                  </a:cubicBezTo>
                  <a:cubicBezTo>
                    <a:pt x="198" y="11168"/>
                    <a:pt x="0" y="11168"/>
                    <a:pt x="40" y="11366"/>
                  </a:cubicBezTo>
                  <a:cubicBezTo>
                    <a:pt x="119" y="11485"/>
                    <a:pt x="238" y="11564"/>
                    <a:pt x="397" y="11564"/>
                  </a:cubicBezTo>
                  <a:cubicBezTo>
                    <a:pt x="2179" y="11564"/>
                    <a:pt x="3962" y="11525"/>
                    <a:pt x="5705" y="11525"/>
                  </a:cubicBezTo>
                  <a:cubicBezTo>
                    <a:pt x="8240" y="11525"/>
                    <a:pt x="10775" y="11564"/>
                    <a:pt x="13310" y="11564"/>
                  </a:cubicBezTo>
                  <a:lnTo>
                    <a:pt x="17192" y="11604"/>
                  </a:lnTo>
                  <a:cubicBezTo>
                    <a:pt x="17509" y="11604"/>
                    <a:pt x="17549" y="11525"/>
                    <a:pt x="17509" y="11247"/>
                  </a:cubicBezTo>
                  <a:cubicBezTo>
                    <a:pt x="17469" y="11010"/>
                    <a:pt x="17390" y="10772"/>
                    <a:pt x="17351" y="10534"/>
                  </a:cubicBezTo>
                  <a:cubicBezTo>
                    <a:pt x="17152" y="9940"/>
                    <a:pt x="16954" y="9386"/>
                    <a:pt x="16717" y="8791"/>
                  </a:cubicBezTo>
                  <a:cubicBezTo>
                    <a:pt x="16162" y="7207"/>
                    <a:pt x="15608" y="5622"/>
                    <a:pt x="15093" y="3998"/>
                  </a:cubicBezTo>
                  <a:cubicBezTo>
                    <a:pt x="14657" y="2770"/>
                    <a:pt x="14300" y="1542"/>
                    <a:pt x="13944" y="275"/>
                  </a:cubicBezTo>
                  <a:cubicBezTo>
                    <a:pt x="13904" y="196"/>
                    <a:pt x="13865" y="116"/>
                    <a:pt x="13785" y="77"/>
                  </a:cubicBezTo>
                  <a:cubicBezTo>
                    <a:pt x="13717" y="22"/>
                    <a:pt x="13658" y="0"/>
                    <a:pt x="13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1"/>
            <p:cNvSpPr/>
            <p:nvPr/>
          </p:nvSpPr>
          <p:spPr>
            <a:xfrm>
              <a:off x="7646239" y="3868202"/>
              <a:ext cx="641123" cy="425793"/>
            </a:xfrm>
            <a:custGeom>
              <a:avLst/>
              <a:gdLst/>
              <a:ahLst/>
              <a:cxnLst/>
              <a:rect l="l" t="t" r="r" b="b"/>
              <a:pathLst>
                <a:path w="9984" h="6631" extrusionOk="0">
                  <a:moveTo>
                    <a:pt x="7646" y="610"/>
                  </a:moveTo>
                  <a:cubicBezTo>
                    <a:pt x="8201" y="2432"/>
                    <a:pt x="8716" y="4294"/>
                    <a:pt x="9270" y="6195"/>
                  </a:cubicBezTo>
                  <a:lnTo>
                    <a:pt x="714" y="6037"/>
                  </a:lnTo>
                  <a:lnTo>
                    <a:pt x="7646" y="610"/>
                  </a:lnTo>
                  <a:close/>
                  <a:moveTo>
                    <a:pt x="7646" y="0"/>
                  </a:moveTo>
                  <a:cubicBezTo>
                    <a:pt x="7589" y="0"/>
                    <a:pt x="7523" y="39"/>
                    <a:pt x="7448" y="95"/>
                  </a:cubicBezTo>
                  <a:cubicBezTo>
                    <a:pt x="6893" y="610"/>
                    <a:pt x="6378" y="1085"/>
                    <a:pt x="5824" y="1521"/>
                  </a:cubicBezTo>
                  <a:cubicBezTo>
                    <a:pt x="4160" y="2828"/>
                    <a:pt x="2457" y="4135"/>
                    <a:pt x="793" y="5443"/>
                  </a:cubicBezTo>
                  <a:cubicBezTo>
                    <a:pt x="555" y="5601"/>
                    <a:pt x="357" y="5799"/>
                    <a:pt x="199" y="5918"/>
                  </a:cubicBezTo>
                  <a:cubicBezTo>
                    <a:pt x="1" y="6235"/>
                    <a:pt x="120" y="6433"/>
                    <a:pt x="397" y="6472"/>
                  </a:cubicBezTo>
                  <a:cubicBezTo>
                    <a:pt x="793" y="6512"/>
                    <a:pt x="1189" y="6512"/>
                    <a:pt x="1585" y="6512"/>
                  </a:cubicBezTo>
                  <a:lnTo>
                    <a:pt x="2457" y="6512"/>
                  </a:lnTo>
                  <a:lnTo>
                    <a:pt x="4319" y="6552"/>
                  </a:lnTo>
                  <a:lnTo>
                    <a:pt x="6101" y="6591"/>
                  </a:lnTo>
                  <a:lnTo>
                    <a:pt x="8280" y="6631"/>
                  </a:lnTo>
                  <a:lnTo>
                    <a:pt x="8597" y="6631"/>
                  </a:lnTo>
                  <a:cubicBezTo>
                    <a:pt x="8953" y="6631"/>
                    <a:pt x="9349" y="6591"/>
                    <a:pt x="9706" y="6552"/>
                  </a:cubicBezTo>
                  <a:cubicBezTo>
                    <a:pt x="9785" y="6552"/>
                    <a:pt x="9864" y="6433"/>
                    <a:pt x="9904" y="6354"/>
                  </a:cubicBezTo>
                  <a:cubicBezTo>
                    <a:pt x="9983" y="6274"/>
                    <a:pt x="9825" y="6235"/>
                    <a:pt x="9785" y="6195"/>
                  </a:cubicBezTo>
                  <a:cubicBezTo>
                    <a:pt x="9746" y="6116"/>
                    <a:pt x="9706" y="6116"/>
                    <a:pt x="9666" y="6076"/>
                  </a:cubicBezTo>
                  <a:cubicBezTo>
                    <a:pt x="9547" y="5680"/>
                    <a:pt x="9429" y="5284"/>
                    <a:pt x="9310" y="4888"/>
                  </a:cubicBezTo>
                  <a:cubicBezTo>
                    <a:pt x="8914" y="3502"/>
                    <a:pt x="8518" y="2115"/>
                    <a:pt x="8082" y="768"/>
                  </a:cubicBezTo>
                  <a:cubicBezTo>
                    <a:pt x="8003" y="531"/>
                    <a:pt x="7884" y="372"/>
                    <a:pt x="7805" y="174"/>
                  </a:cubicBezTo>
                  <a:cubicBezTo>
                    <a:pt x="7763" y="49"/>
                    <a:pt x="7710" y="0"/>
                    <a:pt x="7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11"/>
          <p:cNvSpPr/>
          <p:nvPr/>
        </p:nvSpPr>
        <p:spPr>
          <a:xfrm rot="-9186183">
            <a:off x="11404590" y="4957376"/>
            <a:ext cx="854541" cy="633845"/>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1"/>
          <p:cNvSpPr/>
          <p:nvPr/>
        </p:nvSpPr>
        <p:spPr>
          <a:xfrm>
            <a:off x="9341533" y="6138661"/>
            <a:ext cx="609988" cy="515855"/>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7" name="Google Shape;147;p11"/>
          <p:cNvGrpSpPr/>
          <p:nvPr/>
        </p:nvGrpSpPr>
        <p:grpSpPr>
          <a:xfrm rot="-6299928">
            <a:off x="10142023" y="6366947"/>
            <a:ext cx="386819" cy="399067"/>
            <a:chOff x="6109266" y="2958701"/>
            <a:chExt cx="158099" cy="163114"/>
          </a:xfrm>
        </p:grpSpPr>
        <p:sp>
          <p:nvSpPr>
            <p:cNvPr id="148" name="Google Shape;148;p11"/>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1"/>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1"/>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07288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52364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ix columns text">
  <p:cSld name="Six columns text">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154" name="Google Shape;154;p13"/>
          <p:cNvSpPr txBox="1">
            <a:spLocks noGrp="1"/>
          </p:cNvSpPr>
          <p:nvPr>
            <p:ph type="subTitle" idx="1"/>
          </p:nvPr>
        </p:nvSpPr>
        <p:spPr>
          <a:xfrm>
            <a:off x="1341500" y="2644133"/>
            <a:ext cx="2636400" cy="5180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2667" b="1">
                <a:latin typeface="Kalam"/>
                <a:ea typeface="Kalam"/>
                <a:cs typeface="Kalam"/>
                <a:sym typeface="Kalam"/>
              </a:defRPr>
            </a:lvl1pPr>
            <a:lvl2pPr lvl="1" algn="ctr">
              <a:spcBef>
                <a:spcPts val="0"/>
              </a:spcBef>
              <a:spcAft>
                <a:spcPts val="0"/>
              </a:spcAft>
              <a:buNone/>
              <a:defRPr sz="2667" b="1">
                <a:latin typeface="Kalam"/>
                <a:ea typeface="Kalam"/>
                <a:cs typeface="Kalam"/>
                <a:sym typeface="Kalam"/>
              </a:defRPr>
            </a:lvl2pPr>
            <a:lvl3pPr lvl="2" algn="ctr">
              <a:spcBef>
                <a:spcPts val="0"/>
              </a:spcBef>
              <a:spcAft>
                <a:spcPts val="0"/>
              </a:spcAft>
              <a:buNone/>
              <a:defRPr sz="2667" b="1">
                <a:latin typeface="Kalam"/>
                <a:ea typeface="Kalam"/>
                <a:cs typeface="Kalam"/>
                <a:sym typeface="Kalam"/>
              </a:defRPr>
            </a:lvl3pPr>
            <a:lvl4pPr lvl="3" algn="ctr">
              <a:spcBef>
                <a:spcPts val="0"/>
              </a:spcBef>
              <a:spcAft>
                <a:spcPts val="0"/>
              </a:spcAft>
              <a:buNone/>
              <a:defRPr sz="2667" b="1">
                <a:latin typeface="Kalam"/>
                <a:ea typeface="Kalam"/>
                <a:cs typeface="Kalam"/>
                <a:sym typeface="Kalam"/>
              </a:defRPr>
            </a:lvl4pPr>
            <a:lvl5pPr lvl="4" algn="ctr">
              <a:spcBef>
                <a:spcPts val="0"/>
              </a:spcBef>
              <a:spcAft>
                <a:spcPts val="0"/>
              </a:spcAft>
              <a:buNone/>
              <a:defRPr sz="2667" b="1">
                <a:latin typeface="Kalam"/>
                <a:ea typeface="Kalam"/>
                <a:cs typeface="Kalam"/>
                <a:sym typeface="Kalam"/>
              </a:defRPr>
            </a:lvl5pPr>
            <a:lvl6pPr lvl="5" algn="ctr">
              <a:spcBef>
                <a:spcPts val="0"/>
              </a:spcBef>
              <a:spcAft>
                <a:spcPts val="0"/>
              </a:spcAft>
              <a:buNone/>
              <a:defRPr sz="2667" b="1">
                <a:latin typeface="Kalam"/>
                <a:ea typeface="Kalam"/>
                <a:cs typeface="Kalam"/>
                <a:sym typeface="Kalam"/>
              </a:defRPr>
            </a:lvl6pPr>
            <a:lvl7pPr lvl="6" algn="ctr">
              <a:spcBef>
                <a:spcPts val="0"/>
              </a:spcBef>
              <a:spcAft>
                <a:spcPts val="0"/>
              </a:spcAft>
              <a:buNone/>
              <a:defRPr sz="2667" b="1">
                <a:latin typeface="Kalam"/>
                <a:ea typeface="Kalam"/>
                <a:cs typeface="Kalam"/>
                <a:sym typeface="Kalam"/>
              </a:defRPr>
            </a:lvl7pPr>
            <a:lvl8pPr lvl="7" algn="ctr">
              <a:spcBef>
                <a:spcPts val="0"/>
              </a:spcBef>
              <a:spcAft>
                <a:spcPts val="0"/>
              </a:spcAft>
              <a:buNone/>
              <a:defRPr sz="2667" b="1">
                <a:latin typeface="Kalam"/>
                <a:ea typeface="Kalam"/>
                <a:cs typeface="Kalam"/>
                <a:sym typeface="Kalam"/>
              </a:defRPr>
            </a:lvl8pPr>
            <a:lvl9pPr lvl="8" algn="ctr">
              <a:spcBef>
                <a:spcPts val="0"/>
              </a:spcBef>
              <a:spcAft>
                <a:spcPts val="0"/>
              </a:spcAft>
              <a:buNone/>
              <a:defRPr sz="2667" b="1">
                <a:latin typeface="Kalam"/>
                <a:ea typeface="Kalam"/>
                <a:cs typeface="Kalam"/>
                <a:sym typeface="Kalam"/>
              </a:defRPr>
            </a:lvl9pPr>
          </a:lstStyle>
          <a:p>
            <a:endParaRPr/>
          </a:p>
        </p:txBody>
      </p:sp>
      <p:sp>
        <p:nvSpPr>
          <p:cNvPr id="155" name="Google Shape;155;p13"/>
          <p:cNvSpPr txBox="1">
            <a:spLocks noGrp="1"/>
          </p:cNvSpPr>
          <p:nvPr>
            <p:ph type="subTitle" idx="2"/>
          </p:nvPr>
        </p:nvSpPr>
        <p:spPr>
          <a:xfrm>
            <a:off x="1341500" y="2949847"/>
            <a:ext cx="26364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56" name="Google Shape;156;p13"/>
          <p:cNvSpPr txBox="1">
            <a:spLocks noGrp="1"/>
          </p:cNvSpPr>
          <p:nvPr>
            <p:ph type="subTitle" idx="3"/>
          </p:nvPr>
        </p:nvSpPr>
        <p:spPr>
          <a:xfrm>
            <a:off x="1341500" y="4621857"/>
            <a:ext cx="26364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157" name="Google Shape;157;p13"/>
          <p:cNvSpPr txBox="1">
            <a:spLocks noGrp="1"/>
          </p:cNvSpPr>
          <p:nvPr>
            <p:ph type="subTitle" idx="4"/>
          </p:nvPr>
        </p:nvSpPr>
        <p:spPr>
          <a:xfrm>
            <a:off x="1341500" y="4927571"/>
            <a:ext cx="26364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58" name="Google Shape;158;p13"/>
          <p:cNvSpPr txBox="1">
            <a:spLocks noGrp="1"/>
          </p:cNvSpPr>
          <p:nvPr>
            <p:ph type="subTitle" idx="5"/>
          </p:nvPr>
        </p:nvSpPr>
        <p:spPr>
          <a:xfrm>
            <a:off x="4777783" y="2644133"/>
            <a:ext cx="26364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159" name="Google Shape;159;p13"/>
          <p:cNvSpPr txBox="1">
            <a:spLocks noGrp="1"/>
          </p:cNvSpPr>
          <p:nvPr>
            <p:ph type="subTitle" idx="6"/>
          </p:nvPr>
        </p:nvSpPr>
        <p:spPr>
          <a:xfrm>
            <a:off x="4777783" y="2949847"/>
            <a:ext cx="26364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0" name="Google Shape;160;p13"/>
          <p:cNvSpPr txBox="1">
            <a:spLocks noGrp="1"/>
          </p:cNvSpPr>
          <p:nvPr>
            <p:ph type="subTitle" idx="7"/>
          </p:nvPr>
        </p:nvSpPr>
        <p:spPr>
          <a:xfrm>
            <a:off x="4777816" y="4621857"/>
            <a:ext cx="26364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161" name="Google Shape;161;p13"/>
          <p:cNvSpPr txBox="1">
            <a:spLocks noGrp="1"/>
          </p:cNvSpPr>
          <p:nvPr>
            <p:ph type="subTitle" idx="8"/>
          </p:nvPr>
        </p:nvSpPr>
        <p:spPr>
          <a:xfrm>
            <a:off x="4777783" y="4927571"/>
            <a:ext cx="26364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2" name="Google Shape;162;p13"/>
          <p:cNvSpPr txBox="1">
            <a:spLocks noGrp="1"/>
          </p:cNvSpPr>
          <p:nvPr>
            <p:ph type="subTitle" idx="9"/>
          </p:nvPr>
        </p:nvSpPr>
        <p:spPr>
          <a:xfrm>
            <a:off x="8214133" y="2644133"/>
            <a:ext cx="26364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163" name="Google Shape;163;p13"/>
          <p:cNvSpPr txBox="1">
            <a:spLocks noGrp="1"/>
          </p:cNvSpPr>
          <p:nvPr>
            <p:ph type="subTitle" idx="13"/>
          </p:nvPr>
        </p:nvSpPr>
        <p:spPr>
          <a:xfrm>
            <a:off x="8214133" y="2949847"/>
            <a:ext cx="26364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4" name="Google Shape;164;p13"/>
          <p:cNvSpPr txBox="1">
            <a:spLocks noGrp="1"/>
          </p:cNvSpPr>
          <p:nvPr>
            <p:ph type="subTitle" idx="14"/>
          </p:nvPr>
        </p:nvSpPr>
        <p:spPr>
          <a:xfrm>
            <a:off x="8214133" y="4621857"/>
            <a:ext cx="26364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165" name="Google Shape;165;p13"/>
          <p:cNvSpPr txBox="1">
            <a:spLocks noGrp="1"/>
          </p:cNvSpPr>
          <p:nvPr>
            <p:ph type="subTitle" idx="15"/>
          </p:nvPr>
        </p:nvSpPr>
        <p:spPr>
          <a:xfrm>
            <a:off x="8214133" y="4927571"/>
            <a:ext cx="26364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grpSp>
        <p:nvGrpSpPr>
          <p:cNvPr id="166" name="Google Shape;166;p13"/>
          <p:cNvGrpSpPr/>
          <p:nvPr/>
        </p:nvGrpSpPr>
        <p:grpSpPr>
          <a:xfrm>
            <a:off x="448955" y="5779538"/>
            <a:ext cx="365215" cy="909556"/>
            <a:chOff x="5851630" y="1701918"/>
            <a:chExt cx="1333548" cy="3321162"/>
          </a:xfrm>
        </p:grpSpPr>
        <p:sp>
          <p:nvSpPr>
            <p:cNvPr id="167" name="Google Shape;167;p13"/>
            <p:cNvSpPr/>
            <p:nvPr/>
          </p:nvSpPr>
          <p:spPr>
            <a:xfrm>
              <a:off x="6238009" y="1777170"/>
              <a:ext cx="236041" cy="134018"/>
            </a:xfrm>
            <a:custGeom>
              <a:avLst/>
              <a:gdLst/>
              <a:ahLst/>
              <a:cxnLst/>
              <a:rect l="l" t="t" r="r" b="b"/>
              <a:pathLst>
                <a:path w="1136" h="645" extrusionOk="0">
                  <a:moveTo>
                    <a:pt x="284" y="0"/>
                  </a:moveTo>
                  <a:cubicBezTo>
                    <a:pt x="87" y="0"/>
                    <a:pt x="0" y="181"/>
                    <a:pt x="145" y="362"/>
                  </a:cubicBezTo>
                  <a:cubicBezTo>
                    <a:pt x="224" y="481"/>
                    <a:pt x="343" y="600"/>
                    <a:pt x="502" y="639"/>
                  </a:cubicBezTo>
                  <a:cubicBezTo>
                    <a:pt x="525" y="643"/>
                    <a:pt x="548" y="644"/>
                    <a:pt x="571" y="644"/>
                  </a:cubicBezTo>
                  <a:cubicBezTo>
                    <a:pt x="812" y="644"/>
                    <a:pt x="990" y="454"/>
                    <a:pt x="1135" y="164"/>
                  </a:cubicBezTo>
                  <a:cubicBezTo>
                    <a:pt x="858" y="85"/>
                    <a:pt x="581" y="45"/>
                    <a:pt x="343" y="6"/>
                  </a:cubicBezTo>
                  <a:cubicBezTo>
                    <a:pt x="322" y="2"/>
                    <a:pt x="303"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8" name="Google Shape;168;p13"/>
            <p:cNvGrpSpPr/>
            <p:nvPr/>
          </p:nvGrpSpPr>
          <p:grpSpPr>
            <a:xfrm>
              <a:off x="5851630" y="1701918"/>
              <a:ext cx="1333548" cy="3321162"/>
              <a:chOff x="4865992" y="1741093"/>
              <a:chExt cx="1333548" cy="3321162"/>
            </a:xfrm>
          </p:grpSpPr>
          <p:sp>
            <p:nvSpPr>
              <p:cNvPr id="169" name="Google Shape;169;p13"/>
              <p:cNvSpPr/>
              <p:nvPr/>
            </p:nvSpPr>
            <p:spPr>
              <a:xfrm>
                <a:off x="5672610" y="2020560"/>
                <a:ext cx="131942" cy="123629"/>
              </a:xfrm>
              <a:custGeom>
                <a:avLst/>
                <a:gdLst/>
                <a:ahLst/>
                <a:cxnLst/>
                <a:rect l="l" t="t" r="r" b="b"/>
                <a:pathLst>
                  <a:path w="635" h="595" extrusionOk="0">
                    <a:moveTo>
                      <a:pt x="317" y="0"/>
                    </a:moveTo>
                    <a:cubicBezTo>
                      <a:pt x="238" y="0"/>
                      <a:pt x="159" y="198"/>
                      <a:pt x="0" y="317"/>
                    </a:cubicBezTo>
                    <a:cubicBezTo>
                      <a:pt x="159" y="436"/>
                      <a:pt x="278" y="594"/>
                      <a:pt x="317" y="594"/>
                    </a:cubicBezTo>
                    <a:cubicBezTo>
                      <a:pt x="436" y="476"/>
                      <a:pt x="555" y="396"/>
                      <a:pt x="634" y="278"/>
                    </a:cubicBezTo>
                    <a:cubicBezTo>
                      <a:pt x="555" y="198"/>
                      <a:pt x="436" y="4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3"/>
              <p:cNvSpPr/>
              <p:nvPr/>
            </p:nvSpPr>
            <p:spPr>
              <a:xfrm>
                <a:off x="5096425" y="2157072"/>
                <a:ext cx="345958" cy="283412"/>
              </a:xfrm>
              <a:custGeom>
                <a:avLst/>
                <a:gdLst/>
                <a:ahLst/>
                <a:cxnLst/>
                <a:rect l="l" t="t" r="r" b="b"/>
                <a:pathLst>
                  <a:path w="1665" h="1364" extrusionOk="0">
                    <a:moveTo>
                      <a:pt x="970" y="0"/>
                    </a:moveTo>
                    <a:cubicBezTo>
                      <a:pt x="867" y="0"/>
                      <a:pt x="764" y="31"/>
                      <a:pt x="674" y="96"/>
                    </a:cubicBezTo>
                    <a:cubicBezTo>
                      <a:pt x="436" y="254"/>
                      <a:pt x="238" y="413"/>
                      <a:pt x="80" y="650"/>
                    </a:cubicBezTo>
                    <a:cubicBezTo>
                      <a:pt x="1" y="690"/>
                      <a:pt x="1" y="769"/>
                      <a:pt x="1" y="849"/>
                    </a:cubicBezTo>
                    <a:cubicBezTo>
                      <a:pt x="40" y="1165"/>
                      <a:pt x="238" y="1324"/>
                      <a:pt x="634" y="1364"/>
                    </a:cubicBezTo>
                    <a:cubicBezTo>
                      <a:pt x="832" y="1324"/>
                      <a:pt x="991" y="1284"/>
                      <a:pt x="1189" y="1205"/>
                    </a:cubicBezTo>
                    <a:cubicBezTo>
                      <a:pt x="1506" y="1086"/>
                      <a:pt x="1664" y="690"/>
                      <a:pt x="1506" y="373"/>
                    </a:cubicBezTo>
                    <a:cubicBezTo>
                      <a:pt x="1399" y="133"/>
                      <a:pt x="1184" y="0"/>
                      <a:pt x="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3"/>
              <p:cNvSpPr/>
              <p:nvPr/>
            </p:nvSpPr>
            <p:spPr>
              <a:xfrm>
                <a:off x="5170604" y="3070897"/>
                <a:ext cx="938346" cy="1906174"/>
              </a:xfrm>
              <a:custGeom>
                <a:avLst/>
                <a:gdLst/>
                <a:ahLst/>
                <a:cxnLst/>
                <a:rect l="l" t="t" r="r" b="b"/>
                <a:pathLst>
                  <a:path w="4516" h="9174" extrusionOk="0">
                    <a:moveTo>
                      <a:pt x="731" y="0"/>
                    </a:moveTo>
                    <a:cubicBezTo>
                      <a:pt x="606" y="0"/>
                      <a:pt x="481" y="20"/>
                      <a:pt x="357" y="55"/>
                    </a:cubicBezTo>
                    <a:cubicBezTo>
                      <a:pt x="40" y="135"/>
                      <a:pt x="0" y="174"/>
                      <a:pt x="198" y="491"/>
                    </a:cubicBezTo>
                    <a:cubicBezTo>
                      <a:pt x="317" y="451"/>
                      <a:pt x="475" y="412"/>
                      <a:pt x="594" y="372"/>
                    </a:cubicBezTo>
                    <a:cubicBezTo>
                      <a:pt x="753" y="333"/>
                      <a:pt x="911" y="293"/>
                      <a:pt x="1109" y="293"/>
                    </a:cubicBezTo>
                    <a:cubicBezTo>
                      <a:pt x="951" y="729"/>
                      <a:pt x="555" y="808"/>
                      <a:pt x="277" y="927"/>
                    </a:cubicBezTo>
                    <a:cubicBezTo>
                      <a:pt x="357" y="1362"/>
                      <a:pt x="436" y="1798"/>
                      <a:pt x="515" y="2234"/>
                    </a:cubicBezTo>
                    <a:cubicBezTo>
                      <a:pt x="792" y="2115"/>
                      <a:pt x="1070" y="1996"/>
                      <a:pt x="1307" y="1957"/>
                    </a:cubicBezTo>
                    <a:cubicBezTo>
                      <a:pt x="1401" y="1933"/>
                      <a:pt x="1522" y="1868"/>
                      <a:pt x="1622" y="1868"/>
                    </a:cubicBezTo>
                    <a:cubicBezTo>
                      <a:pt x="1691" y="1868"/>
                      <a:pt x="1750" y="1899"/>
                      <a:pt x="1783" y="1996"/>
                    </a:cubicBezTo>
                    <a:cubicBezTo>
                      <a:pt x="1822" y="2076"/>
                      <a:pt x="1585" y="2274"/>
                      <a:pt x="1426" y="2353"/>
                    </a:cubicBezTo>
                    <a:cubicBezTo>
                      <a:pt x="1149" y="2472"/>
                      <a:pt x="872" y="2590"/>
                      <a:pt x="594" y="2670"/>
                    </a:cubicBezTo>
                    <a:cubicBezTo>
                      <a:pt x="634" y="3066"/>
                      <a:pt x="713" y="3502"/>
                      <a:pt x="792" y="3937"/>
                    </a:cubicBezTo>
                    <a:cubicBezTo>
                      <a:pt x="1273" y="3841"/>
                      <a:pt x="1702" y="3667"/>
                      <a:pt x="2163" y="3667"/>
                    </a:cubicBezTo>
                    <a:cubicBezTo>
                      <a:pt x="2272" y="3667"/>
                      <a:pt x="2382" y="3677"/>
                      <a:pt x="2496" y="3700"/>
                    </a:cubicBezTo>
                    <a:cubicBezTo>
                      <a:pt x="2100" y="4294"/>
                      <a:pt x="1387" y="4096"/>
                      <a:pt x="832" y="4413"/>
                    </a:cubicBezTo>
                    <a:cubicBezTo>
                      <a:pt x="911" y="4928"/>
                      <a:pt x="990" y="5482"/>
                      <a:pt x="1030" y="5997"/>
                    </a:cubicBezTo>
                    <a:cubicBezTo>
                      <a:pt x="1284" y="5882"/>
                      <a:pt x="1565" y="5820"/>
                      <a:pt x="1849" y="5820"/>
                    </a:cubicBezTo>
                    <a:cubicBezTo>
                      <a:pt x="2052" y="5820"/>
                      <a:pt x="2258" y="5852"/>
                      <a:pt x="2456" y="5918"/>
                    </a:cubicBezTo>
                    <a:cubicBezTo>
                      <a:pt x="2100" y="6167"/>
                      <a:pt x="1681" y="6320"/>
                      <a:pt x="1226" y="6320"/>
                    </a:cubicBezTo>
                    <a:cubicBezTo>
                      <a:pt x="1174" y="6320"/>
                      <a:pt x="1122" y="6318"/>
                      <a:pt x="1070" y="6314"/>
                    </a:cubicBezTo>
                    <a:lnTo>
                      <a:pt x="1070" y="6314"/>
                    </a:lnTo>
                    <a:cubicBezTo>
                      <a:pt x="1149" y="6671"/>
                      <a:pt x="1268" y="7067"/>
                      <a:pt x="1347" y="7423"/>
                    </a:cubicBezTo>
                    <a:cubicBezTo>
                      <a:pt x="1703" y="7265"/>
                      <a:pt x="1981" y="7186"/>
                      <a:pt x="2258" y="7067"/>
                    </a:cubicBezTo>
                    <a:cubicBezTo>
                      <a:pt x="2352" y="7043"/>
                      <a:pt x="2487" y="6978"/>
                      <a:pt x="2590" y="6978"/>
                    </a:cubicBezTo>
                    <a:cubicBezTo>
                      <a:pt x="2661" y="6978"/>
                      <a:pt x="2717" y="7009"/>
                      <a:pt x="2733" y="7106"/>
                    </a:cubicBezTo>
                    <a:cubicBezTo>
                      <a:pt x="2813" y="7344"/>
                      <a:pt x="2535" y="7423"/>
                      <a:pt x="2377" y="7463"/>
                    </a:cubicBezTo>
                    <a:cubicBezTo>
                      <a:pt x="2100" y="7582"/>
                      <a:pt x="1822" y="7700"/>
                      <a:pt x="1505" y="7780"/>
                    </a:cubicBezTo>
                    <a:cubicBezTo>
                      <a:pt x="1624" y="8057"/>
                      <a:pt x="1703" y="8295"/>
                      <a:pt x="1822" y="8493"/>
                    </a:cubicBezTo>
                    <a:cubicBezTo>
                      <a:pt x="2005" y="8859"/>
                      <a:pt x="2552" y="9174"/>
                      <a:pt x="3050" y="9174"/>
                    </a:cubicBezTo>
                    <a:cubicBezTo>
                      <a:pt x="3306" y="9174"/>
                      <a:pt x="3549" y="9091"/>
                      <a:pt x="3724" y="8889"/>
                    </a:cubicBezTo>
                    <a:cubicBezTo>
                      <a:pt x="3803" y="8849"/>
                      <a:pt x="3882" y="8770"/>
                      <a:pt x="4001" y="8730"/>
                    </a:cubicBezTo>
                    <a:cubicBezTo>
                      <a:pt x="4199" y="8651"/>
                      <a:pt x="4357" y="8453"/>
                      <a:pt x="4397" y="8255"/>
                    </a:cubicBezTo>
                    <a:cubicBezTo>
                      <a:pt x="4516" y="7700"/>
                      <a:pt x="4516" y="7146"/>
                      <a:pt x="4476" y="6591"/>
                    </a:cubicBezTo>
                    <a:cubicBezTo>
                      <a:pt x="4397" y="4730"/>
                      <a:pt x="3842" y="2947"/>
                      <a:pt x="3486" y="1125"/>
                    </a:cubicBezTo>
                    <a:cubicBezTo>
                      <a:pt x="2416" y="1125"/>
                      <a:pt x="2179" y="1046"/>
                      <a:pt x="1585" y="372"/>
                    </a:cubicBezTo>
                    <a:cubicBezTo>
                      <a:pt x="1466" y="253"/>
                      <a:pt x="1347" y="135"/>
                      <a:pt x="1188" y="95"/>
                    </a:cubicBezTo>
                    <a:cubicBezTo>
                      <a:pt x="1036" y="29"/>
                      <a:pt x="883"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3"/>
              <p:cNvSpPr/>
              <p:nvPr/>
            </p:nvSpPr>
            <p:spPr>
              <a:xfrm>
                <a:off x="4865992" y="2508016"/>
                <a:ext cx="1333548" cy="2554240"/>
              </a:xfrm>
              <a:custGeom>
                <a:avLst/>
                <a:gdLst/>
                <a:ahLst/>
                <a:cxnLst/>
                <a:rect l="l" t="t" r="r" b="b"/>
                <a:pathLst>
                  <a:path w="6418" h="12293" extrusionOk="0">
                    <a:moveTo>
                      <a:pt x="4888" y="413"/>
                    </a:moveTo>
                    <a:cubicBezTo>
                      <a:pt x="5078" y="413"/>
                      <a:pt x="5276" y="465"/>
                      <a:pt x="5427" y="586"/>
                    </a:cubicBezTo>
                    <a:cubicBezTo>
                      <a:pt x="5229" y="863"/>
                      <a:pt x="4952" y="1101"/>
                      <a:pt x="4635" y="1140"/>
                    </a:cubicBezTo>
                    <a:cubicBezTo>
                      <a:pt x="4516" y="1140"/>
                      <a:pt x="4437" y="1180"/>
                      <a:pt x="4358" y="1259"/>
                    </a:cubicBezTo>
                    <a:cubicBezTo>
                      <a:pt x="4318" y="1299"/>
                      <a:pt x="4318" y="1378"/>
                      <a:pt x="4318" y="1457"/>
                    </a:cubicBezTo>
                    <a:cubicBezTo>
                      <a:pt x="4556" y="1576"/>
                      <a:pt x="4556" y="1814"/>
                      <a:pt x="4595" y="2012"/>
                    </a:cubicBezTo>
                    <a:cubicBezTo>
                      <a:pt x="4714" y="2447"/>
                      <a:pt x="4794" y="2923"/>
                      <a:pt x="4873" y="3358"/>
                    </a:cubicBezTo>
                    <a:cubicBezTo>
                      <a:pt x="4743" y="3417"/>
                      <a:pt x="4607" y="3445"/>
                      <a:pt x="4469" y="3445"/>
                    </a:cubicBezTo>
                    <a:cubicBezTo>
                      <a:pt x="4145" y="3445"/>
                      <a:pt x="3816" y="3292"/>
                      <a:pt x="3566" y="3042"/>
                    </a:cubicBezTo>
                    <a:cubicBezTo>
                      <a:pt x="3254" y="2601"/>
                      <a:pt x="2756" y="2364"/>
                      <a:pt x="2238" y="2364"/>
                    </a:cubicBezTo>
                    <a:cubicBezTo>
                      <a:pt x="1965" y="2364"/>
                      <a:pt x="1686" y="2429"/>
                      <a:pt x="1426" y="2566"/>
                    </a:cubicBezTo>
                    <a:cubicBezTo>
                      <a:pt x="1506" y="2051"/>
                      <a:pt x="1189" y="1972"/>
                      <a:pt x="872" y="1853"/>
                    </a:cubicBezTo>
                    <a:cubicBezTo>
                      <a:pt x="753" y="1774"/>
                      <a:pt x="555" y="1695"/>
                      <a:pt x="555" y="1616"/>
                    </a:cubicBezTo>
                    <a:cubicBezTo>
                      <a:pt x="515" y="1497"/>
                      <a:pt x="753" y="1101"/>
                      <a:pt x="991" y="1061"/>
                    </a:cubicBezTo>
                    <a:lnTo>
                      <a:pt x="991" y="1101"/>
                    </a:lnTo>
                    <a:cubicBezTo>
                      <a:pt x="1347" y="1021"/>
                      <a:pt x="1664" y="1021"/>
                      <a:pt x="1981" y="942"/>
                    </a:cubicBezTo>
                    <a:cubicBezTo>
                      <a:pt x="2892" y="784"/>
                      <a:pt x="3803" y="625"/>
                      <a:pt x="4714" y="427"/>
                    </a:cubicBezTo>
                    <a:cubicBezTo>
                      <a:pt x="4770" y="418"/>
                      <a:pt x="4829" y="413"/>
                      <a:pt x="4888" y="413"/>
                    </a:cubicBezTo>
                    <a:close/>
                    <a:moveTo>
                      <a:pt x="2218" y="2689"/>
                    </a:moveTo>
                    <a:cubicBezTo>
                      <a:pt x="2370" y="2689"/>
                      <a:pt x="2524" y="2721"/>
                      <a:pt x="2654" y="2764"/>
                    </a:cubicBezTo>
                    <a:cubicBezTo>
                      <a:pt x="2813" y="2844"/>
                      <a:pt x="2971" y="2962"/>
                      <a:pt x="3051" y="3081"/>
                    </a:cubicBezTo>
                    <a:cubicBezTo>
                      <a:pt x="3645" y="3755"/>
                      <a:pt x="3882" y="3834"/>
                      <a:pt x="4952" y="3834"/>
                    </a:cubicBezTo>
                    <a:cubicBezTo>
                      <a:pt x="5308" y="5656"/>
                      <a:pt x="5863" y="7439"/>
                      <a:pt x="5942" y="9300"/>
                    </a:cubicBezTo>
                    <a:cubicBezTo>
                      <a:pt x="6021" y="9855"/>
                      <a:pt x="5982" y="10409"/>
                      <a:pt x="5863" y="10964"/>
                    </a:cubicBezTo>
                    <a:cubicBezTo>
                      <a:pt x="5823" y="11162"/>
                      <a:pt x="5665" y="11360"/>
                      <a:pt x="5467" y="11439"/>
                    </a:cubicBezTo>
                    <a:cubicBezTo>
                      <a:pt x="5388" y="11479"/>
                      <a:pt x="5269" y="11519"/>
                      <a:pt x="5229" y="11598"/>
                    </a:cubicBezTo>
                    <a:cubicBezTo>
                      <a:pt x="5054" y="11800"/>
                      <a:pt x="4811" y="11883"/>
                      <a:pt x="4554" y="11883"/>
                    </a:cubicBezTo>
                    <a:cubicBezTo>
                      <a:pt x="4053" y="11883"/>
                      <a:pt x="3498" y="11568"/>
                      <a:pt x="3288" y="11202"/>
                    </a:cubicBezTo>
                    <a:cubicBezTo>
                      <a:pt x="3169" y="11004"/>
                      <a:pt x="3090" y="10766"/>
                      <a:pt x="2971" y="10489"/>
                    </a:cubicBezTo>
                    <a:cubicBezTo>
                      <a:pt x="3288" y="10370"/>
                      <a:pt x="3566" y="10291"/>
                      <a:pt x="3843" y="10172"/>
                    </a:cubicBezTo>
                    <a:cubicBezTo>
                      <a:pt x="4041" y="10132"/>
                      <a:pt x="4318" y="10053"/>
                      <a:pt x="4239" y="9815"/>
                    </a:cubicBezTo>
                    <a:cubicBezTo>
                      <a:pt x="4205" y="9731"/>
                      <a:pt x="4136" y="9704"/>
                      <a:pt x="4054" y="9704"/>
                    </a:cubicBezTo>
                    <a:cubicBezTo>
                      <a:pt x="3945" y="9704"/>
                      <a:pt x="3815" y="9753"/>
                      <a:pt x="3724" y="9776"/>
                    </a:cubicBezTo>
                    <a:cubicBezTo>
                      <a:pt x="3447" y="9855"/>
                      <a:pt x="3169" y="9974"/>
                      <a:pt x="2853" y="10093"/>
                    </a:cubicBezTo>
                    <a:cubicBezTo>
                      <a:pt x="2734" y="9736"/>
                      <a:pt x="2654" y="9380"/>
                      <a:pt x="2536" y="9023"/>
                    </a:cubicBezTo>
                    <a:lnTo>
                      <a:pt x="2536" y="9023"/>
                    </a:lnTo>
                    <a:cubicBezTo>
                      <a:pt x="2588" y="9027"/>
                      <a:pt x="2641" y="9029"/>
                      <a:pt x="2693" y="9029"/>
                    </a:cubicBezTo>
                    <a:cubicBezTo>
                      <a:pt x="3154" y="9029"/>
                      <a:pt x="3606" y="8876"/>
                      <a:pt x="3962" y="8627"/>
                    </a:cubicBezTo>
                    <a:cubicBezTo>
                      <a:pt x="3748" y="8556"/>
                      <a:pt x="3526" y="8516"/>
                      <a:pt x="3304" y="8516"/>
                    </a:cubicBezTo>
                    <a:cubicBezTo>
                      <a:pt x="3031" y="8516"/>
                      <a:pt x="2758" y="8575"/>
                      <a:pt x="2496" y="8706"/>
                    </a:cubicBezTo>
                    <a:cubicBezTo>
                      <a:pt x="2456" y="8191"/>
                      <a:pt x="2377" y="7637"/>
                      <a:pt x="2338" y="7122"/>
                    </a:cubicBezTo>
                    <a:cubicBezTo>
                      <a:pt x="2853" y="6805"/>
                      <a:pt x="3605" y="7003"/>
                      <a:pt x="3962" y="6369"/>
                    </a:cubicBezTo>
                    <a:cubicBezTo>
                      <a:pt x="3880" y="6358"/>
                      <a:pt x="3799" y="6353"/>
                      <a:pt x="3720" y="6353"/>
                    </a:cubicBezTo>
                    <a:cubicBezTo>
                      <a:pt x="3224" y="6353"/>
                      <a:pt x="2770" y="6544"/>
                      <a:pt x="2258" y="6646"/>
                    </a:cubicBezTo>
                    <a:cubicBezTo>
                      <a:pt x="2219" y="6171"/>
                      <a:pt x="2139" y="5775"/>
                      <a:pt x="2060" y="5379"/>
                    </a:cubicBezTo>
                    <a:cubicBezTo>
                      <a:pt x="2338" y="5260"/>
                      <a:pt x="2654" y="5181"/>
                      <a:pt x="2932" y="5062"/>
                    </a:cubicBezTo>
                    <a:cubicBezTo>
                      <a:pt x="3051" y="4983"/>
                      <a:pt x="3288" y="4785"/>
                      <a:pt x="3249" y="4705"/>
                    </a:cubicBezTo>
                    <a:cubicBezTo>
                      <a:pt x="3212" y="4595"/>
                      <a:pt x="3149" y="4561"/>
                      <a:pt x="3076" y="4561"/>
                    </a:cubicBezTo>
                    <a:cubicBezTo>
                      <a:pt x="2993" y="4561"/>
                      <a:pt x="2897" y="4605"/>
                      <a:pt x="2813" y="4626"/>
                    </a:cubicBezTo>
                    <a:cubicBezTo>
                      <a:pt x="2536" y="4705"/>
                      <a:pt x="2258" y="4824"/>
                      <a:pt x="1981" y="4903"/>
                    </a:cubicBezTo>
                    <a:cubicBezTo>
                      <a:pt x="1902" y="4507"/>
                      <a:pt x="1823" y="4071"/>
                      <a:pt x="1743" y="3636"/>
                    </a:cubicBezTo>
                    <a:cubicBezTo>
                      <a:pt x="2021" y="3477"/>
                      <a:pt x="2417" y="3438"/>
                      <a:pt x="2575" y="3002"/>
                    </a:cubicBezTo>
                    <a:cubicBezTo>
                      <a:pt x="2417" y="3002"/>
                      <a:pt x="2258" y="3042"/>
                      <a:pt x="2060" y="3081"/>
                    </a:cubicBezTo>
                    <a:cubicBezTo>
                      <a:pt x="1941" y="3121"/>
                      <a:pt x="1783" y="3160"/>
                      <a:pt x="1664" y="3200"/>
                    </a:cubicBezTo>
                    <a:cubicBezTo>
                      <a:pt x="1506" y="2883"/>
                      <a:pt x="1506" y="2844"/>
                      <a:pt x="1862" y="2764"/>
                    </a:cubicBezTo>
                    <a:cubicBezTo>
                      <a:pt x="1969" y="2711"/>
                      <a:pt x="2093" y="2689"/>
                      <a:pt x="2218" y="2689"/>
                    </a:cubicBezTo>
                    <a:close/>
                    <a:moveTo>
                      <a:pt x="4798" y="1"/>
                    </a:moveTo>
                    <a:cubicBezTo>
                      <a:pt x="4703" y="1"/>
                      <a:pt x="4608" y="11"/>
                      <a:pt x="4516" y="31"/>
                    </a:cubicBezTo>
                    <a:cubicBezTo>
                      <a:pt x="3526" y="189"/>
                      <a:pt x="2575" y="348"/>
                      <a:pt x="1625" y="506"/>
                    </a:cubicBezTo>
                    <a:cubicBezTo>
                      <a:pt x="1110" y="586"/>
                      <a:pt x="595" y="506"/>
                      <a:pt x="278" y="1101"/>
                    </a:cubicBezTo>
                    <a:cubicBezTo>
                      <a:pt x="159" y="1378"/>
                      <a:pt x="0" y="1616"/>
                      <a:pt x="198" y="1893"/>
                    </a:cubicBezTo>
                    <a:cubicBezTo>
                      <a:pt x="336" y="2065"/>
                      <a:pt x="565" y="2178"/>
                      <a:pt x="804" y="2178"/>
                    </a:cubicBezTo>
                    <a:cubicBezTo>
                      <a:pt x="840" y="2178"/>
                      <a:pt x="876" y="2175"/>
                      <a:pt x="912" y="2170"/>
                    </a:cubicBezTo>
                    <a:lnTo>
                      <a:pt x="1030" y="2170"/>
                    </a:lnTo>
                    <a:cubicBezTo>
                      <a:pt x="1110" y="2606"/>
                      <a:pt x="1149" y="3002"/>
                      <a:pt x="1228" y="3438"/>
                    </a:cubicBezTo>
                    <a:cubicBezTo>
                      <a:pt x="1466" y="4864"/>
                      <a:pt x="1743" y="6290"/>
                      <a:pt x="1941" y="7755"/>
                    </a:cubicBezTo>
                    <a:cubicBezTo>
                      <a:pt x="2060" y="8944"/>
                      <a:pt x="2338" y="10132"/>
                      <a:pt x="2813" y="11281"/>
                    </a:cubicBezTo>
                    <a:cubicBezTo>
                      <a:pt x="3127" y="11910"/>
                      <a:pt x="3781" y="12292"/>
                      <a:pt x="4474" y="12292"/>
                    </a:cubicBezTo>
                    <a:cubicBezTo>
                      <a:pt x="4567" y="12292"/>
                      <a:pt x="4660" y="12285"/>
                      <a:pt x="4754" y="12271"/>
                    </a:cubicBezTo>
                    <a:cubicBezTo>
                      <a:pt x="5110" y="12113"/>
                      <a:pt x="5427" y="11954"/>
                      <a:pt x="5705" y="11756"/>
                    </a:cubicBezTo>
                    <a:cubicBezTo>
                      <a:pt x="5982" y="11637"/>
                      <a:pt x="6180" y="11400"/>
                      <a:pt x="6259" y="11083"/>
                    </a:cubicBezTo>
                    <a:cubicBezTo>
                      <a:pt x="6338" y="10726"/>
                      <a:pt x="6378" y="10370"/>
                      <a:pt x="6418" y="10013"/>
                    </a:cubicBezTo>
                    <a:cubicBezTo>
                      <a:pt x="6378" y="9261"/>
                      <a:pt x="6338" y="8548"/>
                      <a:pt x="6220" y="7835"/>
                    </a:cubicBezTo>
                    <a:cubicBezTo>
                      <a:pt x="5863" y="5696"/>
                      <a:pt x="5348" y="3596"/>
                      <a:pt x="4912" y="1457"/>
                    </a:cubicBezTo>
                    <a:cubicBezTo>
                      <a:pt x="5229" y="1378"/>
                      <a:pt x="5507" y="1140"/>
                      <a:pt x="5665" y="863"/>
                    </a:cubicBezTo>
                    <a:cubicBezTo>
                      <a:pt x="5863" y="665"/>
                      <a:pt x="5784" y="348"/>
                      <a:pt x="5546" y="229"/>
                    </a:cubicBezTo>
                    <a:cubicBezTo>
                      <a:pt x="5340" y="82"/>
                      <a:pt x="5069"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3"/>
              <p:cNvSpPr/>
              <p:nvPr/>
            </p:nvSpPr>
            <p:spPr>
              <a:xfrm>
                <a:off x="5606743" y="1935993"/>
                <a:ext cx="352399" cy="307514"/>
              </a:xfrm>
              <a:custGeom>
                <a:avLst/>
                <a:gdLst/>
                <a:ahLst/>
                <a:cxnLst/>
                <a:rect l="l" t="t" r="r" b="b"/>
                <a:pathLst>
                  <a:path w="1696" h="1480" extrusionOk="0">
                    <a:moveTo>
                      <a:pt x="634" y="407"/>
                    </a:moveTo>
                    <a:cubicBezTo>
                      <a:pt x="714" y="447"/>
                      <a:pt x="872" y="605"/>
                      <a:pt x="951" y="685"/>
                    </a:cubicBezTo>
                    <a:cubicBezTo>
                      <a:pt x="872" y="803"/>
                      <a:pt x="753" y="883"/>
                      <a:pt x="634" y="1001"/>
                    </a:cubicBezTo>
                    <a:cubicBezTo>
                      <a:pt x="595" y="1001"/>
                      <a:pt x="476" y="843"/>
                      <a:pt x="317" y="724"/>
                    </a:cubicBezTo>
                    <a:cubicBezTo>
                      <a:pt x="476" y="605"/>
                      <a:pt x="595" y="407"/>
                      <a:pt x="634" y="407"/>
                    </a:cubicBezTo>
                    <a:close/>
                    <a:moveTo>
                      <a:pt x="771" y="1"/>
                    </a:moveTo>
                    <a:cubicBezTo>
                      <a:pt x="727" y="1"/>
                      <a:pt x="682" y="4"/>
                      <a:pt x="634" y="11"/>
                    </a:cubicBezTo>
                    <a:cubicBezTo>
                      <a:pt x="278" y="90"/>
                      <a:pt x="1" y="407"/>
                      <a:pt x="40" y="764"/>
                    </a:cubicBezTo>
                    <a:cubicBezTo>
                      <a:pt x="1" y="1120"/>
                      <a:pt x="278" y="1437"/>
                      <a:pt x="674" y="1477"/>
                    </a:cubicBezTo>
                    <a:cubicBezTo>
                      <a:pt x="698" y="1479"/>
                      <a:pt x="722" y="1479"/>
                      <a:pt x="745" y="1479"/>
                    </a:cubicBezTo>
                    <a:cubicBezTo>
                      <a:pt x="1696" y="1479"/>
                      <a:pt x="1683"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3"/>
              <p:cNvSpPr/>
              <p:nvPr/>
            </p:nvSpPr>
            <p:spPr>
              <a:xfrm>
                <a:off x="5187019" y="1741093"/>
                <a:ext cx="419928" cy="312501"/>
              </a:xfrm>
              <a:custGeom>
                <a:avLst/>
                <a:gdLst/>
                <a:ahLst/>
                <a:cxnLst/>
                <a:rect l="l" t="t" r="r" b="b"/>
                <a:pathLst>
                  <a:path w="2021" h="1504" extrusionOk="0">
                    <a:moveTo>
                      <a:pt x="614" y="389"/>
                    </a:moveTo>
                    <a:cubicBezTo>
                      <a:pt x="633" y="389"/>
                      <a:pt x="653" y="391"/>
                      <a:pt x="674" y="395"/>
                    </a:cubicBezTo>
                    <a:cubicBezTo>
                      <a:pt x="872" y="434"/>
                      <a:pt x="1149" y="474"/>
                      <a:pt x="1466" y="553"/>
                    </a:cubicBezTo>
                    <a:cubicBezTo>
                      <a:pt x="1285" y="843"/>
                      <a:pt x="1104" y="1033"/>
                      <a:pt x="862" y="1033"/>
                    </a:cubicBezTo>
                    <a:cubicBezTo>
                      <a:pt x="839" y="1033"/>
                      <a:pt x="816" y="1032"/>
                      <a:pt x="793" y="1028"/>
                    </a:cubicBezTo>
                    <a:lnTo>
                      <a:pt x="832" y="1028"/>
                    </a:lnTo>
                    <a:cubicBezTo>
                      <a:pt x="674" y="989"/>
                      <a:pt x="515" y="870"/>
                      <a:pt x="436" y="751"/>
                    </a:cubicBezTo>
                    <a:cubicBezTo>
                      <a:pt x="328" y="570"/>
                      <a:pt x="417" y="389"/>
                      <a:pt x="614" y="389"/>
                    </a:cubicBezTo>
                    <a:close/>
                    <a:moveTo>
                      <a:pt x="984" y="1"/>
                    </a:moveTo>
                    <a:cubicBezTo>
                      <a:pt x="717" y="1"/>
                      <a:pt x="459" y="82"/>
                      <a:pt x="238" y="236"/>
                    </a:cubicBezTo>
                    <a:cubicBezTo>
                      <a:pt x="119" y="315"/>
                      <a:pt x="80" y="434"/>
                      <a:pt x="40" y="553"/>
                    </a:cubicBezTo>
                    <a:cubicBezTo>
                      <a:pt x="0" y="1068"/>
                      <a:pt x="396" y="1464"/>
                      <a:pt x="872" y="1504"/>
                    </a:cubicBezTo>
                    <a:cubicBezTo>
                      <a:pt x="1268" y="1464"/>
                      <a:pt x="1624" y="1266"/>
                      <a:pt x="1822" y="949"/>
                    </a:cubicBezTo>
                    <a:cubicBezTo>
                      <a:pt x="2021" y="672"/>
                      <a:pt x="1941" y="276"/>
                      <a:pt x="1624" y="157"/>
                    </a:cubicBezTo>
                    <a:cubicBezTo>
                      <a:pt x="1414" y="52"/>
                      <a:pt x="1196"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3"/>
              <p:cNvSpPr/>
              <p:nvPr/>
            </p:nvSpPr>
            <p:spPr>
              <a:xfrm>
                <a:off x="5014766" y="2069181"/>
                <a:ext cx="526313" cy="470414"/>
              </a:xfrm>
              <a:custGeom>
                <a:avLst/>
                <a:gdLst/>
                <a:ahLst/>
                <a:cxnLst/>
                <a:rect l="l" t="t" r="r" b="b"/>
                <a:pathLst>
                  <a:path w="2533" h="2264" extrusionOk="0">
                    <a:moveTo>
                      <a:pt x="1373" y="423"/>
                    </a:moveTo>
                    <a:cubicBezTo>
                      <a:pt x="1599" y="423"/>
                      <a:pt x="1832" y="556"/>
                      <a:pt x="1938" y="796"/>
                    </a:cubicBezTo>
                    <a:cubicBezTo>
                      <a:pt x="2057" y="1113"/>
                      <a:pt x="1899" y="1509"/>
                      <a:pt x="1582" y="1628"/>
                    </a:cubicBezTo>
                    <a:cubicBezTo>
                      <a:pt x="1423" y="1707"/>
                      <a:pt x="1225" y="1747"/>
                      <a:pt x="1027" y="1787"/>
                    </a:cubicBezTo>
                    <a:cubicBezTo>
                      <a:pt x="671" y="1747"/>
                      <a:pt x="473" y="1588"/>
                      <a:pt x="433" y="1272"/>
                    </a:cubicBezTo>
                    <a:cubicBezTo>
                      <a:pt x="394" y="1192"/>
                      <a:pt x="433" y="1113"/>
                      <a:pt x="473" y="1073"/>
                    </a:cubicBezTo>
                    <a:cubicBezTo>
                      <a:pt x="631" y="875"/>
                      <a:pt x="829" y="677"/>
                      <a:pt x="1067" y="519"/>
                    </a:cubicBezTo>
                    <a:cubicBezTo>
                      <a:pt x="1157" y="454"/>
                      <a:pt x="1264" y="423"/>
                      <a:pt x="1373" y="423"/>
                    </a:cubicBezTo>
                    <a:close/>
                    <a:moveTo>
                      <a:pt x="1383" y="1"/>
                    </a:moveTo>
                    <a:cubicBezTo>
                      <a:pt x="1357" y="1"/>
                      <a:pt x="1331" y="2"/>
                      <a:pt x="1305" y="4"/>
                    </a:cubicBezTo>
                    <a:cubicBezTo>
                      <a:pt x="750" y="162"/>
                      <a:pt x="314" y="559"/>
                      <a:pt x="77" y="1073"/>
                    </a:cubicBezTo>
                    <a:lnTo>
                      <a:pt x="77" y="1192"/>
                    </a:lnTo>
                    <a:cubicBezTo>
                      <a:pt x="0" y="1765"/>
                      <a:pt x="476" y="2264"/>
                      <a:pt x="1042" y="2264"/>
                    </a:cubicBezTo>
                    <a:cubicBezTo>
                      <a:pt x="1064" y="2264"/>
                      <a:pt x="1085" y="2263"/>
                      <a:pt x="1107" y="2262"/>
                    </a:cubicBezTo>
                    <a:cubicBezTo>
                      <a:pt x="1344" y="2222"/>
                      <a:pt x="1542" y="2143"/>
                      <a:pt x="1780" y="2103"/>
                    </a:cubicBezTo>
                    <a:cubicBezTo>
                      <a:pt x="2255" y="1866"/>
                      <a:pt x="2533" y="1351"/>
                      <a:pt x="2453" y="796"/>
                    </a:cubicBezTo>
                    <a:cubicBezTo>
                      <a:pt x="2303" y="345"/>
                      <a:pt x="1867"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6" name="Google Shape;176;p13"/>
          <p:cNvGrpSpPr/>
          <p:nvPr/>
        </p:nvGrpSpPr>
        <p:grpSpPr>
          <a:xfrm>
            <a:off x="11325709" y="261101"/>
            <a:ext cx="495800" cy="633017"/>
            <a:chOff x="7470798" y="1116578"/>
            <a:chExt cx="1373660" cy="1751893"/>
          </a:xfrm>
        </p:grpSpPr>
        <p:sp>
          <p:nvSpPr>
            <p:cNvPr id="177" name="Google Shape;177;p13"/>
            <p:cNvSpPr/>
            <p:nvPr/>
          </p:nvSpPr>
          <p:spPr>
            <a:xfrm>
              <a:off x="7528032" y="1174144"/>
              <a:ext cx="1276748" cy="1357595"/>
            </a:xfrm>
            <a:custGeom>
              <a:avLst/>
              <a:gdLst/>
              <a:ahLst/>
              <a:cxnLst/>
              <a:rect l="l" t="t" r="r" b="b"/>
              <a:pathLst>
                <a:path w="11488" h="12216" extrusionOk="0">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3"/>
            <p:cNvSpPr/>
            <p:nvPr/>
          </p:nvSpPr>
          <p:spPr>
            <a:xfrm>
              <a:off x="7470798" y="1116578"/>
              <a:ext cx="1373660" cy="1751893"/>
            </a:xfrm>
            <a:custGeom>
              <a:avLst/>
              <a:gdLst/>
              <a:ahLst/>
              <a:cxnLst/>
              <a:rect l="l" t="t" r="r" b="b"/>
              <a:pathLst>
                <a:path w="12360" h="15764" extrusionOk="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3"/>
            <p:cNvSpPr/>
            <p:nvPr/>
          </p:nvSpPr>
          <p:spPr>
            <a:xfrm>
              <a:off x="8588914" y="1744695"/>
              <a:ext cx="92578" cy="201594"/>
            </a:xfrm>
            <a:custGeom>
              <a:avLst/>
              <a:gdLst/>
              <a:ahLst/>
              <a:cxnLst/>
              <a:rect l="l" t="t" r="r" b="b"/>
              <a:pathLst>
                <a:path w="833" h="1814" extrusionOk="0">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3"/>
            <p:cNvSpPr/>
            <p:nvPr/>
          </p:nvSpPr>
          <p:spPr>
            <a:xfrm>
              <a:off x="8461332" y="1423524"/>
              <a:ext cx="202604" cy="245381"/>
            </a:xfrm>
            <a:custGeom>
              <a:avLst/>
              <a:gdLst/>
              <a:ahLst/>
              <a:cxnLst/>
              <a:rect l="l" t="t" r="r" b="b"/>
              <a:pathLst>
                <a:path w="1823" h="2208" extrusionOk="0">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3"/>
            <p:cNvSpPr/>
            <p:nvPr/>
          </p:nvSpPr>
          <p:spPr>
            <a:xfrm>
              <a:off x="8456887" y="1620338"/>
              <a:ext cx="79352" cy="246714"/>
            </a:xfrm>
            <a:custGeom>
              <a:avLst/>
              <a:gdLst/>
              <a:ahLst/>
              <a:cxnLst/>
              <a:rect l="l" t="t" r="r" b="b"/>
              <a:pathLst>
                <a:path w="714" h="2220" extrusionOk="0">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3"/>
            <p:cNvSpPr/>
            <p:nvPr/>
          </p:nvSpPr>
          <p:spPr>
            <a:xfrm>
              <a:off x="7734963" y="1607113"/>
              <a:ext cx="74907" cy="189481"/>
            </a:xfrm>
            <a:custGeom>
              <a:avLst/>
              <a:gdLst/>
              <a:ahLst/>
              <a:cxnLst/>
              <a:rect l="l" t="t" r="r" b="b"/>
              <a:pathLst>
                <a:path w="674" h="1705" extrusionOk="0">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3"/>
            <p:cNvSpPr/>
            <p:nvPr/>
          </p:nvSpPr>
          <p:spPr>
            <a:xfrm>
              <a:off x="7602825" y="1730470"/>
              <a:ext cx="79352" cy="211374"/>
            </a:xfrm>
            <a:custGeom>
              <a:avLst/>
              <a:gdLst/>
              <a:ahLst/>
              <a:cxnLst/>
              <a:rect l="l" t="t" r="r" b="b"/>
              <a:pathLst>
                <a:path w="714" h="1902" extrusionOk="0">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3"/>
            <p:cNvSpPr/>
            <p:nvPr/>
          </p:nvSpPr>
          <p:spPr>
            <a:xfrm>
              <a:off x="7629275" y="1453085"/>
              <a:ext cx="118917" cy="220265"/>
            </a:xfrm>
            <a:custGeom>
              <a:avLst/>
              <a:gdLst/>
              <a:ahLst/>
              <a:cxnLst/>
              <a:rect l="l" t="t" r="r" b="b"/>
              <a:pathLst>
                <a:path w="1070" h="1982" extrusionOk="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 name="Google Shape;185;p13"/>
          <p:cNvSpPr/>
          <p:nvPr/>
        </p:nvSpPr>
        <p:spPr>
          <a:xfrm>
            <a:off x="902197" y="6315908"/>
            <a:ext cx="439879" cy="424685"/>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3"/>
          <p:cNvSpPr/>
          <p:nvPr/>
        </p:nvSpPr>
        <p:spPr>
          <a:xfrm rot="5090269">
            <a:off x="10735268" y="247986"/>
            <a:ext cx="473067" cy="301973"/>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3"/>
          <p:cNvSpPr/>
          <p:nvPr/>
        </p:nvSpPr>
        <p:spPr>
          <a:xfrm rot="1256407">
            <a:off x="-4607" y="6274396"/>
            <a:ext cx="572565" cy="424664"/>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3"/>
          <p:cNvSpPr/>
          <p:nvPr/>
        </p:nvSpPr>
        <p:spPr>
          <a:xfrm>
            <a:off x="207117" y="5623268"/>
            <a:ext cx="192215" cy="232345"/>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 name="Google Shape;189;p13"/>
          <p:cNvGrpSpPr/>
          <p:nvPr/>
        </p:nvGrpSpPr>
        <p:grpSpPr>
          <a:xfrm>
            <a:off x="11725344" y="766215"/>
            <a:ext cx="222217" cy="245716"/>
            <a:chOff x="5414907" y="2017485"/>
            <a:chExt cx="220338" cy="243702"/>
          </a:xfrm>
        </p:grpSpPr>
        <p:sp>
          <p:nvSpPr>
            <p:cNvPr id="190" name="Google Shape;190;p13"/>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3"/>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3"/>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 name="Google Shape;193;p13"/>
          <p:cNvSpPr/>
          <p:nvPr/>
        </p:nvSpPr>
        <p:spPr>
          <a:xfrm>
            <a:off x="10927927" y="42869"/>
            <a:ext cx="372663" cy="315007"/>
          </a:xfrm>
          <a:custGeom>
            <a:avLst/>
            <a:gdLst/>
            <a:ahLst/>
            <a:cxnLst/>
            <a:rect l="l" t="t" r="r" b="b"/>
            <a:pathLst>
              <a:path w="7805" h="6597" extrusionOk="0">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3"/>
          <p:cNvSpPr/>
          <p:nvPr/>
        </p:nvSpPr>
        <p:spPr>
          <a:xfrm>
            <a:off x="11869867" y="149821"/>
            <a:ext cx="196104" cy="23704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3"/>
          <p:cNvSpPr/>
          <p:nvPr/>
        </p:nvSpPr>
        <p:spPr>
          <a:xfrm>
            <a:off x="164015" y="5855617"/>
            <a:ext cx="192215" cy="232345"/>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3"/>
          <p:cNvSpPr/>
          <p:nvPr/>
        </p:nvSpPr>
        <p:spPr>
          <a:xfrm>
            <a:off x="12033657" y="441162"/>
            <a:ext cx="146331" cy="176855"/>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7141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lumns text">
  <p:cSld name="Four columns text">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199" name="Google Shape;199;p14"/>
          <p:cNvSpPr txBox="1">
            <a:spLocks noGrp="1"/>
          </p:cNvSpPr>
          <p:nvPr>
            <p:ph type="subTitle" idx="1"/>
          </p:nvPr>
        </p:nvSpPr>
        <p:spPr>
          <a:xfrm>
            <a:off x="1952367" y="2641684"/>
            <a:ext cx="36576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00" name="Google Shape;200;p14"/>
          <p:cNvSpPr txBox="1">
            <a:spLocks noGrp="1"/>
          </p:cNvSpPr>
          <p:nvPr>
            <p:ph type="subTitle" idx="2"/>
          </p:nvPr>
        </p:nvSpPr>
        <p:spPr>
          <a:xfrm>
            <a:off x="1952367" y="2914575"/>
            <a:ext cx="36576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201" name="Google Shape;201;p14"/>
          <p:cNvSpPr txBox="1">
            <a:spLocks noGrp="1"/>
          </p:cNvSpPr>
          <p:nvPr>
            <p:ph type="subTitle" idx="3"/>
          </p:nvPr>
        </p:nvSpPr>
        <p:spPr>
          <a:xfrm>
            <a:off x="1952367" y="4985460"/>
            <a:ext cx="36576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02" name="Google Shape;202;p14"/>
          <p:cNvSpPr txBox="1">
            <a:spLocks noGrp="1"/>
          </p:cNvSpPr>
          <p:nvPr>
            <p:ph type="subTitle" idx="4"/>
          </p:nvPr>
        </p:nvSpPr>
        <p:spPr>
          <a:xfrm>
            <a:off x="1952367" y="5258352"/>
            <a:ext cx="36576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203" name="Google Shape;203;p14"/>
          <p:cNvSpPr txBox="1">
            <a:spLocks noGrp="1"/>
          </p:cNvSpPr>
          <p:nvPr>
            <p:ph type="subTitle" idx="5"/>
          </p:nvPr>
        </p:nvSpPr>
        <p:spPr>
          <a:xfrm>
            <a:off x="6582000" y="2641684"/>
            <a:ext cx="36576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04" name="Google Shape;204;p14"/>
          <p:cNvSpPr txBox="1">
            <a:spLocks noGrp="1"/>
          </p:cNvSpPr>
          <p:nvPr>
            <p:ph type="subTitle" idx="6"/>
          </p:nvPr>
        </p:nvSpPr>
        <p:spPr>
          <a:xfrm>
            <a:off x="6582000" y="2914575"/>
            <a:ext cx="36576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205" name="Google Shape;205;p14"/>
          <p:cNvSpPr txBox="1">
            <a:spLocks noGrp="1"/>
          </p:cNvSpPr>
          <p:nvPr>
            <p:ph type="subTitle" idx="7"/>
          </p:nvPr>
        </p:nvSpPr>
        <p:spPr>
          <a:xfrm>
            <a:off x="6582000" y="4985460"/>
            <a:ext cx="36576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06" name="Google Shape;206;p14"/>
          <p:cNvSpPr txBox="1">
            <a:spLocks noGrp="1"/>
          </p:cNvSpPr>
          <p:nvPr>
            <p:ph type="subTitle" idx="8"/>
          </p:nvPr>
        </p:nvSpPr>
        <p:spPr>
          <a:xfrm>
            <a:off x="6582000" y="5258352"/>
            <a:ext cx="36576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grpSp>
        <p:nvGrpSpPr>
          <p:cNvPr id="207" name="Google Shape;207;p14"/>
          <p:cNvGrpSpPr/>
          <p:nvPr/>
        </p:nvGrpSpPr>
        <p:grpSpPr>
          <a:xfrm>
            <a:off x="10795767" y="74841"/>
            <a:ext cx="379365" cy="351179"/>
            <a:chOff x="1412390" y="2258211"/>
            <a:chExt cx="620689" cy="574573"/>
          </a:xfrm>
        </p:grpSpPr>
        <p:sp>
          <p:nvSpPr>
            <p:cNvPr id="208" name="Google Shape;208;p14"/>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4"/>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 name="Google Shape;211;p14"/>
          <p:cNvSpPr/>
          <p:nvPr/>
        </p:nvSpPr>
        <p:spPr>
          <a:xfrm>
            <a:off x="11534148" y="603621"/>
            <a:ext cx="533161" cy="401388"/>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p:nvPr/>
        </p:nvSpPr>
        <p:spPr>
          <a:xfrm rot="-10646460">
            <a:off x="11697935" y="154289"/>
            <a:ext cx="288076" cy="388923"/>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4"/>
          <p:cNvSpPr/>
          <p:nvPr/>
        </p:nvSpPr>
        <p:spPr>
          <a:xfrm>
            <a:off x="11365997" y="157033"/>
            <a:ext cx="177307" cy="18708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1250857" y="378600"/>
            <a:ext cx="107436" cy="9911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4"/>
          <p:cNvSpPr/>
          <p:nvPr/>
        </p:nvSpPr>
        <p:spPr>
          <a:xfrm rot="2103638" flipH="1">
            <a:off x="11214649" y="659496"/>
            <a:ext cx="480000" cy="30640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4"/>
          <p:cNvSpPr/>
          <p:nvPr/>
        </p:nvSpPr>
        <p:spPr>
          <a:xfrm>
            <a:off x="353539" y="6236996"/>
            <a:ext cx="615387" cy="468776"/>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a:off x="283457" y="6578199"/>
            <a:ext cx="174777" cy="184412"/>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a:off x="105667" y="6609578"/>
            <a:ext cx="105904" cy="9770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a:off x="929249" y="6520996"/>
            <a:ext cx="277624" cy="27487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a:off x="186737" y="5951272"/>
            <a:ext cx="353995" cy="342440"/>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rot="10400195">
            <a:off x="302533" y="5641856"/>
            <a:ext cx="481247" cy="356928"/>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8939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224" name="Google Shape;224;p15"/>
          <p:cNvSpPr txBox="1">
            <a:spLocks noGrp="1"/>
          </p:cNvSpPr>
          <p:nvPr>
            <p:ph type="subTitle" idx="1"/>
          </p:nvPr>
        </p:nvSpPr>
        <p:spPr>
          <a:xfrm>
            <a:off x="1957067" y="2474093"/>
            <a:ext cx="38848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25" name="Google Shape;225;p15"/>
          <p:cNvSpPr txBox="1">
            <a:spLocks noGrp="1"/>
          </p:cNvSpPr>
          <p:nvPr>
            <p:ph type="subTitle" idx="2"/>
          </p:nvPr>
        </p:nvSpPr>
        <p:spPr>
          <a:xfrm>
            <a:off x="1955451" y="2751587"/>
            <a:ext cx="38880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226" name="Google Shape;226;p15"/>
          <p:cNvSpPr txBox="1">
            <a:spLocks noGrp="1"/>
          </p:cNvSpPr>
          <p:nvPr>
            <p:ph type="subTitle" idx="3"/>
          </p:nvPr>
        </p:nvSpPr>
        <p:spPr>
          <a:xfrm>
            <a:off x="6345951" y="2474093"/>
            <a:ext cx="38816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27" name="Google Shape;227;p15"/>
          <p:cNvSpPr txBox="1">
            <a:spLocks noGrp="1"/>
          </p:cNvSpPr>
          <p:nvPr>
            <p:ph type="subTitle" idx="4"/>
          </p:nvPr>
        </p:nvSpPr>
        <p:spPr>
          <a:xfrm>
            <a:off x="6342767" y="2751587"/>
            <a:ext cx="38880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228" name="Google Shape;228;p15"/>
          <p:cNvSpPr txBox="1">
            <a:spLocks noGrp="1"/>
          </p:cNvSpPr>
          <p:nvPr>
            <p:ph type="subTitle" idx="5"/>
          </p:nvPr>
        </p:nvSpPr>
        <p:spPr>
          <a:xfrm>
            <a:off x="1958688" y="4897695"/>
            <a:ext cx="38816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29" name="Google Shape;229;p15"/>
          <p:cNvSpPr txBox="1">
            <a:spLocks noGrp="1"/>
          </p:cNvSpPr>
          <p:nvPr>
            <p:ph type="subTitle" idx="6"/>
          </p:nvPr>
        </p:nvSpPr>
        <p:spPr>
          <a:xfrm>
            <a:off x="1957072" y="5175184"/>
            <a:ext cx="38848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230" name="Google Shape;230;p15"/>
          <p:cNvSpPr txBox="1">
            <a:spLocks noGrp="1"/>
          </p:cNvSpPr>
          <p:nvPr>
            <p:ph type="subTitle" idx="7"/>
          </p:nvPr>
        </p:nvSpPr>
        <p:spPr>
          <a:xfrm>
            <a:off x="6342767" y="4897689"/>
            <a:ext cx="38880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31" name="Google Shape;231;p15"/>
          <p:cNvSpPr txBox="1">
            <a:spLocks noGrp="1"/>
          </p:cNvSpPr>
          <p:nvPr>
            <p:ph type="subTitle" idx="8"/>
          </p:nvPr>
        </p:nvSpPr>
        <p:spPr>
          <a:xfrm>
            <a:off x="6342767" y="5175184"/>
            <a:ext cx="3888000" cy="86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grpSp>
        <p:nvGrpSpPr>
          <p:cNvPr id="232" name="Google Shape;232;p15"/>
          <p:cNvGrpSpPr/>
          <p:nvPr/>
        </p:nvGrpSpPr>
        <p:grpSpPr>
          <a:xfrm rot="3198591">
            <a:off x="11249312" y="195378"/>
            <a:ext cx="736488" cy="765476"/>
            <a:chOff x="6038323" y="506808"/>
            <a:chExt cx="2625549" cy="2728894"/>
          </a:xfrm>
        </p:grpSpPr>
        <p:sp>
          <p:nvSpPr>
            <p:cNvPr id="233" name="Google Shape;233;p15"/>
            <p:cNvSpPr/>
            <p:nvPr/>
          </p:nvSpPr>
          <p:spPr>
            <a:xfrm>
              <a:off x="6860206" y="1334081"/>
              <a:ext cx="1714992" cy="1577986"/>
            </a:xfrm>
            <a:custGeom>
              <a:avLst/>
              <a:gdLst/>
              <a:ahLst/>
              <a:cxnLst/>
              <a:rect l="l" t="t" r="r" b="b"/>
              <a:pathLst>
                <a:path w="11489" h="10571" extrusionOk="0">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5"/>
            <p:cNvSpPr/>
            <p:nvPr/>
          </p:nvSpPr>
          <p:spPr>
            <a:xfrm>
              <a:off x="8415304" y="506808"/>
              <a:ext cx="189427" cy="179578"/>
            </a:xfrm>
            <a:custGeom>
              <a:avLst/>
              <a:gdLst/>
              <a:ahLst/>
              <a:cxnLst/>
              <a:rect l="l" t="t" r="r" b="b"/>
              <a:pathLst>
                <a:path w="1269" h="1203" extrusionOk="0">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8190652" y="555919"/>
              <a:ext cx="248539" cy="171816"/>
            </a:xfrm>
            <a:custGeom>
              <a:avLst/>
              <a:gdLst/>
              <a:ahLst/>
              <a:cxnLst/>
              <a:rect l="l" t="t" r="r" b="b"/>
              <a:pathLst>
                <a:path w="1665" h="1151" extrusionOk="0">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5"/>
            <p:cNvSpPr/>
            <p:nvPr/>
          </p:nvSpPr>
          <p:spPr>
            <a:xfrm>
              <a:off x="6393139" y="745496"/>
              <a:ext cx="2270733" cy="2490206"/>
            </a:xfrm>
            <a:custGeom>
              <a:avLst/>
              <a:gdLst/>
              <a:ahLst/>
              <a:cxnLst/>
              <a:rect l="l" t="t" r="r" b="b"/>
              <a:pathLst>
                <a:path w="15212" h="16682" extrusionOk="0">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5"/>
            <p:cNvSpPr/>
            <p:nvPr/>
          </p:nvSpPr>
          <p:spPr>
            <a:xfrm>
              <a:off x="8184681" y="931938"/>
              <a:ext cx="195398" cy="209731"/>
            </a:xfrm>
            <a:custGeom>
              <a:avLst/>
              <a:gdLst/>
              <a:ahLst/>
              <a:cxnLst/>
              <a:rect l="l" t="t" r="r" b="b"/>
              <a:pathLst>
                <a:path w="1309" h="1405" extrusionOk="0">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6996191" y="1394387"/>
              <a:ext cx="1454810" cy="1478270"/>
            </a:xfrm>
            <a:custGeom>
              <a:avLst/>
              <a:gdLst/>
              <a:ahLst/>
              <a:cxnLst/>
              <a:rect l="l" t="t" r="r" b="b"/>
              <a:pathLst>
                <a:path w="9746" h="9903" extrusionOk="0">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8539497" y="2359589"/>
              <a:ext cx="6120" cy="11942"/>
            </a:xfrm>
            <a:custGeom>
              <a:avLst/>
              <a:gdLst/>
              <a:ahLst/>
              <a:cxnLst/>
              <a:rect l="l" t="t" r="r" b="b"/>
              <a:pathLst>
                <a:path w="41" h="80" extrusionOk="0">
                  <a:moveTo>
                    <a:pt x="40" y="1"/>
                  </a:moveTo>
                  <a:cubicBezTo>
                    <a:pt x="1" y="1"/>
                    <a:pt x="1" y="40"/>
                    <a:pt x="1" y="80"/>
                  </a:cubicBezTo>
                  <a:cubicBezTo>
                    <a:pt x="1" y="40"/>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5"/>
            <p:cNvSpPr/>
            <p:nvPr/>
          </p:nvSpPr>
          <p:spPr>
            <a:xfrm>
              <a:off x="8125570" y="1861314"/>
              <a:ext cx="153900" cy="108224"/>
            </a:xfrm>
            <a:custGeom>
              <a:avLst/>
              <a:gdLst/>
              <a:ahLst/>
              <a:cxnLst/>
              <a:rect l="l" t="t" r="r" b="b"/>
              <a:pathLst>
                <a:path w="1031" h="725" extrusionOk="0">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5"/>
            <p:cNvSpPr/>
            <p:nvPr/>
          </p:nvSpPr>
          <p:spPr>
            <a:xfrm>
              <a:off x="7936445" y="1555453"/>
              <a:ext cx="218833" cy="153903"/>
            </a:xfrm>
            <a:custGeom>
              <a:avLst/>
              <a:gdLst/>
              <a:ahLst/>
              <a:cxnLst/>
              <a:rect l="l" t="t" r="r" b="b"/>
              <a:pathLst>
                <a:path w="1466" h="1031" extrusionOk="0">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8220208" y="2123140"/>
              <a:ext cx="71054" cy="165695"/>
            </a:xfrm>
            <a:custGeom>
              <a:avLst/>
              <a:gdLst/>
              <a:ahLst/>
              <a:cxnLst/>
              <a:rect l="l" t="t" r="r" b="b"/>
              <a:pathLst>
                <a:path w="476" h="1110" extrusionOk="0">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5"/>
            <p:cNvSpPr/>
            <p:nvPr/>
          </p:nvSpPr>
          <p:spPr>
            <a:xfrm>
              <a:off x="8054667" y="2383323"/>
              <a:ext cx="153900" cy="162411"/>
            </a:xfrm>
            <a:custGeom>
              <a:avLst/>
              <a:gdLst/>
              <a:ahLst/>
              <a:cxnLst/>
              <a:rect l="l" t="t" r="r" b="b"/>
              <a:pathLst>
                <a:path w="1031" h="1088" extrusionOk="0">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5"/>
            <p:cNvSpPr/>
            <p:nvPr/>
          </p:nvSpPr>
          <p:spPr>
            <a:xfrm>
              <a:off x="7427881" y="1703234"/>
              <a:ext cx="573654" cy="529926"/>
            </a:xfrm>
            <a:custGeom>
              <a:avLst/>
              <a:gdLst/>
              <a:ahLst/>
              <a:cxnLst/>
              <a:rect l="l" t="t" r="r" b="b"/>
              <a:pathLst>
                <a:path w="3843" h="3550" extrusionOk="0">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5"/>
            <p:cNvSpPr/>
            <p:nvPr/>
          </p:nvSpPr>
          <p:spPr>
            <a:xfrm>
              <a:off x="7865392" y="2507369"/>
              <a:ext cx="130315" cy="165845"/>
            </a:xfrm>
            <a:custGeom>
              <a:avLst/>
              <a:gdLst/>
              <a:ahLst/>
              <a:cxnLst/>
              <a:rect l="l" t="t" r="r" b="b"/>
              <a:pathLst>
                <a:path w="873" h="1111" extrusionOk="0">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5"/>
            <p:cNvSpPr/>
            <p:nvPr/>
          </p:nvSpPr>
          <p:spPr>
            <a:xfrm>
              <a:off x="7175912" y="1827429"/>
              <a:ext cx="92549" cy="133452"/>
            </a:xfrm>
            <a:custGeom>
              <a:avLst/>
              <a:gdLst/>
              <a:ahLst/>
              <a:cxnLst/>
              <a:rect l="l" t="t" r="r" b="b"/>
              <a:pathLst>
                <a:path w="620" h="894" extrusionOk="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7203229" y="2398400"/>
              <a:ext cx="189278" cy="121062"/>
            </a:xfrm>
            <a:custGeom>
              <a:avLst/>
              <a:gdLst/>
              <a:ahLst/>
              <a:cxnLst/>
              <a:rect l="l" t="t" r="r" b="b"/>
              <a:pathLst>
                <a:path w="1268" h="811" extrusionOk="0">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7108591" y="2028500"/>
              <a:ext cx="88817" cy="331241"/>
            </a:xfrm>
            <a:custGeom>
              <a:avLst/>
              <a:gdLst/>
              <a:ahLst/>
              <a:cxnLst/>
              <a:rect l="l" t="t" r="r" b="b"/>
              <a:pathLst>
                <a:path w="595" h="2219" extrusionOk="0">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5"/>
            <p:cNvSpPr/>
            <p:nvPr/>
          </p:nvSpPr>
          <p:spPr>
            <a:xfrm>
              <a:off x="6511361" y="1791902"/>
              <a:ext cx="112551" cy="177637"/>
            </a:xfrm>
            <a:custGeom>
              <a:avLst/>
              <a:gdLst/>
              <a:ahLst/>
              <a:cxnLst/>
              <a:rect l="l" t="t" r="r" b="b"/>
              <a:pathLst>
                <a:path w="754" h="1190" extrusionOk="0">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5"/>
            <p:cNvSpPr/>
            <p:nvPr/>
          </p:nvSpPr>
          <p:spPr>
            <a:xfrm>
              <a:off x="6192072" y="1774288"/>
              <a:ext cx="124344" cy="295714"/>
            </a:xfrm>
            <a:custGeom>
              <a:avLst/>
              <a:gdLst/>
              <a:ahLst/>
              <a:cxnLst/>
              <a:rect l="l" t="t" r="r" b="b"/>
              <a:pathLst>
                <a:path w="833" h="1981" extrusionOk="0">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5"/>
            <p:cNvSpPr/>
            <p:nvPr/>
          </p:nvSpPr>
          <p:spPr>
            <a:xfrm>
              <a:off x="6038323" y="1827429"/>
              <a:ext cx="153900" cy="337212"/>
            </a:xfrm>
            <a:custGeom>
              <a:avLst/>
              <a:gdLst/>
              <a:ahLst/>
              <a:cxnLst/>
              <a:rect l="l" t="t" r="r" b="b"/>
              <a:pathLst>
                <a:path w="1031" h="2259" extrusionOk="0">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2" name="Google Shape;252;p15"/>
          <p:cNvSpPr/>
          <p:nvPr/>
        </p:nvSpPr>
        <p:spPr>
          <a:xfrm rot="684220">
            <a:off x="11547981" y="914607"/>
            <a:ext cx="484624" cy="309351"/>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5"/>
          <p:cNvSpPr/>
          <p:nvPr/>
        </p:nvSpPr>
        <p:spPr>
          <a:xfrm rot="-1772033">
            <a:off x="11607171" y="87842"/>
            <a:ext cx="108476" cy="100073"/>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772033">
            <a:off x="11784192" y="127410"/>
            <a:ext cx="284368" cy="281553"/>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10981915" y="75600"/>
            <a:ext cx="320884" cy="424296"/>
          </a:xfrm>
          <a:custGeom>
            <a:avLst/>
            <a:gdLst/>
            <a:ahLst/>
            <a:cxnLst/>
            <a:rect l="l" t="t" r="r" b="b"/>
            <a:pathLst>
              <a:path w="11093" h="14668" extrusionOk="0">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6" name="Google Shape;256;p15"/>
          <p:cNvGrpSpPr/>
          <p:nvPr/>
        </p:nvGrpSpPr>
        <p:grpSpPr>
          <a:xfrm rot="-887764">
            <a:off x="441832" y="5949446"/>
            <a:ext cx="323801" cy="759261"/>
            <a:chOff x="6424483" y="702244"/>
            <a:chExt cx="1619299" cy="3796992"/>
          </a:xfrm>
        </p:grpSpPr>
        <p:sp>
          <p:nvSpPr>
            <p:cNvPr id="257" name="Google Shape;257;p15"/>
            <p:cNvSpPr/>
            <p:nvPr/>
          </p:nvSpPr>
          <p:spPr>
            <a:xfrm>
              <a:off x="6506696" y="1583251"/>
              <a:ext cx="1427394" cy="405979"/>
            </a:xfrm>
            <a:custGeom>
              <a:avLst/>
              <a:gdLst/>
              <a:ahLst/>
              <a:cxnLst/>
              <a:rect l="l" t="t" r="r" b="b"/>
              <a:pathLst>
                <a:path w="6181" h="1758" extrusionOk="0">
                  <a:moveTo>
                    <a:pt x="1031" y="595"/>
                  </a:moveTo>
                  <a:cubicBezTo>
                    <a:pt x="1110" y="595"/>
                    <a:pt x="1189" y="714"/>
                    <a:pt x="1268" y="833"/>
                  </a:cubicBezTo>
                  <a:cubicBezTo>
                    <a:pt x="1348" y="912"/>
                    <a:pt x="1268" y="952"/>
                    <a:pt x="1308" y="1031"/>
                  </a:cubicBezTo>
                  <a:lnTo>
                    <a:pt x="1189" y="1229"/>
                  </a:lnTo>
                  <a:cubicBezTo>
                    <a:pt x="1110" y="1189"/>
                    <a:pt x="1031" y="1110"/>
                    <a:pt x="991" y="1070"/>
                  </a:cubicBezTo>
                  <a:cubicBezTo>
                    <a:pt x="952" y="991"/>
                    <a:pt x="952" y="952"/>
                    <a:pt x="952" y="872"/>
                  </a:cubicBezTo>
                  <a:cubicBezTo>
                    <a:pt x="952" y="753"/>
                    <a:pt x="872" y="595"/>
                    <a:pt x="1031" y="595"/>
                  </a:cubicBezTo>
                  <a:close/>
                  <a:moveTo>
                    <a:pt x="1665" y="714"/>
                  </a:moveTo>
                  <a:cubicBezTo>
                    <a:pt x="1744" y="793"/>
                    <a:pt x="1823" y="872"/>
                    <a:pt x="1863" y="952"/>
                  </a:cubicBezTo>
                  <a:cubicBezTo>
                    <a:pt x="1902" y="1031"/>
                    <a:pt x="1823" y="1110"/>
                    <a:pt x="1744" y="1268"/>
                  </a:cubicBezTo>
                  <a:cubicBezTo>
                    <a:pt x="1665" y="1150"/>
                    <a:pt x="1585" y="1031"/>
                    <a:pt x="1506" y="912"/>
                  </a:cubicBezTo>
                  <a:cubicBezTo>
                    <a:pt x="1506" y="872"/>
                    <a:pt x="1585" y="793"/>
                    <a:pt x="1665" y="714"/>
                  </a:cubicBezTo>
                  <a:close/>
                  <a:moveTo>
                    <a:pt x="397" y="555"/>
                  </a:moveTo>
                  <a:cubicBezTo>
                    <a:pt x="595" y="674"/>
                    <a:pt x="754" y="1150"/>
                    <a:pt x="635" y="1308"/>
                  </a:cubicBezTo>
                  <a:cubicBezTo>
                    <a:pt x="595" y="1328"/>
                    <a:pt x="555" y="1338"/>
                    <a:pt x="516" y="1338"/>
                  </a:cubicBezTo>
                  <a:cubicBezTo>
                    <a:pt x="476" y="1338"/>
                    <a:pt x="437" y="1328"/>
                    <a:pt x="397" y="1308"/>
                  </a:cubicBezTo>
                  <a:cubicBezTo>
                    <a:pt x="278" y="1070"/>
                    <a:pt x="278" y="793"/>
                    <a:pt x="397" y="555"/>
                  </a:cubicBezTo>
                  <a:close/>
                  <a:moveTo>
                    <a:pt x="5626" y="1"/>
                  </a:moveTo>
                  <a:cubicBezTo>
                    <a:pt x="5190" y="1"/>
                    <a:pt x="4754" y="1"/>
                    <a:pt x="4358" y="40"/>
                  </a:cubicBezTo>
                  <a:cubicBezTo>
                    <a:pt x="3923" y="80"/>
                    <a:pt x="3566" y="159"/>
                    <a:pt x="3170" y="159"/>
                  </a:cubicBezTo>
                  <a:cubicBezTo>
                    <a:pt x="2180" y="238"/>
                    <a:pt x="1189" y="318"/>
                    <a:pt x="239" y="357"/>
                  </a:cubicBezTo>
                  <a:cubicBezTo>
                    <a:pt x="80" y="357"/>
                    <a:pt x="1" y="437"/>
                    <a:pt x="1" y="595"/>
                  </a:cubicBezTo>
                  <a:cubicBezTo>
                    <a:pt x="41" y="912"/>
                    <a:pt x="80" y="1229"/>
                    <a:pt x="120" y="1546"/>
                  </a:cubicBezTo>
                  <a:cubicBezTo>
                    <a:pt x="120" y="1699"/>
                    <a:pt x="167" y="1758"/>
                    <a:pt x="281" y="1758"/>
                  </a:cubicBezTo>
                  <a:cubicBezTo>
                    <a:pt x="314" y="1758"/>
                    <a:pt x="353" y="1753"/>
                    <a:pt x="397" y="1744"/>
                  </a:cubicBezTo>
                  <a:cubicBezTo>
                    <a:pt x="1783" y="1585"/>
                    <a:pt x="3170" y="1466"/>
                    <a:pt x="4556" y="1308"/>
                  </a:cubicBezTo>
                  <a:cubicBezTo>
                    <a:pt x="5071" y="1268"/>
                    <a:pt x="5586" y="1229"/>
                    <a:pt x="6180" y="1189"/>
                  </a:cubicBezTo>
                  <a:cubicBezTo>
                    <a:pt x="6062" y="793"/>
                    <a:pt x="5943" y="476"/>
                    <a:pt x="5784" y="159"/>
                  </a:cubicBezTo>
                  <a:cubicBezTo>
                    <a:pt x="5784" y="80"/>
                    <a:pt x="5705" y="1"/>
                    <a:pt x="5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6827001" y="897151"/>
              <a:ext cx="686331" cy="649844"/>
            </a:xfrm>
            <a:custGeom>
              <a:avLst/>
              <a:gdLst/>
              <a:ahLst/>
              <a:cxnLst/>
              <a:rect l="l" t="t" r="r" b="b"/>
              <a:pathLst>
                <a:path w="2972" h="2814" extrusionOk="0">
                  <a:moveTo>
                    <a:pt x="2060" y="1"/>
                  </a:moveTo>
                  <a:cubicBezTo>
                    <a:pt x="1941" y="159"/>
                    <a:pt x="1862" y="318"/>
                    <a:pt x="1783" y="476"/>
                  </a:cubicBezTo>
                  <a:cubicBezTo>
                    <a:pt x="1665" y="712"/>
                    <a:pt x="1533" y="821"/>
                    <a:pt x="1379" y="821"/>
                  </a:cubicBezTo>
                  <a:cubicBezTo>
                    <a:pt x="1274" y="821"/>
                    <a:pt x="1159" y="771"/>
                    <a:pt x="1030" y="674"/>
                  </a:cubicBezTo>
                  <a:cubicBezTo>
                    <a:pt x="793" y="476"/>
                    <a:pt x="595" y="278"/>
                    <a:pt x="317" y="40"/>
                  </a:cubicBezTo>
                  <a:cubicBezTo>
                    <a:pt x="198" y="991"/>
                    <a:pt x="119" y="1863"/>
                    <a:pt x="0" y="2813"/>
                  </a:cubicBezTo>
                  <a:lnTo>
                    <a:pt x="2971" y="2655"/>
                  </a:lnTo>
                  <a:lnTo>
                    <a:pt x="2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5"/>
            <p:cNvSpPr/>
            <p:nvPr/>
          </p:nvSpPr>
          <p:spPr>
            <a:xfrm>
              <a:off x="6424483" y="702244"/>
              <a:ext cx="1619299" cy="3796992"/>
            </a:xfrm>
            <a:custGeom>
              <a:avLst/>
              <a:gdLst/>
              <a:ahLst/>
              <a:cxnLst/>
              <a:rect l="l" t="t" r="r" b="b"/>
              <a:pathLst>
                <a:path w="7012" h="16442" extrusionOk="0">
                  <a:moveTo>
                    <a:pt x="3605" y="409"/>
                  </a:moveTo>
                  <a:lnTo>
                    <a:pt x="3051" y="1281"/>
                  </a:lnTo>
                  <a:lnTo>
                    <a:pt x="2258" y="568"/>
                  </a:lnTo>
                  <a:cubicBezTo>
                    <a:pt x="2298" y="568"/>
                    <a:pt x="2298" y="528"/>
                    <a:pt x="2298" y="528"/>
                  </a:cubicBezTo>
                  <a:lnTo>
                    <a:pt x="3605" y="409"/>
                  </a:lnTo>
                  <a:close/>
                  <a:moveTo>
                    <a:pt x="3803" y="845"/>
                  </a:moveTo>
                  <a:lnTo>
                    <a:pt x="4714" y="3499"/>
                  </a:lnTo>
                  <a:lnTo>
                    <a:pt x="1743" y="3697"/>
                  </a:lnTo>
                  <a:cubicBezTo>
                    <a:pt x="1862" y="2746"/>
                    <a:pt x="1941" y="1835"/>
                    <a:pt x="2060" y="924"/>
                  </a:cubicBezTo>
                  <a:cubicBezTo>
                    <a:pt x="2338" y="1122"/>
                    <a:pt x="2536" y="1320"/>
                    <a:pt x="2773" y="1518"/>
                  </a:cubicBezTo>
                  <a:cubicBezTo>
                    <a:pt x="2902" y="1615"/>
                    <a:pt x="3017" y="1665"/>
                    <a:pt x="3122" y="1665"/>
                  </a:cubicBezTo>
                  <a:cubicBezTo>
                    <a:pt x="3276" y="1665"/>
                    <a:pt x="3408" y="1556"/>
                    <a:pt x="3526" y="1320"/>
                  </a:cubicBezTo>
                  <a:cubicBezTo>
                    <a:pt x="3605" y="1162"/>
                    <a:pt x="3684" y="1003"/>
                    <a:pt x="3803" y="845"/>
                  </a:cubicBezTo>
                  <a:close/>
                  <a:moveTo>
                    <a:pt x="5982" y="3816"/>
                  </a:moveTo>
                  <a:cubicBezTo>
                    <a:pt x="6061" y="3816"/>
                    <a:pt x="6140" y="3895"/>
                    <a:pt x="6140" y="3974"/>
                  </a:cubicBezTo>
                  <a:cubicBezTo>
                    <a:pt x="6299" y="4291"/>
                    <a:pt x="6418" y="4608"/>
                    <a:pt x="6536" y="5004"/>
                  </a:cubicBezTo>
                  <a:cubicBezTo>
                    <a:pt x="5942" y="5044"/>
                    <a:pt x="5427" y="5083"/>
                    <a:pt x="4912" y="5123"/>
                  </a:cubicBezTo>
                  <a:cubicBezTo>
                    <a:pt x="3526" y="5281"/>
                    <a:pt x="2139" y="5400"/>
                    <a:pt x="753" y="5559"/>
                  </a:cubicBezTo>
                  <a:cubicBezTo>
                    <a:pt x="555" y="5559"/>
                    <a:pt x="476" y="5559"/>
                    <a:pt x="476" y="5361"/>
                  </a:cubicBezTo>
                  <a:cubicBezTo>
                    <a:pt x="476" y="5044"/>
                    <a:pt x="397" y="4727"/>
                    <a:pt x="357" y="4410"/>
                  </a:cubicBezTo>
                  <a:cubicBezTo>
                    <a:pt x="357" y="4252"/>
                    <a:pt x="436" y="4212"/>
                    <a:pt x="595" y="4172"/>
                  </a:cubicBezTo>
                  <a:cubicBezTo>
                    <a:pt x="1585" y="4133"/>
                    <a:pt x="2536" y="4053"/>
                    <a:pt x="3526" y="3974"/>
                  </a:cubicBezTo>
                  <a:cubicBezTo>
                    <a:pt x="3922" y="3974"/>
                    <a:pt x="4318" y="3855"/>
                    <a:pt x="4714" y="3855"/>
                  </a:cubicBezTo>
                  <a:cubicBezTo>
                    <a:pt x="5110" y="3816"/>
                    <a:pt x="5546" y="3816"/>
                    <a:pt x="5982" y="3816"/>
                  </a:cubicBezTo>
                  <a:close/>
                  <a:moveTo>
                    <a:pt x="5546" y="5480"/>
                  </a:moveTo>
                  <a:cubicBezTo>
                    <a:pt x="5744" y="5480"/>
                    <a:pt x="5823" y="5519"/>
                    <a:pt x="5863" y="5757"/>
                  </a:cubicBezTo>
                  <a:cubicBezTo>
                    <a:pt x="5863" y="7500"/>
                    <a:pt x="5903" y="9243"/>
                    <a:pt x="5942" y="10986"/>
                  </a:cubicBezTo>
                  <a:lnTo>
                    <a:pt x="5982" y="12847"/>
                  </a:lnTo>
                  <a:cubicBezTo>
                    <a:pt x="5982" y="13521"/>
                    <a:pt x="6021" y="14234"/>
                    <a:pt x="6061" y="14907"/>
                  </a:cubicBezTo>
                  <a:cubicBezTo>
                    <a:pt x="6061" y="15066"/>
                    <a:pt x="6061" y="15224"/>
                    <a:pt x="6101" y="15422"/>
                  </a:cubicBezTo>
                  <a:cubicBezTo>
                    <a:pt x="5362" y="15807"/>
                    <a:pt x="4520" y="16011"/>
                    <a:pt x="3679" y="16011"/>
                  </a:cubicBezTo>
                  <a:cubicBezTo>
                    <a:pt x="3482" y="16011"/>
                    <a:pt x="3286" y="15999"/>
                    <a:pt x="3090" y="15977"/>
                  </a:cubicBezTo>
                  <a:cubicBezTo>
                    <a:pt x="2654" y="15977"/>
                    <a:pt x="2219" y="15858"/>
                    <a:pt x="1902" y="15620"/>
                  </a:cubicBezTo>
                  <a:cubicBezTo>
                    <a:pt x="1823" y="15541"/>
                    <a:pt x="1783" y="15462"/>
                    <a:pt x="1743" y="15343"/>
                  </a:cubicBezTo>
                  <a:cubicBezTo>
                    <a:pt x="1743" y="14511"/>
                    <a:pt x="1704" y="13679"/>
                    <a:pt x="1704" y="12887"/>
                  </a:cubicBezTo>
                  <a:cubicBezTo>
                    <a:pt x="1664" y="10946"/>
                    <a:pt x="1664" y="9084"/>
                    <a:pt x="1585" y="7183"/>
                  </a:cubicBezTo>
                  <a:cubicBezTo>
                    <a:pt x="1585" y="6747"/>
                    <a:pt x="1506" y="6311"/>
                    <a:pt x="1466" y="5836"/>
                  </a:cubicBezTo>
                  <a:cubicBezTo>
                    <a:pt x="1902" y="5796"/>
                    <a:pt x="2298" y="5757"/>
                    <a:pt x="2734" y="5717"/>
                  </a:cubicBezTo>
                  <a:lnTo>
                    <a:pt x="3565" y="5638"/>
                  </a:lnTo>
                  <a:cubicBezTo>
                    <a:pt x="4199" y="5598"/>
                    <a:pt x="4873" y="5559"/>
                    <a:pt x="5546" y="5480"/>
                  </a:cubicBezTo>
                  <a:close/>
                  <a:moveTo>
                    <a:pt x="3746" y="0"/>
                  </a:moveTo>
                  <a:cubicBezTo>
                    <a:pt x="3712" y="0"/>
                    <a:pt x="3678" y="5"/>
                    <a:pt x="3645" y="13"/>
                  </a:cubicBezTo>
                  <a:cubicBezTo>
                    <a:pt x="3090" y="53"/>
                    <a:pt x="2536" y="132"/>
                    <a:pt x="2021" y="211"/>
                  </a:cubicBezTo>
                  <a:cubicBezTo>
                    <a:pt x="1941" y="211"/>
                    <a:pt x="1862" y="290"/>
                    <a:pt x="1823" y="370"/>
                  </a:cubicBezTo>
                  <a:cubicBezTo>
                    <a:pt x="1704" y="884"/>
                    <a:pt x="1585" y="1399"/>
                    <a:pt x="1545" y="1954"/>
                  </a:cubicBezTo>
                  <a:cubicBezTo>
                    <a:pt x="1466" y="2469"/>
                    <a:pt x="1387" y="3142"/>
                    <a:pt x="1308" y="3776"/>
                  </a:cubicBezTo>
                  <a:lnTo>
                    <a:pt x="317" y="3855"/>
                  </a:lnTo>
                  <a:cubicBezTo>
                    <a:pt x="119" y="3855"/>
                    <a:pt x="0" y="3974"/>
                    <a:pt x="0" y="4172"/>
                  </a:cubicBezTo>
                  <a:cubicBezTo>
                    <a:pt x="40" y="4687"/>
                    <a:pt x="80" y="5123"/>
                    <a:pt x="159" y="5559"/>
                  </a:cubicBezTo>
                  <a:cubicBezTo>
                    <a:pt x="198" y="5876"/>
                    <a:pt x="357" y="5994"/>
                    <a:pt x="634" y="5994"/>
                  </a:cubicBezTo>
                  <a:cubicBezTo>
                    <a:pt x="793" y="5994"/>
                    <a:pt x="951" y="5955"/>
                    <a:pt x="1149" y="5915"/>
                  </a:cubicBezTo>
                  <a:cubicBezTo>
                    <a:pt x="1149" y="6232"/>
                    <a:pt x="1189" y="6470"/>
                    <a:pt x="1189" y="6747"/>
                  </a:cubicBezTo>
                  <a:cubicBezTo>
                    <a:pt x="1228" y="9480"/>
                    <a:pt x="1308" y="12174"/>
                    <a:pt x="1347" y="14947"/>
                  </a:cubicBezTo>
                  <a:cubicBezTo>
                    <a:pt x="1308" y="15581"/>
                    <a:pt x="1743" y="16175"/>
                    <a:pt x="2417" y="16294"/>
                  </a:cubicBezTo>
                  <a:cubicBezTo>
                    <a:pt x="2840" y="16393"/>
                    <a:pt x="3269" y="16441"/>
                    <a:pt x="3695" y="16441"/>
                  </a:cubicBezTo>
                  <a:cubicBezTo>
                    <a:pt x="4465" y="16441"/>
                    <a:pt x="5228" y="16283"/>
                    <a:pt x="5942" y="15977"/>
                  </a:cubicBezTo>
                  <a:cubicBezTo>
                    <a:pt x="6140" y="15898"/>
                    <a:pt x="6299" y="15818"/>
                    <a:pt x="6259" y="15581"/>
                  </a:cubicBezTo>
                  <a:cubicBezTo>
                    <a:pt x="6259" y="15541"/>
                    <a:pt x="6299" y="15501"/>
                    <a:pt x="6299" y="15501"/>
                  </a:cubicBezTo>
                  <a:cubicBezTo>
                    <a:pt x="6497" y="15422"/>
                    <a:pt x="6497" y="15224"/>
                    <a:pt x="6497" y="15066"/>
                  </a:cubicBezTo>
                  <a:cubicBezTo>
                    <a:pt x="6497" y="14590"/>
                    <a:pt x="6457" y="14155"/>
                    <a:pt x="6457" y="13719"/>
                  </a:cubicBezTo>
                  <a:cubicBezTo>
                    <a:pt x="6457" y="11976"/>
                    <a:pt x="6457" y="10233"/>
                    <a:pt x="6378" y="8490"/>
                  </a:cubicBezTo>
                  <a:cubicBezTo>
                    <a:pt x="6378" y="7500"/>
                    <a:pt x="6299" y="6470"/>
                    <a:pt x="6259" y="5440"/>
                  </a:cubicBezTo>
                  <a:lnTo>
                    <a:pt x="6457" y="5400"/>
                  </a:lnTo>
                  <a:cubicBezTo>
                    <a:pt x="6893" y="5361"/>
                    <a:pt x="7012" y="5202"/>
                    <a:pt x="6853" y="4727"/>
                  </a:cubicBezTo>
                  <a:cubicBezTo>
                    <a:pt x="6774" y="4410"/>
                    <a:pt x="6616" y="4053"/>
                    <a:pt x="6457" y="3737"/>
                  </a:cubicBezTo>
                  <a:cubicBezTo>
                    <a:pt x="6418" y="3539"/>
                    <a:pt x="6220" y="3420"/>
                    <a:pt x="6061" y="3420"/>
                  </a:cubicBezTo>
                  <a:lnTo>
                    <a:pt x="5308" y="3420"/>
                  </a:lnTo>
                  <a:cubicBezTo>
                    <a:pt x="5150" y="3420"/>
                    <a:pt x="5071" y="3380"/>
                    <a:pt x="5031" y="3222"/>
                  </a:cubicBezTo>
                  <a:cubicBezTo>
                    <a:pt x="4675" y="2271"/>
                    <a:pt x="4318" y="1320"/>
                    <a:pt x="3962" y="370"/>
                  </a:cubicBezTo>
                  <a:cubicBezTo>
                    <a:pt x="3962" y="330"/>
                    <a:pt x="3962" y="290"/>
                    <a:pt x="3962" y="290"/>
                  </a:cubicBezTo>
                  <a:cubicBezTo>
                    <a:pt x="3993" y="70"/>
                    <a:pt x="3875" y="0"/>
                    <a:pt x="3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5"/>
            <p:cNvSpPr/>
            <p:nvPr/>
          </p:nvSpPr>
          <p:spPr>
            <a:xfrm>
              <a:off x="7000664" y="2049965"/>
              <a:ext cx="677325" cy="2130121"/>
            </a:xfrm>
            <a:custGeom>
              <a:avLst/>
              <a:gdLst/>
              <a:ahLst/>
              <a:cxnLst/>
              <a:rect l="l" t="t" r="r" b="b"/>
              <a:pathLst>
                <a:path w="2933" h="9224" extrusionOk="0">
                  <a:moveTo>
                    <a:pt x="1070" y="0"/>
                  </a:moveTo>
                  <a:cubicBezTo>
                    <a:pt x="833" y="0"/>
                    <a:pt x="635" y="79"/>
                    <a:pt x="437" y="198"/>
                  </a:cubicBezTo>
                  <a:cubicBezTo>
                    <a:pt x="159" y="436"/>
                    <a:pt x="1" y="792"/>
                    <a:pt x="1" y="1149"/>
                  </a:cubicBezTo>
                  <a:lnTo>
                    <a:pt x="1" y="4595"/>
                  </a:lnTo>
                  <a:cubicBezTo>
                    <a:pt x="41" y="5308"/>
                    <a:pt x="80" y="6496"/>
                    <a:pt x="159" y="7724"/>
                  </a:cubicBezTo>
                  <a:cubicBezTo>
                    <a:pt x="225" y="8702"/>
                    <a:pt x="665" y="9224"/>
                    <a:pt x="1459" y="9224"/>
                  </a:cubicBezTo>
                  <a:cubicBezTo>
                    <a:pt x="1630" y="9224"/>
                    <a:pt x="1817" y="9200"/>
                    <a:pt x="2021" y="9151"/>
                  </a:cubicBezTo>
                  <a:cubicBezTo>
                    <a:pt x="2298" y="9111"/>
                    <a:pt x="2536" y="8913"/>
                    <a:pt x="2576" y="8596"/>
                  </a:cubicBezTo>
                  <a:cubicBezTo>
                    <a:pt x="2813" y="7804"/>
                    <a:pt x="2932" y="7011"/>
                    <a:pt x="2932" y="6180"/>
                  </a:cubicBezTo>
                  <a:cubicBezTo>
                    <a:pt x="2932" y="5863"/>
                    <a:pt x="2932" y="5506"/>
                    <a:pt x="2932" y="5150"/>
                  </a:cubicBezTo>
                  <a:cubicBezTo>
                    <a:pt x="2893" y="3803"/>
                    <a:pt x="2695" y="2456"/>
                    <a:pt x="2576" y="1109"/>
                  </a:cubicBezTo>
                  <a:cubicBezTo>
                    <a:pt x="2576" y="594"/>
                    <a:pt x="2259" y="198"/>
                    <a:pt x="1784" y="79"/>
                  </a:cubicBezTo>
                  <a:cubicBezTo>
                    <a:pt x="1546" y="0"/>
                    <a:pt x="1308"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5"/>
            <p:cNvSpPr/>
            <p:nvPr/>
          </p:nvSpPr>
          <p:spPr>
            <a:xfrm>
              <a:off x="6854482" y="1747905"/>
              <a:ext cx="91680" cy="128398"/>
            </a:xfrm>
            <a:custGeom>
              <a:avLst/>
              <a:gdLst/>
              <a:ahLst/>
              <a:cxnLst/>
              <a:rect l="l" t="t" r="r" b="b"/>
              <a:pathLst>
                <a:path w="397" h="556" extrusionOk="0">
                  <a:moveTo>
                    <a:pt x="159" y="1"/>
                  </a:moveTo>
                  <a:cubicBezTo>
                    <a:pt x="79" y="80"/>
                    <a:pt x="0" y="159"/>
                    <a:pt x="0" y="199"/>
                  </a:cubicBezTo>
                  <a:cubicBezTo>
                    <a:pt x="79" y="318"/>
                    <a:pt x="159" y="437"/>
                    <a:pt x="238" y="555"/>
                  </a:cubicBezTo>
                  <a:cubicBezTo>
                    <a:pt x="317" y="397"/>
                    <a:pt x="396" y="278"/>
                    <a:pt x="357" y="239"/>
                  </a:cubicBezTo>
                  <a:cubicBezTo>
                    <a:pt x="317" y="159"/>
                    <a:pt x="238" y="80"/>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6708070" y="1720655"/>
              <a:ext cx="100918" cy="146411"/>
            </a:xfrm>
            <a:custGeom>
              <a:avLst/>
              <a:gdLst/>
              <a:ahLst/>
              <a:cxnLst/>
              <a:rect l="l" t="t" r="r" b="b"/>
              <a:pathLst>
                <a:path w="437" h="634" extrusionOk="0">
                  <a:moveTo>
                    <a:pt x="159" y="0"/>
                  </a:moveTo>
                  <a:cubicBezTo>
                    <a:pt x="0" y="0"/>
                    <a:pt x="40" y="198"/>
                    <a:pt x="80" y="317"/>
                  </a:cubicBezTo>
                  <a:cubicBezTo>
                    <a:pt x="80" y="357"/>
                    <a:pt x="80" y="396"/>
                    <a:pt x="119" y="475"/>
                  </a:cubicBezTo>
                  <a:cubicBezTo>
                    <a:pt x="159" y="515"/>
                    <a:pt x="238" y="594"/>
                    <a:pt x="317" y="634"/>
                  </a:cubicBezTo>
                  <a:lnTo>
                    <a:pt x="436" y="436"/>
                  </a:lnTo>
                  <a:cubicBezTo>
                    <a:pt x="436" y="357"/>
                    <a:pt x="436" y="277"/>
                    <a:pt x="396" y="238"/>
                  </a:cubicBezTo>
                  <a:cubicBezTo>
                    <a:pt x="357" y="198"/>
                    <a:pt x="238"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6570895" y="1711418"/>
              <a:ext cx="109924" cy="180820"/>
            </a:xfrm>
            <a:custGeom>
              <a:avLst/>
              <a:gdLst/>
              <a:ahLst/>
              <a:cxnLst/>
              <a:rect l="l" t="t" r="r" b="b"/>
              <a:pathLst>
                <a:path w="476" h="783" extrusionOk="0">
                  <a:moveTo>
                    <a:pt x="119" y="0"/>
                  </a:moveTo>
                  <a:cubicBezTo>
                    <a:pt x="0" y="238"/>
                    <a:pt x="0" y="515"/>
                    <a:pt x="119" y="753"/>
                  </a:cubicBezTo>
                  <a:cubicBezTo>
                    <a:pt x="159" y="773"/>
                    <a:pt x="198" y="783"/>
                    <a:pt x="238" y="783"/>
                  </a:cubicBezTo>
                  <a:cubicBezTo>
                    <a:pt x="277" y="783"/>
                    <a:pt x="317" y="773"/>
                    <a:pt x="357" y="753"/>
                  </a:cubicBezTo>
                  <a:cubicBezTo>
                    <a:pt x="476" y="595"/>
                    <a:pt x="317" y="11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4" name="Google Shape;264;p15"/>
          <p:cNvSpPr/>
          <p:nvPr/>
        </p:nvSpPr>
        <p:spPr>
          <a:xfrm>
            <a:off x="901902" y="6447295"/>
            <a:ext cx="340601" cy="328888"/>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rot="4027620">
            <a:off x="2592" y="5636878"/>
            <a:ext cx="512489" cy="380121"/>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167468" y="6349634"/>
            <a:ext cx="208883" cy="252493"/>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5"/>
          <p:cNvSpPr/>
          <p:nvPr/>
        </p:nvSpPr>
        <p:spPr>
          <a:xfrm>
            <a:off x="420755" y="5600846"/>
            <a:ext cx="365896" cy="309308"/>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376363" y="6602121"/>
            <a:ext cx="186131" cy="19639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5"/>
          <p:cNvSpPr txBox="1">
            <a:spLocks noGrp="1"/>
          </p:cNvSpPr>
          <p:nvPr>
            <p:ph type="title" idx="9" hasCustomPrompt="1"/>
          </p:nvPr>
        </p:nvSpPr>
        <p:spPr>
          <a:xfrm>
            <a:off x="3302700" y="1356945"/>
            <a:ext cx="1199200" cy="11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0" name="Google Shape;270;p15"/>
          <p:cNvSpPr txBox="1">
            <a:spLocks noGrp="1"/>
          </p:cNvSpPr>
          <p:nvPr>
            <p:ph type="title" idx="13" hasCustomPrompt="1"/>
          </p:nvPr>
        </p:nvSpPr>
        <p:spPr>
          <a:xfrm>
            <a:off x="7690000" y="1357045"/>
            <a:ext cx="1199200" cy="11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1" name="Google Shape;271;p15"/>
          <p:cNvSpPr txBox="1">
            <a:spLocks noGrp="1"/>
          </p:cNvSpPr>
          <p:nvPr>
            <p:ph type="title" idx="14" hasCustomPrompt="1"/>
          </p:nvPr>
        </p:nvSpPr>
        <p:spPr>
          <a:xfrm>
            <a:off x="3302717" y="3774512"/>
            <a:ext cx="1199200" cy="11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2" name="Google Shape;272;p15"/>
          <p:cNvSpPr txBox="1">
            <a:spLocks noGrp="1"/>
          </p:cNvSpPr>
          <p:nvPr>
            <p:ph type="title" idx="15" hasCustomPrompt="1"/>
          </p:nvPr>
        </p:nvSpPr>
        <p:spPr>
          <a:xfrm>
            <a:off x="7690017" y="3774512"/>
            <a:ext cx="1199200" cy="11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524581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columns text">
  <p:cSld name="Three columns text">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275" name="Google Shape;275;p16"/>
          <p:cNvSpPr txBox="1">
            <a:spLocks noGrp="1"/>
          </p:cNvSpPr>
          <p:nvPr>
            <p:ph type="subTitle" idx="1"/>
          </p:nvPr>
        </p:nvSpPr>
        <p:spPr>
          <a:xfrm>
            <a:off x="1482368" y="3246400"/>
            <a:ext cx="22928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76" name="Google Shape;276;p16"/>
          <p:cNvSpPr txBox="1">
            <a:spLocks noGrp="1"/>
          </p:cNvSpPr>
          <p:nvPr>
            <p:ph type="subTitle" idx="2"/>
          </p:nvPr>
        </p:nvSpPr>
        <p:spPr>
          <a:xfrm>
            <a:off x="1482367" y="3764400"/>
            <a:ext cx="2292800" cy="132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77" name="Google Shape;277;p16"/>
          <p:cNvSpPr txBox="1">
            <a:spLocks noGrp="1"/>
          </p:cNvSpPr>
          <p:nvPr>
            <p:ph type="subTitle" idx="3"/>
          </p:nvPr>
        </p:nvSpPr>
        <p:spPr>
          <a:xfrm>
            <a:off x="4950095" y="3246400"/>
            <a:ext cx="22908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78" name="Google Shape;278;p16"/>
          <p:cNvSpPr txBox="1">
            <a:spLocks noGrp="1"/>
          </p:cNvSpPr>
          <p:nvPr>
            <p:ph type="subTitle" idx="4"/>
          </p:nvPr>
        </p:nvSpPr>
        <p:spPr>
          <a:xfrm>
            <a:off x="4950091" y="3764400"/>
            <a:ext cx="2290800" cy="132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79" name="Google Shape;279;p16"/>
          <p:cNvSpPr txBox="1">
            <a:spLocks noGrp="1"/>
          </p:cNvSpPr>
          <p:nvPr>
            <p:ph type="subTitle" idx="5"/>
          </p:nvPr>
        </p:nvSpPr>
        <p:spPr>
          <a:xfrm>
            <a:off x="8416841" y="3246400"/>
            <a:ext cx="2290800" cy="5180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667" b="1">
                <a:latin typeface="Kalam"/>
                <a:ea typeface="Kalam"/>
                <a:cs typeface="Kalam"/>
                <a:sym typeface="Kalam"/>
              </a:defRPr>
            </a:lvl1pPr>
            <a:lvl2pPr lvl="1" algn="ctr" rtl="0">
              <a:spcBef>
                <a:spcPts val="0"/>
              </a:spcBef>
              <a:spcAft>
                <a:spcPts val="0"/>
              </a:spcAft>
              <a:buNone/>
              <a:defRPr sz="2667" b="1">
                <a:latin typeface="Kalam"/>
                <a:ea typeface="Kalam"/>
                <a:cs typeface="Kalam"/>
                <a:sym typeface="Kalam"/>
              </a:defRPr>
            </a:lvl2pPr>
            <a:lvl3pPr lvl="2" algn="ctr" rtl="0">
              <a:spcBef>
                <a:spcPts val="0"/>
              </a:spcBef>
              <a:spcAft>
                <a:spcPts val="0"/>
              </a:spcAft>
              <a:buNone/>
              <a:defRPr sz="2667" b="1">
                <a:latin typeface="Kalam"/>
                <a:ea typeface="Kalam"/>
                <a:cs typeface="Kalam"/>
                <a:sym typeface="Kalam"/>
              </a:defRPr>
            </a:lvl3pPr>
            <a:lvl4pPr lvl="3" algn="ctr" rtl="0">
              <a:spcBef>
                <a:spcPts val="0"/>
              </a:spcBef>
              <a:spcAft>
                <a:spcPts val="0"/>
              </a:spcAft>
              <a:buNone/>
              <a:defRPr sz="2667" b="1">
                <a:latin typeface="Kalam"/>
                <a:ea typeface="Kalam"/>
                <a:cs typeface="Kalam"/>
                <a:sym typeface="Kalam"/>
              </a:defRPr>
            </a:lvl4pPr>
            <a:lvl5pPr lvl="4" algn="ctr" rtl="0">
              <a:spcBef>
                <a:spcPts val="0"/>
              </a:spcBef>
              <a:spcAft>
                <a:spcPts val="0"/>
              </a:spcAft>
              <a:buNone/>
              <a:defRPr sz="2667" b="1">
                <a:latin typeface="Kalam"/>
                <a:ea typeface="Kalam"/>
                <a:cs typeface="Kalam"/>
                <a:sym typeface="Kalam"/>
              </a:defRPr>
            </a:lvl5pPr>
            <a:lvl6pPr lvl="5" algn="ctr" rtl="0">
              <a:spcBef>
                <a:spcPts val="0"/>
              </a:spcBef>
              <a:spcAft>
                <a:spcPts val="0"/>
              </a:spcAft>
              <a:buNone/>
              <a:defRPr sz="2667" b="1">
                <a:latin typeface="Kalam"/>
                <a:ea typeface="Kalam"/>
                <a:cs typeface="Kalam"/>
                <a:sym typeface="Kalam"/>
              </a:defRPr>
            </a:lvl6pPr>
            <a:lvl7pPr lvl="6" algn="ctr" rtl="0">
              <a:spcBef>
                <a:spcPts val="0"/>
              </a:spcBef>
              <a:spcAft>
                <a:spcPts val="0"/>
              </a:spcAft>
              <a:buNone/>
              <a:defRPr sz="2667" b="1">
                <a:latin typeface="Kalam"/>
                <a:ea typeface="Kalam"/>
                <a:cs typeface="Kalam"/>
                <a:sym typeface="Kalam"/>
              </a:defRPr>
            </a:lvl7pPr>
            <a:lvl8pPr lvl="7" algn="ctr" rtl="0">
              <a:spcBef>
                <a:spcPts val="0"/>
              </a:spcBef>
              <a:spcAft>
                <a:spcPts val="0"/>
              </a:spcAft>
              <a:buNone/>
              <a:defRPr sz="2667" b="1">
                <a:latin typeface="Kalam"/>
                <a:ea typeface="Kalam"/>
                <a:cs typeface="Kalam"/>
                <a:sym typeface="Kalam"/>
              </a:defRPr>
            </a:lvl8pPr>
            <a:lvl9pPr lvl="8" algn="ctr" rtl="0">
              <a:spcBef>
                <a:spcPts val="0"/>
              </a:spcBef>
              <a:spcAft>
                <a:spcPts val="0"/>
              </a:spcAft>
              <a:buNone/>
              <a:defRPr sz="2667" b="1">
                <a:latin typeface="Kalam"/>
                <a:ea typeface="Kalam"/>
                <a:cs typeface="Kalam"/>
                <a:sym typeface="Kalam"/>
              </a:defRPr>
            </a:lvl9pPr>
          </a:lstStyle>
          <a:p>
            <a:endParaRPr/>
          </a:p>
        </p:txBody>
      </p:sp>
      <p:sp>
        <p:nvSpPr>
          <p:cNvPr id="280" name="Google Shape;280;p16"/>
          <p:cNvSpPr txBox="1">
            <a:spLocks noGrp="1"/>
          </p:cNvSpPr>
          <p:nvPr>
            <p:ph type="subTitle" idx="6"/>
          </p:nvPr>
        </p:nvSpPr>
        <p:spPr>
          <a:xfrm>
            <a:off x="8416835" y="3764400"/>
            <a:ext cx="2290800" cy="132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grpSp>
        <p:nvGrpSpPr>
          <p:cNvPr id="281" name="Google Shape;281;p16"/>
          <p:cNvGrpSpPr/>
          <p:nvPr/>
        </p:nvGrpSpPr>
        <p:grpSpPr>
          <a:xfrm>
            <a:off x="854273" y="84888"/>
            <a:ext cx="439779" cy="407104"/>
            <a:chOff x="1412390" y="2258211"/>
            <a:chExt cx="620689" cy="574573"/>
          </a:xfrm>
        </p:grpSpPr>
        <p:sp>
          <p:nvSpPr>
            <p:cNvPr id="282" name="Google Shape;282;p16"/>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6"/>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6"/>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5" name="Google Shape;285;p16"/>
          <p:cNvSpPr/>
          <p:nvPr/>
        </p:nvSpPr>
        <p:spPr>
          <a:xfrm>
            <a:off x="104628" y="186515"/>
            <a:ext cx="698337" cy="518015"/>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16"/>
          <p:cNvSpPr/>
          <p:nvPr/>
        </p:nvSpPr>
        <p:spPr>
          <a:xfrm rot="-7381728">
            <a:off x="928299" y="609573"/>
            <a:ext cx="291743" cy="395345"/>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7" name="Google Shape;287;p16"/>
          <p:cNvGrpSpPr/>
          <p:nvPr/>
        </p:nvGrpSpPr>
        <p:grpSpPr>
          <a:xfrm>
            <a:off x="353688" y="720392"/>
            <a:ext cx="340760" cy="376893"/>
            <a:chOff x="5414907" y="2017485"/>
            <a:chExt cx="220338" cy="243702"/>
          </a:xfrm>
        </p:grpSpPr>
        <p:sp>
          <p:nvSpPr>
            <p:cNvPr id="288" name="Google Shape;288;p16"/>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6"/>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6"/>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1" name="Google Shape;291;p16"/>
          <p:cNvSpPr/>
          <p:nvPr/>
        </p:nvSpPr>
        <p:spPr>
          <a:xfrm>
            <a:off x="11001368" y="5769571"/>
            <a:ext cx="591232" cy="570899"/>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16"/>
          <p:cNvSpPr/>
          <p:nvPr/>
        </p:nvSpPr>
        <p:spPr>
          <a:xfrm rot="10800000" flipH="1">
            <a:off x="11310038" y="5539802"/>
            <a:ext cx="556377" cy="355153"/>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6"/>
          <p:cNvSpPr/>
          <p:nvPr/>
        </p:nvSpPr>
        <p:spPr>
          <a:xfrm>
            <a:off x="11248829" y="6458722"/>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11659751" y="6272082"/>
            <a:ext cx="439812" cy="371741"/>
          </a:xfrm>
          <a:custGeom>
            <a:avLst/>
            <a:gdLst/>
            <a:ahLst/>
            <a:cxnLst/>
            <a:rect l="l" t="t" r="r" b="b"/>
            <a:pathLst>
              <a:path w="7805" h="6597" extrusionOk="0">
                <a:moveTo>
                  <a:pt x="6285" y="481"/>
                </a:moveTo>
                <a:cubicBezTo>
                  <a:pt x="6833" y="481"/>
                  <a:pt x="7178" y="1051"/>
                  <a:pt x="6972" y="2105"/>
                </a:cubicBezTo>
                <a:cubicBezTo>
                  <a:pt x="6854" y="2660"/>
                  <a:pt x="6695" y="3214"/>
                  <a:pt x="6497" y="3769"/>
                </a:cubicBezTo>
                <a:cubicBezTo>
                  <a:pt x="6141" y="4561"/>
                  <a:pt x="5705" y="5353"/>
                  <a:pt x="5190" y="6106"/>
                </a:cubicBezTo>
                <a:cubicBezTo>
                  <a:pt x="4001" y="5670"/>
                  <a:pt x="2615" y="5551"/>
                  <a:pt x="1625" y="4759"/>
                </a:cubicBezTo>
                <a:cubicBezTo>
                  <a:pt x="793" y="4046"/>
                  <a:pt x="634" y="2779"/>
                  <a:pt x="1704" y="2145"/>
                </a:cubicBezTo>
                <a:cubicBezTo>
                  <a:pt x="1982" y="1976"/>
                  <a:pt x="2274" y="1902"/>
                  <a:pt x="2565" y="1902"/>
                </a:cubicBezTo>
                <a:cubicBezTo>
                  <a:pt x="3227" y="1902"/>
                  <a:pt x="3878" y="2283"/>
                  <a:pt x="4318" y="2779"/>
                </a:cubicBezTo>
                <a:cubicBezTo>
                  <a:pt x="4370" y="2830"/>
                  <a:pt x="4433" y="2852"/>
                  <a:pt x="4493" y="2852"/>
                </a:cubicBezTo>
                <a:cubicBezTo>
                  <a:pt x="4665" y="2852"/>
                  <a:pt x="4821" y="2677"/>
                  <a:pt x="4675" y="2501"/>
                </a:cubicBezTo>
                <a:cubicBezTo>
                  <a:pt x="4754" y="2462"/>
                  <a:pt x="4794" y="2382"/>
                  <a:pt x="4794" y="2303"/>
                </a:cubicBezTo>
                <a:cubicBezTo>
                  <a:pt x="4794" y="1828"/>
                  <a:pt x="4952" y="1353"/>
                  <a:pt x="5269" y="996"/>
                </a:cubicBezTo>
                <a:cubicBezTo>
                  <a:pt x="5631" y="648"/>
                  <a:pt x="5988" y="481"/>
                  <a:pt x="6285" y="481"/>
                </a:cubicBezTo>
                <a:close/>
                <a:moveTo>
                  <a:pt x="6180" y="0"/>
                </a:moveTo>
                <a:cubicBezTo>
                  <a:pt x="5272" y="0"/>
                  <a:pt x="4436" y="1245"/>
                  <a:pt x="4318" y="2184"/>
                </a:cubicBezTo>
                <a:cubicBezTo>
                  <a:pt x="3781" y="1765"/>
                  <a:pt x="3088" y="1516"/>
                  <a:pt x="2434" y="1516"/>
                </a:cubicBezTo>
                <a:cubicBezTo>
                  <a:pt x="1544" y="1516"/>
                  <a:pt x="727" y="1977"/>
                  <a:pt x="476" y="3095"/>
                </a:cubicBezTo>
                <a:cubicBezTo>
                  <a:pt x="1" y="5551"/>
                  <a:pt x="3526" y="5948"/>
                  <a:pt x="5071" y="6542"/>
                </a:cubicBezTo>
                <a:lnTo>
                  <a:pt x="5150" y="6542"/>
                </a:lnTo>
                <a:cubicBezTo>
                  <a:pt x="5186" y="6577"/>
                  <a:pt x="5237" y="6597"/>
                  <a:pt x="5287" y="6597"/>
                </a:cubicBezTo>
                <a:cubicBezTo>
                  <a:pt x="5348" y="6597"/>
                  <a:pt x="5406" y="6568"/>
                  <a:pt x="5427" y="6502"/>
                </a:cubicBezTo>
                <a:cubicBezTo>
                  <a:pt x="6141" y="5551"/>
                  <a:pt x="6695" y="4482"/>
                  <a:pt x="7091" y="3373"/>
                </a:cubicBezTo>
                <a:cubicBezTo>
                  <a:pt x="7408" y="2501"/>
                  <a:pt x="7804" y="1313"/>
                  <a:pt x="7131" y="521"/>
                </a:cubicBezTo>
                <a:cubicBezTo>
                  <a:pt x="6823" y="152"/>
                  <a:pt x="6497" y="0"/>
                  <a:pt x="61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11068528" y="6515284"/>
            <a:ext cx="137048" cy="165661"/>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57029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344"/>
        <p:cNvGrpSpPr/>
        <p:nvPr/>
      </p:nvGrpSpPr>
      <p:grpSpPr>
        <a:xfrm>
          <a:off x="0" y="0"/>
          <a:ext cx="0" cy="0"/>
          <a:chOff x="0" y="0"/>
          <a:chExt cx="0" cy="0"/>
        </a:xfrm>
      </p:grpSpPr>
      <p:sp>
        <p:nvSpPr>
          <p:cNvPr id="345" name="Google Shape;345;p19"/>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346" name="Google Shape;346;p19"/>
          <p:cNvSpPr txBox="1">
            <a:spLocks noGrp="1"/>
          </p:cNvSpPr>
          <p:nvPr>
            <p:ph type="subTitle" idx="1"/>
          </p:nvPr>
        </p:nvSpPr>
        <p:spPr>
          <a:xfrm>
            <a:off x="6090600" y="1356933"/>
            <a:ext cx="5150400" cy="4781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
        <p:nvSpPr>
          <p:cNvPr id="347" name="Google Shape;347;p19"/>
          <p:cNvSpPr/>
          <p:nvPr/>
        </p:nvSpPr>
        <p:spPr>
          <a:xfrm>
            <a:off x="432740" y="6279553"/>
            <a:ext cx="589227" cy="448915"/>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8" name="Google Shape;348;p19"/>
          <p:cNvGrpSpPr/>
          <p:nvPr/>
        </p:nvGrpSpPr>
        <p:grpSpPr>
          <a:xfrm>
            <a:off x="249040" y="6002104"/>
            <a:ext cx="358096" cy="331491"/>
            <a:chOff x="1412390" y="2258211"/>
            <a:chExt cx="620689" cy="574573"/>
          </a:xfrm>
        </p:grpSpPr>
        <p:sp>
          <p:nvSpPr>
            <p:cNvPr id="349" name="Google Shape;349;p19"/>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9"/>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9"/>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2" name="Google Shape;352;p19"/>
          <p:cNvSpPr/>
          <p:nvPr/>
        </p:nvSpPr>
        <p:spPr>
          <a:xfrm>
            <a:off x="43401" y="6450439"/>
            <a:ext cx="460791" cy="34178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9"/>
          <p:cNvSpPr/>
          <p:nvPr/>
        </p:nvSpPr>
        <p:spPr>
          <a:xfrm>
            <a:off x="1107009" y="6396022"/>
            <a:ext cx="167355" cy="17658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9"/>
          <p:cNvSpPr/>
          <p:nvPr/>
        </p:nvSpPr>
        <p:spPr>
          <a:xfrm>
            <a:off x="959731" y="6634911"/>
            <a:ext cx="101405" cy="93551"/>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9"/>
          <p:cNvSpPr/>
          <p:nvPr/>
        </p:nvSpPr>
        <p:spPr>
          <a:xfrm rot="-6435031">
            <a:off x="11556672" y="100311"/>
            <a:ext cx="347249" cy="470563"/>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9"/>
          <p:cNvSpPr/>
          <p:nvPr/>
        </p:nvSpPr>
        <p:spPr>
          <a:xfrm>
            <a:off x="11317568" y="126322"/>
            <a:ext cx="187816" cy="227029"/>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9"/>
          <p:cNvSpPr/>
          <p:nvPr/>
        </p:nvSpPr>
        <p:spPr>
          <a:xfrm>
            <a:off x="11240965" y="317827"/>
            <a:ext cx="187816" cy="227029"/>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9"/>
          <p:cNvSpPr/>
          <p:nvPr/>
        </p:nvSpPr>
        <p:spPr>
          <a:xfrm rot="1789419">
            <a:off x="11691312" y="667733"/>
            <a:ext cx="328995" cy="278113"/>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9" name="Google Shape;359;p19"/>
          <p:cNvGrpSpPr/>
          <p:nvPr/>
        </p:nvGrpSpPr>
        <p:grpSpPr>
          <a:xfrm rot="9322877">
            <a:off x="11847693" y="390944"/>
            <a:ext cx="236747" cy="261851"/>
            <a:chOff x="5414907" y="2017485"/>
            <a:chExt cx="220338" cy="243702"/>
          </a:xfrm>
        </p:grpSpPr>
        <p:sp>
          <p:nvSpPr>
            <p:cNvPr id="360" name="Google Shape;360;p1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6043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7"/>
          <p:cNvSpPr txBox="1">
            <a:spLocks noGrp="1"/>
          </p:cNvSpPr>
          <p:nvPr>
            <p:ph type="subTitle" idx="1"/>
          </p:nvPr>
        </p:nvSpPr>
        <p:spPr>
          <a:xfrm>
            <a:off x="950967" y="2290933"/>
            <a:ext cx="5844800" cy="3007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2133"/>
            </a:lvl1pPr>
            <a:lvl2pPr lvl="1">
              <a:spcBef>
                <a:spcPts val="2133"/>
              </a:spcBef>
              <a:spcAft>
                <a:spcPts val="0"/>
              </a:spcAft>
              <a:buSzPts val="1600"/>
              <a:buChar char="○"/>
              <a:defRPr sz="2133"/>
            </a:lvl2pPr>
            <a:lvl3pPr lvl="2">
              <a:spcBef>
                <a:spcPts val="2133"/>
              </a:spcBef>
              <a:spcAft>
                <a:spcPts val="0"/>
              </a:spcAft>
              <a:buSzPts val="1600"/>
              <a:buChar char="■"/>
              <a:defRPr sz="2133"/>
            </a:lvl3pPr>
            <a:lvl4pPr lvl="3">
              <a:spcBef>
                <a:spcPts val="2133"/>
              </a:spcBef>
              <a:spcAft>
                <a:spcPts val="0"/>
              </a:spcAft>
              <a:buSzPts val="1600"/>
              <a:buChar char="●"/>
              <a:defRPr sz="2133"/>
            </a:lvl4pPr>
            <a:lvl5pPr lvl="4">
              <a:spcBef>
                <a:spcPts val="2133"/>
              </a:spcBef>
              <a:spcAft>
                <a:spcPts val="0"/>
              </a:spcAft>
              <a:buSzPts val="1600"/>
              <a:buChar char="○"/>
              <a:defRPr sz="2133"/>
            </a:lvl5pPr>
            <a:lvl6pPr lvl="5">
              <a:spcBef>
                <a:spcPts val="2133"/>
              </a:spcBef>
              <a:spcAft>
                <a:spcPts val="0"/>
              </a:spcAft>
              <a:buSzPts val="1600"/>
              <a:buChar char="■"/>
              <a:defRPr sz="2133"/>
            </a:lvl6pPr>
            <a:lvl7pPr lvl="6">
              <a:spcBef>
                <a:spcPts val="2133"/>
              </a:spcBef>
              <a:spcAft>
                <a:spcPts val="0"/>
              </a:spcAft>
              <a:buSzPts val="1600"/>
              <a:buChar char="●"/>
              <a:defRPr sz="2133"/>
            </a:lvl7pPr>
            <a:lvl8pPr lvl="7">
              <a:spcBef>
                <a:spcPts val="2133"/>
              </a:spcBef>
              <a:spcAft>
                <a:spcPts val="0"/>
              </a:spcAft>
              <a:buSzPts val="1600"/>
              <a:buChar char="○"/>
              <a:defRPr sz="2133"/>
            </a:lvl8pPr>
            <a:lvl9pPr lvl="8">
              <a:spcBef>
                <a:spcPts val="2133"/>
              </a:spcBef>
              <a:spcAft>
                <a:spcPts val="2133"/>
              </a:spcAft>
              <a:buSzPts val="1600"/>
              <a:buChar char="■"/>
              <a:defRPr sz="2133"/>
            </a:lvl9pPr>
          </a:lstStyle>
          <a:p>
            <a:endParaRPr/>
          </a:p>
        </p:txBody>
      </p:sp>
      <p:sp>
        <p:nvSpPr>
          <p:cNvPr id="142" name="Google Shape;142;p7"/>
          <p:cNvSpPr txBox="1">
            <a:spLocks noGrp="1"/>
          </p:cNvSpPr>
          <p:nvPr>
            <p:ph type="title"/>
          </p:nvPr>
        </p:nvSpPr>
        <p:spPr>
          <a:xfrm>
            <a:off x="950967" y="719333"/>
            <a:ext cx="5844800" cy="81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3" name="Google Shape;143;p7"/>
          <p:cNvSpPr/>
          <p:nvPr/>
        </p:nvSpPr>
        <p:spPr>
          <a:xfrm>
            <a:off x="6930300" y="2461735"/>
            <a:ext cx="1754661" cy="1646352"/>
          </a:xfrm>
          <a:custGeom>
            <a:avLst/>
            <a:gdLst/>
            <a:ahLst/>
            <a:cxnLst/>
            <a:rect l="l" t="t" r="r" b="b"/>
            <a:pathLst>
              <a:path w="18015" h="16903" extrusionOk="0">
                <a:moveTo>
                  <a:pt x="13114" y="0"/>
                </a:moveTo>
                <a:cubicBezTo>
                  <a:pt x="12082" y="0"/>
                  <a:pt x="11038" y="385"/>
                  <a:pt x="10215" y="1204"/>
                </a:cubicBezTo>
                <a:lnTo>
                  <a:pt x="10215" y="1193"/>
                </a:lnTo>
                <a:cubicBezTo>
                  <a:pt x="9384" y="2012"/>
                  <a:pt x="8952" y="3149"/>
                  <a:pt x="9009" y="4320"/>
                </a:cubicBezTo>
                <a:cubicBezTo>
                  <a:pt x="9020" y="4480"/>
                  <a:pt x="9032" y="4628"/>
                  <a:pt x="9054" y="4787"/>
                </a:cubicBezTo>
                <a:cubicBezTo>
                  <a:pt x="9066" y="4832"/>
                  <a:pt x="9077" y="4889"/>
                  <a:pt x="9089" y="4935"/>
                </a:cubicBezTo>
                <a:cubicBezTo>
                  <a:pt x="9423" y="6986"/>
                  <a:pt x="7823" y="8787"/>
                  <a:pt x="5829" y="8787"/>
                </a:cubicBezTo>
                <a:cubicBezTo>
                  <a:pt x="5655" y="8787"/>
                  <a:pt x="5479" y="8773"/>
                  <a:pt x="5301" y="8745"/>
                </a:cubicBezTo>
                <a:cubicBezTo>
                  <a:pt x="5244" y="8733"/>
                  <a:pt x="5187" y="8722"/>
                  <a:pt x="5131" y="8711"/>
                </a:cubicBezTo>
                <a:cubicBezTo>
                  <a:pt x="4971" y="8688"/>
                  <a:pt x="4823" y="8677"/>
                  <a:pt x="4676" y="8665"/>
                </a:cubicBezTo>
                <a:cubicBezTo>
                  <a:pt x="4602" y="8661"/>
                  <a:pt x="4529" y="8659"/>
                  <a:pt x="4456" y="8659"/>
                </a:cubicBezTo>
                <a:cubicBezTo>
                  <a:pt x="2835" y="8659"/>
                  <a:pt x="1359" y="9619"/>
                  <a:pt x="695" y="11111"/>
                </a:cubicBezTo>
                <a:cubicBezTo>
                  <a:pt x="1" y="12669"/>
                  <a:pt x="342" y="14489"/>
                  <a:pt x="1548" y="15694"/>
                </a:cubicBezTo>
                <a:cubicBezTo>
                  <a:pt x="2338" y="16484"/>
                  <a:pt x="3396" y="16903"/>
                  <a:pt x="4470" y="16903"/>
                </a:cubicBezTo>
                <a:cubicBezTo>
                  <a:pt x="5035" y="16903"/>
                  <a:pt x="5605" y="16787"/>
                  <a:pt x="6143" y="16547"/>
                </a:cubicBezTo>
                <a:cubicBezTo>
                  <a:pt x="7701" y="15853"/>
                  <a:pt x="8668" y="14272"/>
                  <a:pt x="8577" y="12578"/>
                </a:cubicBezTo>
                <a:cubicBezTo>
                  <a:pt x="8577" y="12430"/>
                  <a:pt x="8554" y="12293"/>
                  <a:pt x="8531" y="12146"/>
                </a:cubicBezTo>
                <a:cubicBezTo>
                  <a:pt x="8520" y="12077"/>
                  <a:pt x="8509" y="12009"/>
                  <a:pt x="8497" y="11929"/>
                </a:cubicBezTo>
                <a:cubicBezTo>
                  <a:pt x="8193" y="9886"/>
                  <a:pt x="9781" y="8114"/>
                  <a:pt x="11767" y="8114"/>
                </a:cubicBezTo>
                <a:cubicBezTo>
                  <a:pt x="11937" y="8114"/>
                  <a:pt x="12110" y="8127"/>
                  <a:pt x="12285" y="8153"/>
                </a:cubicBezTo>
                <a:cubicBezTo>
                  <a:pt x="12341" y="8165"/>
                  <a:pt x="12410" y="8176"/>
                  <a:pt x="12478" y="8199"/>
                </a:cubicBezTo>
                <a:cubicBezTo>
                  <a:pt x="12626" y="8222"/>
                  <a:pt x="12774" y="8233"/>
                  <a:pt x="12922" y="8244"/>
                </a:cubicBezTo>
                <a:cubicBezTo>
                  <a:pt x="12993" y="8248"/>
                  <a:pt x="13064" y="8250"/>
                  <a:pt x="13134" y="8250"/>
                </a:cubicBezTo>
                <a:cubicBezTo>
                  <a:pt x="15992" y="8250"/>
                  <a:pt x="18014" y="5357"/>
                  <a:pt x="16971" y="2648"/>
                </a:cubicBezTo>
                <a:cubicBezTo>
                  <a:pt x="16318" y="947"/>
                  <a:pt x="14732" y="0"/>
                  <a:pt x="1311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7338134" y="1940077"/>
            <a:ext cx="3866084" cy="4533329"/>
          </a:xfrm>
          <a:custGeom>
            <a:avLst/>
            <a:gdLst/>
            <a:ahLst/>
            <a:cxnLst/>
            <a:rect l="l" t="t" r="r" b="b"/>
            <a:pathLst>
              <a:path w="24159" h="28328" extrusionOk="0">
                <a:moveTo>
                  <a:pt x="21439" y="1"/>
                </a:moveTo>
                <a:cubicBezTo>
                  <a:pt x="20958" y="1"/>
                  <a:pt x="20480" y="186"/>
                  <a:pt x="20121" y="551"/>
                </a:cubicBezTo>
                <a:lnTo>
                  <a:pt x="4880" y="15792"/>
                </a:lnTo>
                <a:cubicBezTo>
                  <a:pt x="4243" y="16486"/>
                  <a:pt x="4220" y="17544"/>
                  <a:pt x="4835" y="18260"/>
                </a:cubicBezTo>
                <a:cubicBezTo>
                  <a:pt x="5203" y="18683"/>
                  <a:pt x="5727" y="18906"/>
                  <a:pt x="6256" y="18906"/>
                </a:cubicBezTo>
                <a:cubicBezTo>
                  <a:pt x="6610" y="18906"/>
                  <a:pt x="6966" y="18806"/>
                  <a:pt x="7280" y="18601"/>
                </a:cubicBezTo>
                <a:lnTo>
                  <a:pt x="7280" y="18601"/>
                </a:lnTo>
                <a:lnTo>
                  <a:pt x="729" y="25153"/>
                </a:lnTo>
                <a:cubicBezTo>
                  <a:pt x="1" y="25881"/>
                  <a:pt x="1" y="27052"/>
                  <a:pt x="729" y="27780"/>
                </a:cubicBezTo>
                <a:cubicBezTo>
                  <a:pt x="1094" y="28145"/>
                  <a:pt x="1571" y="28327"/>
                  <a:pt x="2048" y="28327"/>
                </a:cubicBezTo>
                <a:cubicBezTo>
                  <a:pt x="2521" y="28327"/>
                  <a:pt x="2993" y="28148"/>
                  <a:pt x="3356" y="27791"/>
                </a:cubicBezTo>
                <a:lnTo>
                  <a:pt x="5631" y="25517"/>
                </a:lnTo>
                <a:lnTo>
                  <a:pt x="5631" y="25517"/>
                </a:lnTo>
                <a:cubicBezTo>
                  <a:pt x="5312" y="26336"/>
                  <a:pt x="5608" y="27280"/>
                  <a:pt x="6347" y="27757"/>
                </a:cubicBezTo>
                <a:cubicBezTo>
                  <a:pt x="6656" y="27965"/>
                  <a:pt x="7009" y="28066"/>
                  <a:pt x="7362" y="28066"/>
                </a:cubicBezTo>
                <a:cubicBezTo>
                  <a:pt x="7841" y="28066"/>
                  <a:pt x="8318" y="27879"/>
                  <a:pt x="8679" y="27518"/>
                </a:cubicBezTo>
                <a:lnTo>
                  <a:pt x="23431" y="12767"/>
                </a:lnTo>
                <a:cubicBezTo>
                  <a:pt x="24159" y="12039"/>
                  <a:pt x="24159" y="10867"/>
                  <a:pt x="23431" y="10139"/>
                </a:cubicBezTo>
                <a:cubicBezTo>
                  <a:pt x="23067" y="9775"/>
                  <a:pt x="22589" y="9593"/>
                  <a:pt x="22111" y="9593"/>
                </a:cubicBezTo>
                <a:cubicBezTo>
                  <a:pt x="21634" y="9593"/>
                  <a:pt x="21156" y="9775"/>
                  <a:pt x="20792" y="10139"/>
                </a:cubicBezTo>
                <a:lnTo>
                  <a:pt x="19518" y="11413"/>
                </a:lnTo>
                <a:cubicBezTo>
                  <a:pt x="19277" y="11509"/>
                  <a:pt x="19039" y="11552"/>
                  <a:pt x="18811" y="11552"/>
                </a:cubicBezTo>
                <a:cubicBezTo>
                  <a:pt x="17435" y="11552"/>
                  <a:pt x="16419" y="9968"/>
                  <a:pt x="17277" y="8661"/>
                </a:cubicBezTo>
                <a:lnTo>
                  <a:pt x="22816" y="3122"/>
                </a:lnTo>
                <a:cubicBezTo>
                  <a:pt x="23499" y="2371"/>
                  <a:pt x="23453" y="1211"/>
                  <a:pt x="22725" y="517"/>
                </a:cubicBezTo>
                <a:cubicBezTo>
                  <a:pt x="22363" y="172"/>
                  <a:pt x="21900" y="1"/>
                  <a:pt x="214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 y="0"/>
            <a:ext cx="1412665" cy="1191717"/>
          </a:xfrm>
          <a:custGeom>
            <a:avLst/>
            <a:gdLst/>
            <a:ahLst/>
            <a:cxnLst/>
            <a:rect l="l" t="t" r="r" b="b"/>
            <a:pathLst>
              <a:path w="17676" h="14912" extrusionOk="0">
                <a:moveTo>
                  <a:pt x="11806" y="1"/>
                </a:moveTo>
                <a:lnTo>
                  <a:pt x="0" y="9964"/>
                </a:lnTo>
                <a:lnTo>
                  <a:pt x="0" y="14912"/>
                </a:lnTo>
                <a:lnTo>
                  <a:pt x="17675"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0" y="1"/>
            <a:ext cx="943616" cy="796369"/>
          </a:xfrm>
          <a:custGeom>
            <a:avLst/>
            <a:gdLst/>
            <a:ahLst/>
            <a:cxnLst/>
            <a:rect l="l" t="t" r="r" b="b"/>
            <a:pathLst>
              <a:path w="11807" h="9965" extrusionOk="0">
                <a:moveTo>
                  <a:pt x="0" y="1"/>
                </a:moveTo>
                <a:lnTo>
                  <a:pt x="0" y="9964"/>
                </a:lnTo>
                <a:lnTo>
                  <a:pt x="1180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1" y="5666298"/>
            <a:ext cx="1277740" cy="1191745"/>
          </a:xfrm>
          <a:custGeom>
            <a:avLst/>
            <a:gdLst/>
            <a:ahLst/>
            <a:cxnLst/>
            <a:rect l="l" t="t" r="r" b="b"/>
            <a:pathLst>
              <a:path w="16879" h="15743" extrusionOk="0">
                <a:moveTo>
                  <a:pt x="13186" y="1"/>
                </a:moveTo>
                <a:cubicBezTo>
                  <a:pt x="12817" y="1"/>
                  <a:pt x="12451" y="114"/>
                  <a:pt x="12147" y="320"/>
                </a:cubicBezTo>
                <a:cubicBezTo>
                  <a:pt x="12068" y="365"/>
                  <a:pt x="12011" y="411"/>
                  <a:pt x="11943" y="468"/>
                </a:cubicBezTo>
                <a:lnTo>
                  <a:pt x="4652" y="6655"/>
                </a:lnTo>
                <a:lnTo>
                  <a:pt x="0" y="10602"/>
                </a:lnTo>
                <a:lnTo>
                  <a:pt x="0" y="15731"/>
                </a:lnTo>
                <a:lnTo>
                  <a:pt x="1001" y="15731"/>
                </a:lnTo>
                <a:lnTo>
                  <a:pt x="8678" y="9214"/>
                </a:lnTo>
                <a:cubicBezTo>
                  <a:pt x="8849" y="9066"/>
                  <a:pt x="9065" y="8987"/>
                  <a:pt x="9293" y="8987"/>
                </a:cubicBezTo>
                <a:lnTo>
                  <a:pt x="9304" y="8987"/>
                </a:lnTo>
                <a:cubicBezTo>
                  <a:pt x="9309" y="8987"/>
                  <a:pt x="9313" y="8987"/>
                  <a:pt x="9318" y="8987"/>
                </a:cubicBezTo>
                <a:cubicBezTo>
                  <a:pt x="10184" y="8987"/>
                  <a:pt x="10586" y="10059"/>
                  <a:pt x="9918" y="10624"/>
                </a:cubicBezTo>
                <a:lnTo>
                  <a:pt x="3890" y="15743"/>
                </a:lnTo>
                <a:lnTo>
                  <a:pt x="7769" y="15743"/>
                </a:lnTo>
                <a:lnTo>
                  <a:pt x="15730" y="8987"/>
                </a:lnTo>
                <a:cubicBezTo>
                  <a:pt x="16879" y="8008"/>
                  <a:pt x="16174" y="6143"/>
                  <a:pt x="14650" y="6143"/>
                </a:cubicBezTo>
                <a:lnTo>
                  <a:pt x="14616" y="6143"/>
                </a:lnTo>
                <a:cubicBezTo>
                  <a:pt x="14229" y="6143"/>
                  <a:pt x="13854" y="6280"/>
                  <a:pt x="13546" y="6541"/>
                </a:cubicBezTo>
                <a:lnTo>
                  <a:pt x="12420" y="7497"/>
                </a:lnTo>
                <a:cubicBezTo>
                  <a:pt x="12258" y="7632"/>
                  <a:pt x="12057" y="7700"/>
                  <a:pt x="11856" y="7700"/>
                </a:cubicBezTo>
                <a:cubicBezTo>
                  <a:pt x="11635" y="7700"/>
                  <a:pt x="11416" y="7618"/>
                  <a:pt x="11249" y="7451"/>
                </a:cubicBezTo>
                <a:cubicBezTo>
                  <a:pt x="10896" y="7110"/>
                  <a:pt x="10919" y="6530"/>
                  <a:pt x="11294" y="6211"/>
                </a:cubicBezTo>
                <a:lnTo>
                  <a:pt x="14559" y="3436"/>
                </a:lnTo>
                <a:cubicBezTo>
                  <a:pt x="15958" y="2253"/>
                  <a:pt x="15105" y="1"/>
                  <a:pt x="13273" y="1"/>
                </a:cubicBezTo>
                <a:lnTo>
                  <a:pt x="13239" y="1"/>
                </a:lnTo>
                <a:cubicBezTo>
                  <a:pt x="13222" y="1"/>
                  <a:pt x="13204" y="1"/>
                  <a:pt x="131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75773" y="6347364"/>
            <a:ext cx="724752" cy="510672"/>
          </a:xfrm>
          <a:custGeom>
            <a:avLst/>
            <a:gdLst/>
            <a:ahLst/>
            <a:cxnLst/>
            <a:rect l="l" t="t" r="r" b="b"/>
            <a:pathLst>
              <a:path w="9574" h="6746" extrusionOk="0">
                <a:moveTo>
                  <a:pt x="8317" y="1"/>
                </a:moveTo>
                <a:cubicBezTo>
                  <a:pt x="8312" y="1"/>
                  <a:pt x="8308" y="1"/>
                  <a:pt x="8303" y="1"/>
                </a:cubicBezTo>
                <a:lnTo>
                  <a:pt x="8292" y="1"/>
                </a:lnTo>
                <a:cubicBezTo>
                  <a:pt x="8064" y="1"/>
                  <a:pt x="7848" y="81"/>
                  <a:pt x="7677" y="228"/>
                </a:cubicBezTo>
                <a:lnTo>
                  <a:pt x="0" y="6746"/>
                </a:lnTo>
                <a:lnTo>
                  <a:pt x="2889" y="6746"/>
                </a:lnTo>
                <a:lnTo>
                  <a:pt x="8917" y="1627"/>
                </a:lnTo>
                <a:cubicBezTo>
                  <a:pt x="9573" y="1062"/>
                  <a:pt x="9172" y="1"/>
                  <a:pt x="831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30789" y="6523062"/>
            <a:ext cx="518167" cy="334972"/>
          </a:xfrm>
          <a:custGeom>
            <a:avLst/>
            <a:gdLst/>
            <a:ahLst/>
            <a:cxnLst/>
            <a:rect l="l" t="t" r="r" b="b"/>
            <a:pathLst>
              <a:path w="6845" h="4425" extrusionOk="0">
                <a:moveTo>
                  <a:pt x="5588" y="0"/>
                </a:moveTo>
                <a:cubicBezTo>
                  <a:pt x="5583" y="0"/>
                  <a:pt x="5579" y="0"/>
                  <a:pt x="5574" y="0"/>
                </a:cubicBezTo>
                <a:lnTo>
                  <a:pt x="5551" y="0"/>
                </a:lnTo>
                <a:cubicBezTo>
                  <a:pt x="5324" y="0"/>
                  <a:pt x="5108" y="80"/>
                  <a:pt x="4937" y="228"/>
                </a:cubicBezTo>
                <a:lnTo>
                  <a:pt x="1" y="4425"/>
                </a:lnTo>
                <a:lnTo>
                  <a:pt x="2901" y="4425"/>
                </a:lnTo>
                <a:lnTo>
                  <a:pt x="6188" y="1638"/>
                </a:lnTo>
                <a:cubicBezTo>
                  <a:pt x="6845" y="1072"/>
                  <a:pt x="6443" y="0"/>
                  <a:pt x="558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10051078" y="0"/>
            <a:ext cx="1662273" cy="1191752"/>
          </a:xfrm>
          <a:custGeom>
            <a:avLst/>
            <a:gdLst/>
            <a:ahLst/>
            <a:cxnLst/>
            <a:rect l="l" t="t" r="r" b="b"/>
            <a:pathLst>
              <a:path w="15708" h="11261" extrusionOk="0">
                <a:moveTo>
                  <a:pt x="10214" y="0"/>
                </a:moveTo>
                <a:lnTo>
                  <a:pt x="626" y="8155"/>
                </a:lnTo>
                <a:cubicBezTo>
                  <a:pt x="228" y="8485"/>
                  <a:pt x="0" y="8974"/>
                  <a:pt x="0" y="9486"/>
                </a:cubicBezTo>
                <a:cubicBezTo>
                  <a:pt x="0" y="10542"/>
                  <a:pt x="877" y="11261"/>
                  <a:pt x="1801" y="11261"/>
                </a:cubicBezTo>
                <a:cubicBezTo>
                  <a:pt x="2200" y="11261"/>
                  <a:pt x="2607" y="11127"/>
                  <a:pt x="2957" y="10828"/>
                </a:cubicBezTo>
                <a:lnTo>
                  <a:pt x="1570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10892358" y="1165"/>
            <a:ext cx="1298769" cy="1079889"/>
          </a:xfrm>
          <a:custGeom>
            <a:avLst/>
            <a:gdLst/>
            <a:ahLst/>
            <a:cxnLst/>
            <a:rect l="l" t="t" r="r" b="b"/>
            <a:pathLst>
              <a:path w="12273" h="10204" extrusionOk="0">
                <a:moveTo>
                  <a:pt x="9429" y="1"/>
                </a:moveTo>
                <a:lnTo>
                  <a:pt x="8576" y="717"/>
                </a:lnTo>
                <a:lnTo>
                  <a:pt x="1320" y="6882"/>
                </a:lnTo>
                <a:lnTo>
                  <a:pt x="1070" y="7098"/>
                </a:lnTo>
                <a:cubicBezTo>
                  <a:pt x="0" y="8008"/>
                  <a:pt x="376" y="9748"/>
                  <a:pt x="1741" y="10123"/>
                </a:cubicBezTo>
                <a:lnTo>
                  <a:pt x="1832" y="10157"/>
                </a:lnTo>
                <a:cubicBezTo>
                  <a:pt x="1962" y="10188"/>
                  <a:pt x="2097" y="10203"/>
                  <a:pt x="2232" y="10203"/>
                </a:cubicBezTo>
                <a:cubicBezTo>
                  <a:pt x="2496" y="10203"/>
                  <a:pt x="2762" y="10145"/>
                  <a:pt x="3003" y="10032"/>
                </a:cubicBezTo>
                <a:cubicBezTo>
                  <a:pt x="3151" y="9964"/>
                  <a:pt x="3287" y="9873"/>
                  <a:pt x="3413" y="9771"/>
                </a:cubicBezTo>
                <a:lnTo>
                  <a:pt x="12273" y="2241"/>
                </a:lnTo>
                <a:lnTo>
                  <a:pt x="122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11094491" y="5170267"/>
            <a:ext cx="1096644" cy="1191727"/>
          </a:xfrm>
          <a:custGeom>
            <a:avLst/>
            <a:gdLst/>
            <a:ahLst/>
            <a:cxnLst/>
            <a:rect l="l" t="t" r="r" b="b"/>
            <a:pathLst>
              <a:path w="5745" h="6243" extrusionOk="0">
                <a:moveTo>
                  <a:pt x="5745" y="0"/>
                </a:moveTo>
                <a:lnTo>
                  <a:pt x="331" y="4607"/>
                </a:lnTo>
                <a:cubicBezTo>
                  <a:pt x="126" y="4789"/>
                  <a:pt x="1" y="5039"/>
                  <a:pt x="1" y="5312"/>
                </a:cubicBezTo>
                <a:cubicBezTo>
                  <a:pt x="1" y="5403"/>
                  <a:pt x="12" y="5482"/>
                  <a:pt x="35" y="5562"/>
                </a:cubicBezTo>
                <a:cubicBezTo>
                  <a:pt x="103" y="5790"/>
                  <a:pt x="240" y="5972"/>
                  <a:pt x="433" y="6097"/>
                </a:cubicBezTo>
                <a:cubicBezTo>
                  <a:pt x="591" y="6194"/>
                  <a:pt x="768" y="6242"/>
                  <a:pt x="946" y="6242"/>
                </a:cubicBezTo>
                <a:cubicBezTo>
                  <a:pt x="1101" y="6242"/>
                  <a:pt x="1257" y="6205"/>
                  <a:pt x="1400" y="6131"/>
                </a:cubicBezTo>
                <a:cubicBezTo>
                  <a:pt x="1457" y="6097"/>
                  <a:pt x="1502" y="6062"/>
                  <a:pt x="1559" y="6017"/>
                </a:cubicBezTo>
                <a:lnTo>
                  <a:pt x="5745" y="2468"/>
                </a:lnTo>
                <a:lnTo>
                  <a:pt x="574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93671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p:cSld name="Numbers">
    <p:spTree>
      <p:nvGrpSpPr>
        <p:cNvPr id="1" name="Shape 363"/>
        <p:cNvGrpSpPr/>
        <p:nvPr/>
      </p:nvGrpSpPr>
      <p:grpSpPr>
        <a:xfrm>
          <a:off x="0" y="0"/>
          <a:ext cx="0" cy="0"/>
          <a:chOff x="0" y="0"/>
          <a:chExt cx="0" cy="0"/>
        </a:xfrm>
      </p:grpSpPr>
      <p:sp>
        <p:nvSpPr>
          <p:cNvPr id="364" name="Google Shape;364;p20"/>
          <p:cNvSpPr txBox="1">
            <a:spLocks noGrp="1"/>
          </p:cNvSpPr>
          <p:nvPr>
            <p:ph type="title" hasCustomPrompt="1"/>
          </p:nvPr>
        </p:nvSpPr>
        <p:spPr>
          <a:xfrm>
            <a:off x="951433" y="1581784"/>
            <a:ext cx="3324800" cy="77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65" name="Google Shape;365;p20"/>
          <p:cNvSpPr txBox="1">
            <a:spLocks noGrp="1"/>
          </p:cNvSpPr>
          <p:nvPr>
            <p:ph type="subTitle" idx="1"/>
          </p:nvPr>
        </p:nvSpPr>
        <p:spPr>
          <a:xfrm>
            <a:off x="951433" y="2970184"/>
            <a:ext cx="3324800" cy="929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133"/>
            </a:lvl1pPr>
            <a:lvl2pPr lvl="1" algn="ctr">
              <a:spcBef>
                <a:spcPts val="2133"/>
              </a:spcBef>
              <a:spcAft>
                <a:spcPts val="0"/>
              </a:spcAft>
              <a:buNone/>
              <a:defRPr sz="2133"/>
            </a:lvl2pPr>
            <a:lvl3pPr lvl="2" algn="ctr">
              <a:spcBef>
                <a:spcPts val="2133"/>
              </a:spcBef>
              <a:spcAft>
                <a:spcPts val="0"/>
              </a:spcAft>
              <a:buNone/>
              <a:defRPr sz="2133"/>
            </a:lvl3pPr>
            <a:lvl4pPr lvl="3" algn="ctr">
              <a:spcBef>
                <a:spcPts val="2133"/>
              </a:spcBef>
              <a:spcAft>
                <a:spcPts val="0"/>
              </a:spcAft>
              <a:buNone/>
              <a:defRPr sz="2133"/>
            </a:lvl4pPr>
            <a:lvl5pPr lvl="4" algn="ctr">
              <a:spcBef>
                <a:spcPts val="2133"/>
              </a:spcBef>
              <a:spcAft>
                <a:spcPts val="0"/>
              </a:spcAft>
              <a:buNone/>
              <a:defRPr sz="2133"/>
            </a:lvl5pPr>
            <a:lvl6pPr lvl="5" algn="ctr">
              <a:spcBef>
                <a:spcPts val="2133"/>
              </a:spcBef>
              <a:spcAft>
                <a:spcPts val="0"/>
              </a:spcAft>
              <a:buNone/>
              <a:defRPr sz="2133"/>
            </a:lvl6pPr>
            <a:lvl7pPr lvl="6" algn="ctr">
              <a:spcBef>
                <a:spcPts val="2133"/>
              </a:spcBef>
              <a:spcAft>
                <a:spcPts val="0"/>
              </a:spcAft>
              <a:buNone/>
              <a:defRPr sz="2133"/>
            </a:lvl7pPr>
            <a:lvl8pPr lvl="7" algn="ctr">
              <a:spcBef>
                <a:spcPts val="2133"/>
              </a:spcBef>
              <a:spcAft>
                <a:spcPts val="0"/>
              </a:spcAft>
              <a:buNone/>
              <a:defRPr sz="2133"/>
            </a:lvl8pPr>
            <a:lvl9pPr lvl="8" algn="ctr">
              <a:spcBef>
                <a:spcPts val="2133"/>
              </a:spcBef>
              <a:spcAft>
                <a:spcPts val="2133"/>
              </a:spcAft>
              <a:buNone/>
              <a:defRPr sz="2133"/>
            </a:lvl9pPr>
          </a:lstStyle>
          <a:p>
            <a:endParaRPr/>
          </a:p>
        </p:txBody>
      </p:sp>
      <p:sp>
        <p:nvSpPr>
          <p:cNvPr id="366" name="Google Shape;366;p20"/>
          <p:cNvSpPr txBox="1">
            <a:spLocks noGrp="1"/>
          </p:cNvSpPr>
          <p:nvPr>
            <p:ph type="title" idx="2" hasCustomPrompt="1"/>
          </p:nvPr>
        </p:nvSpPr>
        <p:spPr>
          <a:xfrm>
            <a:off x="4433587" y="4627723"/>
            <a:ext cx="3324800" cy="77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67" name="Google Shape;367;p20"/>
          <p:cNvSpPr txBox="1">
            <a:spLocks noGrp="1"/>
          </p:cNvSpPr>
          <p:nvPr>
            <p:ph type="subTitle" idx="3"/>
          </p:nvPr>
        </p:nvSpPr>
        <p:spPr>
          <a:xfrm>
            <a:off x="4433583" y="2970184"/>
            <a:ext cx="3324800" cy="92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368" name="Google Shape;368;p20"/>
          <p:cNvSpPr txBox="1">
            <a:spLocks noGrp="1"/>
          </p:cNvSpPr>
          <p:nvPr>
            <p:ph type="title" idx="4" hasCustomPrompt="1"/>
          </p:nvPr>
        </p:nvSpPr>
        <p:spPr>
          <a:xfrm>
            <a:off x="7915776" y="1581784"/>
            <a:ext cx="3324800" cy="77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69" name="Google Shape;369;p20"/>
          <p:cNvSpPr txBox="1">
            <a:spLocks noGrp="1"/>
          </p:cNvSpPr>
          <p:nvPr>
            <p:ph type="subTitle" idx="5"/>
          </p:nvPr>
        </p:nvSpPr>
        <p:spPr>
          <a:xfrm>
            <a:off x="7915769" y="2970184"/>
            <a:ext cx="3324800" cy="92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vl1pPr>
            <a:lvl2pPr lvl="1" algn="ctr" rtl="0">
              <a:spcBef>
                <a:spcPts val="2133"/>
              </a:spcBef>
              <a:spcAft>
                <a:spcPts val="0"/>
              </a:spcAft>
              <a:buNone/>
              <a:defRPr sz="2133"/>
            </a:lvl2pPr>
            <a:lvl3pPr lvl="2" algn="ctr" rtl="0">
              <a:spcBef>
                <a:spcPts val="2133"/>
              </a:spcBef>
              <a:spcAft>
                <a:spcPts val="0"/>
              </a:spcAft>
              <a:buNone/>
              <a:defRPr sz="2133"/>
            </a:lvl3pPr>
            <a:lvl4pPr lvl="3" algn="ctr" rtl="0">
              <a:spcBef>
                <a:spcPts val="2133"/>
              </a:spcBef>
              <a:spcAft>
                <a:spcPts val="0"/>
              </a:spcAft>
              <a:buNone/>
              <a:defRPr sz="2133"/>
            </a:lvl4pPr>
            <a:lvl5pPr lvl="4" algn="ctr" rtl="0">
              <a:spcBef>
                <a:spcPts val="2133"/>
              </a:spcBef>
              <a:spcAft>
                <a:spcPts val="0"/>
              </a:spcAft>
              <a:buNone/>
              <a:defRPr sz="2133"/>
            </a:lvl5pPr>
            <a:lvl6pPr lvl="5" algn="ctr" rtl="0">
              <a:spcBef>
                <a:spcPts val="2133"/>
              </a:spcBef>
              <a:spcAft>
                <a:spcPts val="0"/>
              </a:spcAft>
              <a:buNone/>
              <a:defRPr sz="2133"/>
            </a:lvl6pPr>
            <a:lvl7pPr lvl="6" algn="ctr" rtl="0">
              <a:spcBef>
                <a:spcPts val="2133"/>
              </a:spcBef>
              <a:spcAft>
                <a:spcPts val="0"/>
              </a:spcAft>
              <a:buNone/>
              <a:defRPr sz="2133"/>
            </a:lvl7pPr>
            <a:lvl8pPr lvl="7" algn="ctr" rtl="0">
              <a:spcBef>
                <a:spcPts val="2133"/>
              </a:spcBef>
              <a:spcAft>
                <a:spcPts val="0"/>
              </a:spcAft>
              <a:buNone/>
              <a:defRPr sz="2133"/>
            </a:lvl8pPr>
            <a:lvl9pPr lvl="8" algn="ctr" rtl="0">
              <a:spcBef>
                <a:spcPts val="2133"/>
              </a:spcBef>
              <a:spcAft>
                <a:spcPts val="2133"/>
              </a:spcAft>
              <a:buNone/>
              <a:defRPr sz="2133"/>
            </a:lvl9pPr>
          </a:lstStyle>
          <a:p>
            <a:endParaRPr/>
          </a:p>
        </p:txBody>
      </p:sp>
      <p:grpSp>
        <p:nvGrpSpPr>
          <p:cNvPr id="370" name="Google Shape;370;p20"/>
          <p:cNvGrpSpPr/>
          <p:nvPr/>
        </p:nvGrpSpPr>
        <p:grpSpPr>
          <a:xfrm>
            <a:off x="11116099" y="5837705"/>
            <a:ext cx="934093" cy="897371"/>
            <a:chOff x="7047366" y="2801445"/>
            <a:chExt cx="753220" cy="723609"/>
          </a:xfrm>
        </p:grpSpPr>
        <p:sp>
          <p:nvSpPr>
            <p:cNvPr id="371" name="Google Shape;371;p20"/>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0"/>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0"/>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0"/>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0"/>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0"/>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0"/>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0"/>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0"/>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0"/>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0"/>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0"/>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0"/>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0"/>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0"/>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0"/>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0"/>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0"/>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0"/>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0"/>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0"/>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0"/>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0"/>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0"/>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0"/>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0"/>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0"/>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0"/>
          <p:cNvSpPr/>
          <p:nvPr/>
        </p:nvSpPr>
        <p:spPr>
          <a:xfrm>
            <a:off x="10739617" y="6305457"/>
            <a:ext cx="246664" cy="352839"/>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0"/>
          <p:cNvGrpSpPr/>
          <p:nvPr/>
        </p:nvGrpSpPr>
        <p:grpSpPr>
          <a:xfrm>
            <a:off x="11622741" y="5299959"/>
            <a:ext cx="427857" cy="441429"/>
            <a:chOff x="6109266" y="2958701"/>
            <a:chExt cx="158099" cy="163114"/>
          </a:xfrm>
        </p:grpSpPr>
        <p:sp>
          <p:nvSpPr>
            <p:cNvPr id="400" name="Google Shape;400;p2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0"/>
          <p:cNvSpPr/>
          <p:nvPr/>
        </p:nvSpPr>
        <p:spPr>
          <a:xfrm rot="-9510981">
            <a:off x="10962955" y="5380081"/>
            <a:ext cx="353732" cy="564819"/>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0"/>
          <p:cNvSpPr/>
          <p:nvPr/>
        </p:nvSpPr>
        <p:spPr>
          <a:xfrm>
            <a:off x="10357555" y="6150108"/>
            <a:ext cx="251780" cy="30434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0"/>
          <p:cNvSpPr/>
          <p:nvPr/>
        </p:nvSpPr>
        <p:spPr>
          <a:xfrm>
            <a:off x="10449977" y="5837895"/>
            <a:ext cx="251780" cy="30434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6" name="Google Shape;406;p20"/>
          <p:cNvGrpSpPr/>
          <p:nvPr/>
        </p:nvGrpSpPr>
        <p:grpSpPr>
          <a:xfrm>
            <a:off x="193127" y="5590345"/>
            <a:ext cx="1002757" cy="1204376"/>
            <a:chOff x="6192911" y="156630"/>
            <a:chExt cx="2526260" cy="3034202"/>
          </a:xfrm>
        </p:grpSpPr>
        <p:sp>
          <p:nvSpPr>
            <p:cNvPr id="407" name="Google Shape;407;p20"/>
            <p:cNvSpPr/>
            <p:nvPr/>
          </p:nvSpPr>
          <p:spPr>
            <a:xfrm>
              <a:off x="6528644" y="236317"/>
              <a:ext cx="2099470" cy="2827955"/>
            </a:xfrm>
            <a:custGeom>
              <a:avLst/>
              <a:gdLst/>
              <a:ahLst/>
              <a:cxnLst/>
              <a:rect l="l" t="t" r="r" b="b"/>
              <a:pathLst>
                <a:path w="16440" h="22144" extrusionOk="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0"/>
            <p:cNvSpPr/>
            <p:nvPr/>
          </p:nvSpPr>
          <p:spPr>
            <a:xfrm>
              <a:off x="6192911" y="156630"/>
              <a:ext cx="2526260" cy="3034202"/>
            </a:xfrm>
            <a:custGeom>
              <a:avLst/>
              <a:gdLst/>
              <a:ahLst/>
              <a:cxnLst/>
              <a:rect l="l" t="t" r="r" b="b"/>
              <a:pathLst>
                <a:path w="19782" h="23759" extrusionOk="0">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a:off x="6771536" y="627092"/>
              <a:ext cx="1264790" cy="1007484"/>
            </a:xfrm>
            <a:custGeom>
              <a:avLst/>
              <a:gdLst/>
              <a:ahLst/>
              <a:cxnLst/>
              <a:rect l="l" t="t" r="r" b="b"/>
              <a:pathLst>
                <a:path w="9904" h="7889" extrusionOk="0">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a:off x="8329522" y="2052398"/>
              <a:ext cx="146861" cy="305732"/>
            </a:xfrm>
            <a:custGeom>
              <a:avLst/>
              <a:gdLst/>
              <a:ahLst/>
              <a:cxnLst/>
              <a:rect l="l" t="t" r="r" b="b"/>
              <a:pathLst>
                <a:path w="1150" h="2394" extrusionOk="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0"/>
            <p:cNvSpPr/>
            <p:nvPr/>
          </p:nvSpPr>
          <p:spPr>
            <a:xfrm>
              <a:off x="8294148" y="2254682"/>
              <a:ext cx="96290" cy="182239"/>
            </a:xfrm>
            <a:custGeom>
              <a:avLst/>
              <a:gdLst/>
              <a:ahLst/>
              <a:cxnLst/>
              <a:rect l="l" t="t" r="r" b="b"/>
              <a:pathLst>
                <a:path w="754" h="1427" extrusionOk="0">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0"/>
            <p:cNvSpPr/>
            <p:nvPr/>
          </p:nvSpPr>
          <p:spPr>
            <a:xfrm>
              <a:off x="8213184" y="2355951"/>
              <a:ext cx="75984" cy="132944"/>
            </a:xfrm>
            <a:custGeom>
              <a:avLst/>
              <a:gdLst/>
              <a:ahLst/>
              <a:cxnLst/>
              <a:rect l="l" t="t" r="r" b="b"/>
              <a:pathLst>
                <a:path w="595" h="1041" extrusionOk="0">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a:off x="7262174" y="2242550"/>
              <a:ext cx="96290" cy="194371"/>
            </a:xfrm>
            <a:custGeom>
              <a:avLst/>
              <a:gdLst/>
              <a:ahLst/>
              <a:cxnLst/>
              <a:rect l="l" t="t" r="r" b="b"/>
              <a:pathLst>
                <a:path w="754" h="1522" extrusionOk="0">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0"/>
            <p:cNvSpPr/>
            <p:nvPr/>
          </p:nvSpPr>
          <p:spPr>
            <a:xfrm>
              <a:off x="7241997" y="2441896"/>
              <a:ext cx="151841" cy="369458"/>
            </a:xfrm>
            <a:custGeom>
              <a:avLst/>
              <a:gdLst/>
              <a:ahLst/>
              <a:cxnLst/>
              <a:rect l="l" t="t" r="r" b="b"/>
              <a:pathLst>
                <a:path w="1189" h="2893" extrusionOk="0">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0"/>
            <p:cNvSpPr/>
            <p:nvPr/>
          </p:nvSpPr>
          <p:spPr>
            <a:xfrm>
              <a:off x="7085177" y="2108077"/>
              <a:ext cx="131664" cy="283383"/>
            </a:xfrm>
            <a:custGeom>
              <a:avLst/>
              <a:gdLst/>
              <a:ahLst/>
              <a:cxnLst/>
              <a:rect l="l" t="t" r="r" b="b"/>
              <a:pathLst>
                <a:path w="1031" h="2219" extrusionOk="0">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6" name="Google Shape;416;p20"/>
          <p:cNvSpPr/>
          <p:nvPr/>
        </p:nvSpPr>
        <p:spPr>
          <a:xfrm rot="10181936">
            <a:off x="1306471" y="6508634"/>
            <a:ext cx="244853" cy="25835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0"/>
          <p:cNvSpPr/>
          <p:nvPr/>
        </p:nvSpPr>
        <p:spPr>
          <a:xfrm rot="10181936">
            <a:off x="1567794" y="6329814"/>
            <a:ext cx="148365" cy="136873"/>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8" name="Google Shape;418;p20"/>
          <p:cNvGrpSpPr/>
          <p:nvPr/>
        </p:nvGrpSpPr>
        <p:grpSpPr>
          <a:xfrm>
            <a:off x="731861" y="5039298"/>
            <a:ext cx="416173" cy="460239"/>
            <a:chOff x="5414907" y="2017485"/>
            <a:chExt cx="220338" cy="243702"/>
          </a:xfrm>
        </p:grpSpPr>
        <p:sp>
          <p:nvSpPr>
            <p:cNvPr id="419" name="Google Shape;419;p20"/>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20"/>
          <p:cNvSpPr/>
          <p:nvPr/>
        </p:nvSpPr>
        <p:spPr>
          <a:xfrm rot="3455409">
            <a:off x="265846" y="4910327"/>
            <a:ext cx="347575" cy="471028"/>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0"/>
          <p:cNvSpPr/>
          <p:nvPr/>
        </p:nvSpPr>
        <p:spPr>
          <a:xfrm>
            <a:off x="1285318" y="5531523"/>
            <a:ext cx="287132" cy="451899"/>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77371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evices">
  <p:cSld name="Devices">
    <p:spTree>
      <p:nvGrpSpPr>
        <p:cNvPr id="1" name="Shape 424"/>
        <p:cNvGrpSpPr/>
        <p:nvPr/>
      </p:nvGrpSpPr>
      <p:grpSpPr>
        <a:xfrm>
          <a:off x="0" y="0"/>
          <a:ext cx="0" cy="0"/>
          <a:chOff x="0" y="0"/>
          <a:chExt cx="0" cy="0"/>
        </a:xfrm>
      </p:grpSpPr>
      <p:sp>
        <p:nvSpPr>
          <p:cNvPr id="425" name="Google Shape;425;p21"/>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426" name="Google Shape;426;p21"/>
          <p:cNvSpPr txBox="1">
            <a:spLocks noGrp="1"/>
          </p:cNvSpPr>
          <p:nvPr>
            <p:ph type="subTitle" idx="1"/>
          </p:nvPr>
        </p:nvSpPr>
        <p:spPr>
          <a:xfrm>
            <a:off x="7377500" y="3448525"/>
            <a:ext cx="2894000" cy="1478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Tree>
    <p:extLst>
      <p:ext uri="{BB962C8B-B14F-4D97-AF65-F5344CB8AC3E}">
        <p14:creationId xmlns:p14="http://schemas.microsoft.com/office/powerpoint/2010/main" val="128698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evices 2">
  <p:cSld name="Devices 2">
    <p:spTree>
      <p:nvGrpSpPr>
        <p:cNvPr id="1" name="Shape 427"/>
        <p:cNvGrpSpPr/>
        <p:nvPr/>
      </p:nvGrpSpPr>
      <p:grpSpPr>
        <a:xfrm>
          <a:off x="0" y="0"/>
          <a:ext cx="0" cy="0"/>
          <a:chOff x="0" y="0"/>
          <a:chExt cx="0" cy="0"/>
        </a:xfrm>
      </p:grpSpPr>
      <p:sp>
        <p:nvSpPr>
          <p:cNvPr id="428" name="Google Shape;428;p22"/>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429" name="Google Shape;429;p22"/>
          <p:cNvSpPr txBox="1">
            <a:spLocks noGrp="1"/>
          </p:cNvSpPr>
          <p:nvPr>
            <p:ph type="subTitle" idx="1"/>
          </p:nvPr>
        </p:nvSpPr>
        <p:spPr>
          <a:xfrm>
            <a:off x="2888913" y="3584828"/>
            <a:ext cx="2894000" cy="192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Tree>
    <p:extLst>
      <p:ext uri="{BB962C8B-B14F-4D97-AF65-F5344CB8AC3E}">
        <p14:creationId xmlns:p14="http://schemas.microsoft.com/office/powerpoint/2010/main" val="1653220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evices 3">
  <p:cSld name="Devices 3">
    <p:spTree>
      <p:nvGrpSpPr>
        <p:cNvPr id="1" name="Shape 430"/>
        <p:cNvGrpSpPr/>
        <p:nvPr/>
      </p:nvGrpSpPr>
      <p:grpSpPr>
        <a:xfrm>
          <a:off x="0" y="0"/>
          <a:ext cx="0" cy="0"/>
          <a:chOff x="0" y="0"/>
          <a:chExt cx="0" cy="0"/>
        </a:xfrm>
      </p:grpSpPr>
      <p:sp>
        <p:nvSpPr>
          <p:cNvPr id="431" name="Google Shape;431;p23"/>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432" name="Google Shape;432;p23"/>
          <p:cNvSpPr txBox="1">
            <a:spLocks noGrp="1"/>
          </p:cNvSpPr>
          <p:nvPr>
            <p:ph type="subTitle" idx="1"/>
          </p:nvPr>
        </p:nvSpPr>
        <p:spPr>
          <a:xfrm>
            <a:off x="5999231" y="3584828"/>
            <a:ext cx="2894000" cy="192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Tree>
    <p:extLst>
      <p:ext uri="{BB962C8B-B14F-4D97-AF65-F5344CB8AC3E}">
        <p14:creationId xmlns:p14="http://schemas.microsoft.com/office/powerpoint/2010/main" val="2917841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mall text">
  <p:cSld name="Title and small text">
    <p:spTree>
      <p:nvGrpSpPr>
        <p:cNvPr id="1" name="Shape 433"/>
        <p:cNvGrpSpPr/>
        <p:nvPr/>
      </p:nvGrpSpPr>
      <p:grpSpPr>
        <a:xfrm>
          <a:off x="0" y="0"/>
          <a:ext cx="0" cy="0"/>
          <a:chOff x="0" y="0"/>
          <a:chExt cx="0" cy="0"/>
        </a:xfrm>
      </p:grpSpPr>
      <p:sp>
        <p:nvSpPr>
          <p:cNvPr id="434" name="Google Shape;434;p24"/>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435" name="Google Shape;435;p24"/>
          <p:cNvSpPr/>
          <p:nvPr/>
        </p:nvSpPr>
        <p:spPr>
          <a:xfrm rot="-9839136">
            <a:off x="11375038" y="5632623"/>
            <a:ext cx="556351" cy="355136"/>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6" name="Google Shape;436;p24"/>
          <p:cNvGrpSpPr/>
          <p:nvPr/>
        </p:nvGrpSpPr>
        <p:grpSpPr>
          <a:xfrm>
            <a:off x="11680862" y="6527318"/>
            <a:ext cx="210799" cy="217485"/>
            <a:chOff x="6109266" y="2958701"/>
            <a:chExt cx="158099" cy="163114"/>
          </a:xfrm>
        </p:grpSpPr>
        <p:sp>
          <p:nvSpPr>
            <p:cNvPr id="437" name="Google Shape;437;p24"/>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4"/>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4"/>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24"/>
          <p:cNvSpPr/>
          <p:nvPr/>
        </p:nvSpPr>
        <p:spPr>
          <a:xfrm>
            <a:off x="11116018" y="6281931"/>
            <a:ext cx="255071" cy="25254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4"/>
          <p:cNvSpPr/>
          <p:nvPr/>
        </p:nvSpPr>
        <p:spPr>
          <a:xfrm rot="2700000">
            <a:off x="11188289" y="6608527"/>
            <a:ext cx="179128" cy="177356"/>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4"/>
          <p:cNvSpPr/>
          <p:nvPr/>
        </p:nvSpPr>
        <p:spPr>
          <a:xfrm>
            <a:off x="11493366" y="5958417"/>
            <a:ext cx="582725" cy="563707"/>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24"/>
          <p:cNvSpPr/>
          <p:nvPr/>
        </p:nvSpPr>
        <p:spPr>
          <a:xfrm flipH="1">
            <a:off x="26285" y="73135"/>
            <a:ext cx="831360" cy="688591"/>
          </a:xfrm>
          <a:custGeom>
            <a:avLst/>
            <a:gdLst/>
            <a:ahLst/>
            <a:cxnLst/>
            <a:rect l="l" t="t" r="r" b="b"/>
            <a:pathLst>
              <a:path w="16036" h="13283" extrusionOk="0">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24"/>
          <p:cNvSpPr/>
          <p:nvPr/>
        </p:nvSpPr>
        <p:spPr>
          <a:xfrm>
            <a:off x="68202" y="806162"/>
            <a:ext cx="181223" cy="191196"/>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24"/>
          <p:cNvSpPr/>
          <p:nvPr/>
        </p:nvSpPr>
        <p:spPr>
          <a:xfrm>
            <a:off x="332867" y="806161"/>
            <a:ext cx="109808" cy="10129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24"/>
          <p:cNvSpPr/>
          <p:nvPr/>
        </p:nvSpPr>
        <p:spPr>
          <a:xfrm>
            <a:off x="298039" y="1028135"/>
            <a:ext cx="287861" cy="28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24"/>
          <p:cNvSpPr/>
          <p:nvPr/>
        </p:nvSpPr>
        <p:spPr>
          <a:xfrm rot="1560689">
            <a:off x="472147" y="852386"/>
            <a:ext cx="498935" cy="370079"/>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24"/>
          <p:cNvSpPr txBox="1">
            <a:spLocks noGrp="1"/>
          </p:cNvSpPr>
          <p:nvPr>
            <p:ph type="subTitle" idx="1"/>
          </p:nvPr>
        </p:nvSpPr>
        <p:spPr>
          <a:xfrm>
            <a:off x="1203703" y="3348139"/>
            <a:ext cx="3262000" cy="141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Tree>
    <p:extLst>
      <p:ext uri="{BB962C8B-B14F-4D97-AF65-F5344CB8AC3E}">
        <p14:creationId xmlns:p14="http://schemas.microsoft.com/office/powerpoint/2010/main" val="3781208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column text 3">
  <p:cSld name="One-column text 3">
    <p:spTree>
      <p:nvGrpSpPr>
        <p:cNvPr id="1" name="Shape 449"/>
        <p:cNvGrpSpPr/>
        <p:nvPr/>
      </p:nvGrpSpPr>
      <p:grpSpPr>
        <a:xfrm>
          <a:off x="0" y="0"/>
          <a:ext cx="0" cy="0"/>
          <a:chOff x="0" y="0"/>
          <a:chExt cx="0" cy="0"/>
        </a:xfrm>
      </p:grpSpPr>
      <p:sp>
        <p:nvSpPr>
          <p:cNvPr id="450" name="Google Shape;450;p25"/>
          <p:cNvSpPr txBox="1">
            <a:spLocks noGrp="1"/>
          </p:cNvSpPr>
          <p:nvPr>
            <p:ph type="title"/>
          </p:nvPr>
        </p:nvSpPr>
        <p:spPr>
          <a:xfrm>
            <a:off x="4142533" y="1263100"/>
            <a:ext cx="3886000" cy="124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451" name="Google Shape;451;p25"/>
          <p:cNvGrpSpPr/>
          <p:nvPr/>
        </p:nvGrpSpPr>
        <p:grpSpPr>
          <a:xfrm>
            <a:off x="436656" y="436467"/>
            <a:ext cx="1011925" cy="972144"/>
            <a:chOff x="7047366" y="2801445"/>
            <a:chExt cx="753220" cy="723609"/>
          </a:xfrm>
        </p:grpSpPr>
        <p:sp>
          <p:nvSpPr>
            <p:cNvPr id="452" name="Google Shape;452;p25"/>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5"/>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5"/>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5"/>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5"/>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5"/>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5"/>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5"/>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5"/>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5"/>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5"/>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5"/>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5"/>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5"/>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5"/>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5"/>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5"/>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5"/>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5"/>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5"/>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5"/>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5"/>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5"/>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5"/>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5"/>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5"/>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5"/>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9" name="Google Shape;479;p25"/>
          <p:cNvSpPr/>
          <p:nvPr/>
        </p:nvSpPr>
        <p:spPr>
          <a:xfrm rot="1911286">
            <a:off x="545952" y="1399621"/>
            <a:ext cx="556381" cy="355156"/>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25"/>
          <p:cNvSpPr/>
          <p:nvPr/>
        </p:nvSpPr>
        <p:spPr>
          <a:xfrm rot="2370212">
            <a:off x="1610529" y="944027"/>
            <a:ext cx="205521" cy="21685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5"/>
          <p:cNvSpPr/>
          <p:nvPr/>
        </p:nvSpPr>
        <p:spPr>
          <a:xfrm rot="2370212">
            <a:off x="1759058" y="762059"/>
            <a:ext cx="124532" cy="11488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5"/>
          <p:cNvSpPr/>
          <p:nvPr/>
        </p:nvSpPr>
        <p:spPr>
          <a:xfrm rot="2370212">
            <a:off x="1401561" y="387498"/>
            <a:ext cx="326459" cy="323228"/>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3" name="Google Shape;483;p25"/>
          <p:cNvGrpSpPr/>
          <p:nvPr/>
        </p:nvGrpSpPr>
        <p:grpSpPr>
          <a:xfrm rot="-1977460">
            <a:off x="555813" y="5603821"/>
            <a:ext cx="442600" cy="964652"/>
            <a:chOff x="3802335" y="3241869"/>
            <a:chExt cx="384392" cy="837867"/>
          </a:xfrm>
        </p:grpSpPr>
        <p:sp>
          <p:nvSpPr>
            <p:cNvPr id="484" name="Google Shape;484;p25"/>
            <p:cNvSpPr/>
            <p:nvPr/>
          </p:nvSpPr>
          <p:spPr>
            <a:xfrm>
              <a:off x="3917281" y="3774878"/>
              <a:ext cx="200448" cy="246475"/>
            </a:xfrm>
            <a:custGeom>
              <a:avLst/>
              <a:gdLst/>
              <a:ahLst/>
              <a:cxnLst/>
              <a:rect l="l" t="t" r="r" b="b"/>
              <a:pathLst>
                <a:path w="2417" h="2972" extrusionOk="0">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5"/>
            <p:cNvSpPr/>
            <p:nvPr/>
          </p:nvSpPr>
          <p:spPr>
            <a:xfrm>
              <a:off x="3953439" y="3548223"/>
              <a:ext cx="187345" cy="266213"/>
            </a:xfrm>
            <a:custGeom>
              <a:avLst/>
              <a:gdLst/>
              <a:ahLst/>
              <a:cxnLst/>
              <a:rect l="l" t="t" r="r" b="b"/>
              <a:pathLst>
                <a:path w="2259" h="3210" extrusionOk="0">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5"/>
            <p:cNvSpPr/>
            <p:nvPr/>
          </p:nvSpPr>
          <p:spPr>
            <a:xfrm>
              <a:off x="3933701" y="3344540"/>
              <a:ext cx="138083" cy="259662"/>
            </a:xfrm>
            <a:custGeom>
              <a:avLst/>
              <a:gdLst/>
              <a:ahLst/>
              <a:cxnLst/>
              <a:rect l="l" t="t" r="r" b="b"/>
              <a:pathLst>
                <a:path w="1665" h="3131" extrusionOk="0">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5"/>
            <p:cNvSpPr/>
            <p:nvPr/>
          </p:nvSpPr>
          <p:spPr>
            <a:xfrm>
              <a:off x="4025674" y="3351091"/>
              <a:ext cx="105241" cy="236689"/>
            </a:xfrm>
            <a:custGeom>
              <a:avLst/>
              <a:gdLst/>
              <a:ahLst/>
              <a:cxnLst/>
              <a:rect l="l" t="t" r="r" b="b"/>
              <a:pathLst>
                <a:path w="1269" h="2854" extrusionOk="0">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5"/>
            <p:cNvSpPr/>
            <p:nvPr/>
          </p:nvSpPr>
          <p:spPr>
            <a:xfrm>
              <a:off x="3854832" y="3571278"/>
              <a:ext cx="108559" cy="233289"/>
            </a:xfrm>
            <a:custGeom>
              <a:avLst/>
              <a:gdLst/>
              <a:ahLst/>
              <a:cxnLst/>
              <a:rect l="l" t="t" r="r" b="b"/>
              <a:pathLst>
                <a:path w="1309" h="2813" extrusionOk="0">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5"/>
            <p:cNvSpPr/>
            <p:nvPr/>
          </p:nvSpPr>
          <p:spPr>
            <a:xfrm>
              <a:off x="3828625" y="3755223"/>
              <a:ext cx="78869" cy="256344"/>
            </a:xfrm>
            <a:custGeom>
              <a:avLst/>
              <a:gdLst/>
              <a:ahLst/>
              <a:cxnLst/>
              <a:rect l="l" t="t" r="r" b="b"/>
              <a:pathLst>
                <a:path w="951" h="3091" extrusionOk="0">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5"/>
            <p:cNvSpPr/>
            <p:nvPr/>
          </p:nvSpPr>
          <p:spPr>
            <a:xfrm>
              <a:off x="3802335" y="3241869"/>
              <a:ext cx="384392" cy="837867"/>
            </a:xfrm>
            <a:custGeom>
              <a:avLst/>
              <a:gdLst/>
              <a:ahLst/>
              <a:cxnLst/>
              <a:rect l="l" t="t" r="r" b="b"/>
              <a:pathLst>
                <a:path w="4635" h="10103" extrusionOk="0">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25"/>
          <p:cNvSpPr/>
          <p:nvPr/>
        </p:nvSpPr>
        <p:spPr>
          <a:xfrm>
            <a:off x="1154156" y="6120727"/>
            <a:ext cx="401947" cy="302620"/>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5"/>
          <p:cNvSpPr/>
          <p:nvPr/>
        </p:nvSpPr>
        <p:spPr>
          <a:xfrm rot="10142416">
            <a:off x="231901" y="5290892"/>
            <a:ext cx="556368" cy="355147"/>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25"/>
          <p:cNvGrpSpPr/>
          <p:nvPr/>
        </p:nvGrpSpPr>
        <p:grpSpPr>
          <a:xfrm rot="3098527">
            <a:off x="264134" y="6210378"/>
            <a:ext cx="283636" cy="292633"/>
            <a:chOff x="6109266" y="2958701"/>
            <a:chExt cx="158099" cy="163114"/>
          </a:xfrm>
        </p:grpSpPr>
        <p:sp>
          <p:nvSpPr>
            <p:cNvPr id="494" name="Google Shape;494;p25"/>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5"/>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5"/>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7" name="Google Shape;497;p25"/>
          <p:cNvGrpSpPr/>
          <p:nvPr/>
        </p:nvGrpSpPr>
        <p:grpSpPr>
          <a:xfrm>
            <a:off x="10756211" y="5459521"/>
            <a:ext cx="744628" cy="951905"/>
            <a:chOff x="4444590" y="1528318"/>
            <a:chExt cx="2618243" cy="3347064"/>
          </a:xfrm>
        </p:grpSpPr>
        <p:sp>
          <p:nvSpPr>
            <p:cNvPr id="498" name="Google Shape;498;p25"/>
            <p:cNvSpPr/>
            <p:nvPr/>
          </p:nvSpPr>
          <p:spPr>
            <a:xfrm>
              <a:off x="5701623" y="3673030"/>
              <a:ext cx="148890" cy="125982"/>
            </a:xfrm>
            <a:custGeom>
              <a:avLst/>
              <a:gdLst/>
              <a:ahLst/>
              <a:cxnLst/>
              <a:rect l="l" t="t" r="r" b="b"/>
              <a:pathLst>
                <a:path w="793" h="671" extrusionOk="0">
                  <a:moveTo>
                    <a:pt x="356" y="1"/>
                  </a:moveTo>
                  <a:cubicBezTo>
                    <a:pt x="227" y="1"/>
                    <a:pt x="141" y="100"/>
                    <a:pt x="79" y="224"/>
                  </a:cubicBezTo>
                  <a:cubicBezTo>
                    <a:pt x="0" y="422"/>
                    <a:pt x="79" y="620"/>
                    <a:pt x="278" y="660"/>
                  </a:cubicBezTo>
                  <a:cubicBezTo>
                    <a:pt x="299" y="667"/>
                    <a:pt x="322" y="670"/>
                    <a:pt x="346" y="670"/>
                  </a:cubicBezTo>
                  <a:cubicBezTo>
                    <a:pt x="453" y="670"/>
                    <a:pt x="577" y="606"/>
                    <a:pt x="674" y="541"/>
                  </a:cubicBezTo>
                  <a:cubicBezTo>
                    <a:pt x="792" y="422"/>
                    <a:pt x="634" y="105"/>
                    <a:pt x="476" y="26"/>
                  </a:cubicBezTo>
                  <a:cubicBezTo>
                    <a:pt x="432" y="9"/>
                    <a:pt x="393" y="1"/>
                    <a:pt x="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5"/>
            <p:cNvSpPr/>
            <p:nvPr/>
          </p:nvSpPr>
          <p:spPr>
            <a:xfrm>
              <a:off x="5984197" y="2784204"/>
              <a:ext cx="171233" cy="135182"/>
            </a:xfrm>
            <a:custGeom>
              <a:avLst/>
              <a:gdLst/>
              <a:ahLst/>
              <a:cxnLst/>
              <a:rect l="l" t="t" r="r" b="b"/>
              <a:pathLst>
                <a:path w="912" h="720" extrusionOk="0">
                  <a:moveTo>
                    <a:pt x="534" y="0"/>
                  </a:moveTo>
                  <a:cubicBezTo>
                    <a:pt x="457" y="0"/>
                    <a:pt x="225" y="134"/>
                    <a:pt x="119" y="205"/>
                  </a:cubicBezTo>
                  <a:cubicBezTo>
                    <a:pt x="1" y="323"/>
                    <a:pt x="159" y="680"/>
                    <a:pt x="317" y="720"/>
                  </a:cubicBezTo>
                  <a:cubicBezTo>
                    <a:pt x="476" y="720"/>
                    <a:pt x="674" y="680"/>
                    <a:pt x="832" y="640"/>
                  </a:cubicBezTo>
                  <a:lnTo>
                    <a:pt x="912" y="561"/>
                  </a:lnTo>
                  <a:cubicBezTo>
                    <a:pt x="832" y="363"/>
                    <a:pt x="714" y="165"/>
                    <a:pt x="555" y="6"/>
                  </a:cubicBezTo>
                  <a:cubicBezTo>
                    <a:pt x="551" y="2"/>
                    <a:pt x="544" y="0"/>
                    <a:pt x="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5"/>
            <p:cNvSpPr/>
            <p:nvPr/>
          </p:nvSpPr>
          <p:spPr>
            <a:xfrm>
              <a:off x="5642104" y="3114463"/>
              <a:ext cx="245584" cy="206528"/>
            </a:xfrm>
            <a:custGeom>
              <a:avLst/>
              <a:gdLst/>
              <a:ahLst/>
              <a:cxnLst/>
              <a:rect l="l" t="t" r="r" b="b"/>
              <a:pathLst>
                <a:path w="1308" h="1100" extrusionOk="0">
                  <a:moveTo>
                    <a:pt x="563" y="1"/>
                  </a:moveTo>
                  <a:cubicBezTo>
                    <a:pt x="480" y="1"/>
                    <a:pt x="395" y="23"/>
                    <a:pt x="317" y="70"/>
                  </a:cubicBezTo>
                  <a:cubicBezTo>
                    <a:pt x="159" y="149"/>
                    <a:pt x="0" y="228"/>
                    <a:pt x="0" y="466"/>
                  </a:cubicBezTo>
                  <a:cubicBezTo>
                    <a:pt x="0" y="703"/>
                    <a:pt x="119" y="902"/>
                    <a:pt x="357" y="981"/>
                  </a:cubicBezTo>
                  <a:cubicBezTo>
                    <a:pt x="515" y="1060"/>
                    <a:pt x="703" y="1100"/>
                    <a:pt x="862" y="1100"/>
                  </a:cubicBezTo>
                  <a:cubicBezTo>
                    <a:pt x="1020" y="1100"/>
                    <a:pt x="1149" y="1060"/>
                    <a:pt x="1189" y="981"/>
                  </a:cubicBezTo>
                  <a:cubicBezTo>
                    <a:pt x="1308" y="664"/>
                    <a:pt x="1189" y="307"/>
                    <a:pt x="911" y="149"/>
                  </a:cubicBezTo>
                  <a:cubicBezTo>
                    <a:pt x="815" y="53"/>
                    <a:pt x="690"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5"/>
            <p:cNvSpPr/>
            <p:nvPr/>
          </p:nvSpPr>
          <p:spPr>
            <a:xfrm>
              <a:off x="4571138" y="2882023"/>
              <a:ext cx="2313142" cy="1911696"/>
            </a:xfrm>
            <a:custGeom>
              <a:avLst/>
              <a:gdLst/>
              <a:ahLst/>
              <a:cxnLst/>
              <a:rect l="l" t="t" r="r" b="b"/>
              <a:pathLst>
                <a:path w="12320" h="10182" extrusionOk="0">
                  <a:moveTo>
                    <a:pt x="1200" y="3401"/>
                  </a:moveTo>
                  <a:cubicBezTo>
                    <a:pt x="1210" y="3401"/>
                    <a:pt x="1220" y="3403"/>
                    <a:pt x="1228" y="3407"/>
                  </a:cubicBezTo>
                  <a:cubicBezTo>
                    <a:pt x="1426" y="3407"/>
                    <a:pt x="1347" y="3566"/>
                    <a:pt x="1347" y="3724"/>
                  </a:cubicBezTo>
                  <a:cubicBezTo>
                    <a:pt x="1347" y="4120"/>
                    <a:pt x="1387" y="4556"/>
                    <a:pt x="1387" y="4992"/>
                  </a:cubicBezTo>
                  <a:cubicBezTo>
                    <a:pt x="1387" y="5229"/>
                    <a:pt x="1426" y="5467"/>
                    <a:pt x="1466" y="5705"/>
                  </a:cubicBezTo>
                  <a:lnTo>
                    <a:pt x="1347" y="5744"/>
                  </a:lnTo>
                  <a:cubicBezTo>
                    <a:pt x="1228" y="5586"/>
                    <a:pt x="1149" y="5467"/>
                    <a:pt x="1070" y="5309"/>
                  </a:cubicBezTo>
                  <a:cubicBezTo>
                    <a:pt x="832" y="4754"/>
                    <a:pt x="832" y="4199"/>
                    <a:pt x="990" y="3645"/>
                  </a:cubicBezTo>
                  <a:cubicBezTo>
                    <a:pt x="990" y="3539"/>
                    <a:pt x="1117" y="3401"/>
                    <a:pt x="1200" y="3401"/>
                  </a:cubicBezTo>
                  <a:close/>
                  <a:moveTo>
                    <a:pt x="10369" y="4024"/>
                  </a:moveTo>
                  <a:cubicBezTo>
                    <a:pt x="10438" y="4024"/>
                    <a:pt x="10507" y="4029"/>
                    <a:pt x="10577" y="4041"/>
                  </a:cubicBezTo>
                  <a:cubicBezTo>
                    <a:pt x="11171" y="4358"/>
                    <a:pt x="11448" y="4912"/>
                    <a:pt x="11210" y="5388"/>
                  </a:cubicBezTo>
                  <a:cubicBezTo>
                    <a:pt x="10977" y="5708"/>
                    <a:pt x="10594" y="5900"/>
                    <a:pt x="10218" y="5900"/>
                  </a:cubicBezTo>
                  <a:cubicBezTo>
                    <a:pt x="10083" y="5900"/>
                    <a:pt x="9949" y="5876"/>
                    <a:pt x="9824" y="5823"/>
                  </a:cubicBezTo>
                  <a:cubicBezTo>
                    <a:pt x="9349" y="5586"/>
                    <a:pt x="9111" y="5031"/>
                    <a:pt x="9349" y="4556"/>
                  </a:cubicBezTo>
                  <a:cubicBezTo>
                    <a:pt x="9586" y="4218"/>
                    <a:pt x="9967" y="4024"/>
                    <a:pt x="10369" y="4024"/>
                  </a:cubicBezTo>
                  <a:close/>
                  <a:moveTo>
                    <a:pt x="2496" y="4833"/>
                  </a:moveTo>
                  <a:cubicBezTo>
                    <a:pt x="2575" y="4873"/>
                    <a:pt x="2615" y="4952"/>
                    <a:pt x="2654" y="5071"/>
                  </a:cubicBezTo>
                  <a:cubicBezTo>
                    <a:pt x="2773" y="5507"/>
                    <a:pt x="2852" y="5942"/>
                    <a:pt x="2931" y="6378"/>
                  </a:cubicBezTo>
                  <a:cubicBezTo>
                    <a:pt x="2971" y="6537"/>
                    <a:pt x="3050" y="6695"/>
                    <a:pt x="3090" y="6853"/>
                  </a:cubicBezTo>
                  <a:cubicBezTo>
                    <a:pt x="2813" y="6853"/>
                    <a:pt x="2615" y="6655"/>
                    <a:pt x="2535" y="6418"/>
                  </a:cubicBezTo>
                  <a:cubicBezTo>
                    <a:pt x="2417" y="6022"/>
                    <a:pt x="2377" y="5625"/>
                    <a:pt x="2258" y="5229"/>
                  </a:cubicBezTo>
                  <a:cubicBezTo>
                    <a:pt x="2258" y="5150"/>
                    <a:pt x="2258" y="5110"/>
                    <a:pt x="2298" y="5031"/>
                  </a:cubicBezTo>
                  <a:cubicBezTo>
                    <a:pt x="2377" y="4952"/>
                    <a:pt x="2417" y="4873"/>
                    <a:pt x="2496" y="4833"/>
                  </a:cubicBezTo>
                  <a:close/>
                  <a:moveTo>
                    <a:pt x="1426" y="6101"/>
                  </a:moveTo>
                  <a:cubicBezTo>
                    <a:pt x="1505" y="6101"/>
                    <a:pt x="1585" y="6101"/>
                    <a:pt x="1624" y="6180"/>
                  </a:cubicBezTo>
                  <a:cubicBezTo>
                    <a:pt x="1902" y="6616"/>
                    <a:pt x="2139" y="7091"/>
                    <a:pt x="2456" y="7646"/>
                  </a:cubicBezTo>
                  <a:cubicBezTo>
                    <a:pt x="2298" y="7606"/>
                    <a:pt x="2100" y="7566"/>
                    <a:pt x="1941" y="7487"/>
                  </a:cubicBezTo>
                  <a:lnTo>
                    <a:pt x="1981" y="7487"/>
                  </a:lnTo>
                  <a:cubicBezTo>
                    <a:pt x="1585" y="7210"/>
                    <a:pt x="1307" y="6774"/>
                    <a:pt x="1307" y="6299"/>
                  </a:cubicBezTo>
                  <a:cubicBezTo>
                    <a:pt x="1307" y="6220"/>
                    <a:pt x="1347" y="6140"/>
                    <a:pt x="1426" y="6101"/>
                  </a:cubicBezTo>
                  <a:close/>
                  <a:moveTo>
                    <a:pt x="3446" y="0"/>
                  </a:moveTo>
                  <a:lnTo>
                    <a:pt x="3446" y="0"/>
                  </a:lnTo>
                  <a:cubicBezTo>
                    <a:pt x="2813" y="317"/>
                    <a:pt x="2218" y="753"/>
                    <a:pt x="1704" y="1268"/>
                  </a:cubicBezTo>
                  <a:cubicBezTo>
                    <a:pt x="990" y="1941"/>
                    <a:pt x="476" y="2813"/>
                    <a:pt x="277" y="3803"/>
                  </a:cubicBezTo>
                  <a:cubicBezTo>
                    <a:pt x="0" y="5427"/>
                    <a:pt x="594" y="7131"/>
                    <a:pt x="1862" y="8240"/>
                  </a:cubicBezTo>
                  <a:cubicBezTo>
                    <a:pt x="2535" y="8874"/>
                    <a:pt x="3328" y="9349"/>
                    <a:pt x="4199" y="9666"/>
                  </a:cubicBezTo>
                  <a:cubicBezTo>
                    <a:pt x="5014" y="10011"/>
                    <a:pt x="5879" y="10182"/>
                    <a:pt x="6739" y="10182"/>
                  </a:cubicBezTo>
                  <a:cubicBezTo>
                    <a:pt x="8053" y="10182"/>
                    <a:pt x="9357" y="9783"/>
                    <a:pt x="10458" y="8992"/>
                  </a:cubicBezTo>
                  <a:cubicBezTo>
                    <a:pt x="11290" y="8398"/>
                    <a:pt x="11923" y="7527"/>
                    <a:pt x="12201" y="6537"/>
                  </a:cubicBezTo>
                  <a:cubicBezTo>
                    <a:pt x="12320" y="5982"/>
                    <a:pt x="12320" y="5388"/>
                    <a:pt x="12201" y="4833"/>
                  </a:cubicBezTo>
                  <a:cubicBezTo>
                    <a:pt x="12161" y="4358"/>
                    <a:pt x="11923" y="3882"/>
                    <a:pt x="11488" y="3645"/>
                  </a:cubicBezTo>
                  <a:cubicBezTo>
                    <a:pt x="11028" y="3332"/>
                    <a:pt x="10611" y="3156"/>
                    <a:pt x="10194" y="3156"/>
                  </a:cubicBezTo>
                  <a:cubicBezTo>
                    <a:pt x="9711" y="3156"/>
                    <a:pt x="9227" y="3391"/>
                    <a:pt x="8675" y="3922"/>
                  </a:cubicBezTo>
                  <a:cubicBezTo>
                    <a:pt x="8398" y="4199"/>
                    <a:pt x="8200" y="4516"/>
                    <a:pt x="8002" y="4833"/>
                  </a:cubicBezTo>
                  <a:cubicBezTo>
                    <a:pt x="7764" y="5229"/>
                    <a:pt x="7566" y="5665"/>
                    <a:pt x="7249" y="6061"/>
                  </a:cubicBezTo>
                  <a:cubicBezTo>
                    <a:pt x="7021" y="6388"/>
                    <a:pt x="6630" y="6607"/>
                    <a:pt x="6211" y="6607"/>
                  </a:cubicBezTo>
                  <a:cubicBezTo>
                    <a:pt x="6122" y="6607"/>
                    <a:pt x="6032" y="6597"/>
                    <a:pt x="5942" y="6576"/>
                  </a:cubicBezTo>
                  <a:cubicBezTo>
                    <a:pt x="4991" y="6418"/>
                    <a:pt x="4516" y="5705"/>
                    <a:pt x="4674" y="4675"/>
                  </a:cubicBezTo>
                  <a:cubicBezTo>
                    <a:pt x="4754" y="4318"/>
                    <a:pt x="4872" y="3962"/>
                    <a:pt x="4991" y="3605"/>
                  </a:cubicBezTo>
                  <a:cubicBezTo>
                    <a:pt x="5150" y="3249"/>
                    <a:pt x="4991" y="2853"/>
                    <a:pt x="4595" y="2734"/>
                  </a:cubicBezTo>
                  <a:cubicBezTo>
                    <a:pt x="4318" y="2615"/>
                    <a:pt x="4041" y="2496"/>
                    <a:pt x="3803" y="2377"/>
                  </a:cubicBezTo>
                  <a:cubicBezTo>
                    <a:pt x="3209" y="2179"/>
                    <a:pt x="2892" y="1506"/>
                    <a:pt x="3169" y="912"/>
                  </a:cubicBezTo>
                  <a:cubicBezTo>
                    <a:pt x="3209" y="634"/>
                    <a:pt x="3328" y="357"/>
                    <a:pt x="3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5"/>
            <p:cNvSpPr/>
            <p:nvPr/>
          </p:nvSpPr>
          <p:spPr>
            <a:xfrm>
              <a:off x="4444590" y="1528318"/>
              <a:ext cx="2618243" cy="3347064"/>
            </a:xfrm>
            <a:custGeom>
              <a:avLst/>
              <a:gdLst/>
              <a:ahLst/>
              <a:cxnLst/>
              <a:rect l="l" t="t" r="r" b="b"/>
              <a:pathLst>
                <a:path w="13945" h="17827" extrusionOk="0">
                  <a:moveTo>
                    <a:pt x="8934" y="473"/>
                  </a:moveTo>
                  <a:cubicBezTo>
                    <a:pt x="8953" y="473"/>
                    <a:pt x="8972" y="474"/>
                    <a:pt x="8993" y="476"/>
                  </a:cubicBezTo>
                  <a:cubicBezTo>
                    <a:pt x="9389" y="476"/>
                    <a:pt x="9785" y="556"/>
                    <a:pt x="10142" y="674"/>
                  </a:cubicBezTo>
                  <a:cubicBezTo>
                    <a:pt x="11053" y="1071"/>
                    <a:pt x="11924" y="1506"/>
                    <a:pt x="12796" y="1982"/>
                  </a:cubicBezTo>
                  <a:cubicBezTo>
                    <a:pt x="12954" y="2061"/>
                    <a:pt x="13112" y="2180"/>
                    <a:pt x="13231" y="2299"/>
                  </a:cubicBezTo>
                  <a:cubicBezTo>
                    <a:pt x="13390" y="2497"/>
                    <a:pt x="13429" y="2774"/>
                    <a:pt x="13271" y="2972"/>
                  </a:cubicBezTo>
                  <a:cubicBezTo>
                    <a:pt x="13224" y="3089"/>
                    <a:pt x="13136" y="3123"/>
                    <a:pt x="13038" y="3123"/>
                  </a:cubicBezTo>
                  <a:cubicBezTo>
                    <a:pt x="12971" y="3123"/>
                    <a:pt x="12900" y="3107"/>
                    <a:pt x="12835" y="3091"/>
                  </a:cubicBezTo>
                  <a:cubicBezTo>
                    <a:pt x="12677" y="3012"/>
                    <a:pt x="12399" y="2893"/>
                    <a:pt x="12162" y="2774"/>
                  </a:cubicBezTo>
                  <a:cubicBezTo>
                    <a:pt x="12109" y="2753"/>
                    <a:pt x="12067" y="2743"/>
                    <a:pt x="12031" y="2743"/>
                  </a:cubicBezTo>
                  <a:cubicBezTo>
                    <a:pt x="11931" y="2743"/>
                    <a:pt x="11871" y="2816"/>
                    <a:pt x="11726" y="2932"/>
                  </a:cubicBezTo>
                  <a:cubicBezTo>
                    <a:pt x="11171" y="3487"/>
                    <a:pt x="11092" y="4279"/>
                    <a:pt x="10815" y="4913"/>
                  </a:cubicBezTo>
                  <a:cubicBezTo>
                    <a:pt x="10538" y="5626"/>
                    <a:pt x="10300" y="6299"/>
                    <a:pt x="10102" y="7052"/>
                  </a:cubicBezTo>
                  <a:cubicBezTo>
                    <a:pt x="10062" y="7210"/>
                    <a:pt x="9983" y="7369"/>
                    <a:pt x="9943" y="7527"/>
                  </a:cubicBezTo>
                  <a:cubicBezTo>
                    <a:pt x="9864" y="7686"/>
                    <a:pt x="9785" y="8042"/>
                    <a:pt x="9666" y="8280"/>
                  </a:cubicBezTo>
                  <a:cubicBezTo>
                    <a:pt x="9864" y="8438"/>
                    <a:pt x="10062" y="8637"/>
                    <a:pt x="10300" y="8795"/>
                  </a:cubicBezTo>
                  <a:cubicBezTo>
                    <a:pt x="10656" y="9033"/>
                    <a:pt x="11053" y="9270"/>
                    <a:pt x="11409" y="9508"/>
                  </a:cubicBezTo>
                  <a:cubicBezTo>
                    <a:pt x="11647" y="9706"/>
                    <a:pt x="11845" y="9904"/>
                    <a:pt x="12003" y="10142"/>
                  </a:cubicBezTo>
                  <a:cubicBezTo>
                    <a:pt x="11964" y="10142"/>
                    <a:pt x="11924" y="10181"/>
                    <a:pt x="11924" y="10181"/>
                  </a:cubicBezTo>
                  <a:cubicBezTo>
                    <a:pt x="11548" y="9986"/>
                    <a:pt x="11191" y="9899"/>
                    <a:pt x="10850" y="9899"/>
                  </a:cubicBezTo>
                  <a:cubicBezTo>
                    <a:pt x="10223" y="9899"/>
                    <a:pt x="9651" y="10195"/>
                    <a:pt x="9112" y="10657"/>
                  </a:cubicBezTo>
                  <a:cubicBezTo>
                    <a:pt x="8636" y="11172"/>
                    <a:pt x="8240" y="11766"/>
                    <a:pt x="7923" y="12400"/>
                  </a:cubicBezTo>
                  <a:cubicBezTo>
                    <a:pt x="7804" y="12637"/>
                    <a:pt x="7686" y="12835"/>
                    <a:pt x="7487" y="13033"/>
                  </a:cubicBezTo>
                  <a:cubicBezTo>
                    <a:pt x="7305" y="13216"/>
                    <a:pt x="7055" y="13312"/>
                    <a:pt x="6792" y="13312"/>
                  </a:cubicBezTo>
                  <a:cubicBezTo>
                    <a:pt x="6655" y="13312"/>
                    <a:pt x="6514" y="13286"/>
                    <a:pt x="6378" y="13232"/>
                  </a:cubicBezTo>
                  <a:cubicBezTo>
                    <a:pt x="6022" y="13073"/>
                    <a:pt x="5784" y="12717"/>
                    <a:pt x="5824" y="12360"/>
                  </a:cubicBezTo>
                  <a:cubicBezTo>
                    <a:pt x="5863" y="11964"/>
                    <a:pt x="5903" y="11607"/>
                    <a:pt x="6022" y="11251"/>
                  </a:cubicBezTo>
                  <a:cubicBezTo>
                    <a:pt x="6022" y="11092"/>
                    <a:pt x="6101" y="10974"/>
                    <a:pt x="6141" y="10815"/>
                  </a:cubicBezTo>
                  <a:cubicBezTo>
                    <a:pt x="6299" y="10340"/>
                    <a:pt x="6061" y="9864"/>
                    <a:pt x="5626" y="9627"/>
                  </a:cubicBezTo>
                  <a:cubicBezTo>
                    <a:pt x="5309" y="9429"/>
                    <a:pt x="4913" y="9270"/>
                    <a:pt x="4556" y="9072"/>
                  </a:cubicBezTo>
                  <a:cubicBezTo>
                    <a:pt x="4200" y="8874"/>
                    <a:pt x="4160" y="8716"/>
                    <a:pt x="4239" y="8280"/>
                  </a:cubicBezTo>
                  <a:cubicBezTo>
                    <a:pt x="4279" y="8161"/>
                    <a:pt x="4319" y="8003"/>
                    <a:pt x="4358" y="7844"/>
                  </a:cubicBezTo>
                  <a:lnTo>
                    <a:pt x="4596" y="7052"/>
                  </a:lnTo>
                  <a:cubicBezTo>
                    <a:pt x="4918" y="6950"/>
                    <a:pt x="5255" y="6899"/>
                    <a:pt x="5592" y="6899"/>
                  </a:cubicBezTo>
                  <a:cubicBezTo>
                    <a:pt x="6040" y="6899"/>
                    <a:pt x="6486" y="6990"/>
                    <a:pt x="6893" y="7171"/>
                  </a:cubicBezTo>
                  <a:cubicBezTo>
                    <a:pt x="7012" y="7210"/>
                    <a:pt x="7091" y="7210"/>
                    <a:pt x="7210" y="7250"/>
                  </a:cubicBezTo>
                  <a:cubicBezTo>
                    <a:pt x="7274" y="7258"/>
                    <a:pt x="7326" y="7263"/>
                    <a:pt x="7369" y="7263"/>
                  </a:cubicBezTo>
                  <a:cubicBezTo>
                    <a:pt x="7541" y="7263"/>
                    <a:pt x="7567" y="7187"/>
                    <a:pt x="7567" y="6933"/>
                  </a:cubicBezTo>
                  <a:cubicBezTo>
                    <a:pt x="7606" y="6894"/>
                    <a:pt x="7606" y="6814"/>
                    <a:pt x="7646" y="6775"/>
                  </a:cubicBezTo>
                  <a:lnTo>
                    <a:pt x="7686" y="6616"/>
                  </a:lnTo>
                  <a:cubicBezTo>
                    <a:pt x="8319" y="5269"/>
                    <a:pt x="8953" y="3923"/>
                    <a:pt x="9587" y="2576"/>
                  </a:cubicBezTo>
                  <a:cubicBezTo>
                    <a:pt x="9627" y="2457"/>
                    <a:pt x="9627" y="2378"/>
                    <a:pt x="9666" y="2299"/>
                  </a:cubicBezTo>
                  <a:cubicBezTo>
                    <a:pt x="9745" y="2140"/>
                    <a:pt x="9666" y="1902"/>
                    <a:pt x="9468" y="1863"/>
                  </a:cubicBezTo>
                  <a:cubicBezTo>
                    <a:pt x="9191" y="1744"/>
                    <a:pt x="8953" y="1625"/>
                    <a:pt x="8715" y="1467"/>
                  </a:cubicBezTo>
                  <a:cubicBezTo>
                    <a:pt x="8517" y="1387"/>
                    <a:pt x="8438" y="1150"/>
                    <a:pt x="8517" y="952"/>
                  </a:cubicBezTo>
                  <a:cubicBezTo>
                    <a:pt x="8591" y="729"/>
                    <a:pt x="8666" y="473"/>
                    <a:pt x="8934" y="473"/>
                  </a:cubicBezTo>
                  <a:close/>
                  <a:moveTo>
                    <a:pt x="4120" y="7171"/>
                  </a:moveTo>
                  <a:lnTo>
                    <a:pt x="4120" y="7171"/>
                  </a:lnTo>
                  <a:cubicBezTo>
                    <a:pt x="4002" y="7527"/>
                    <a:pt x="3922" y="7805"/>
                    <a:pt x="3843" y="8082"/>
                  </a:cubicBezTo>
                  <a:cubicBezTo>
                    <a:pt x="3566" y="8676"/>
                    <a:pt x="3883" y="9350"/>
                    <a:pt x="4477" y="9548"/>
                  </a:cubicBezTo>
                  <a:cubicBezTo>
                    <a:pt x="4715" y="9666"/>
                    <a:pt x="4992" y="9785"/>
                    <a:pt x="5269" y="9904"/>
                  </a:cubicBezTo>
                  <a:cubicBezTo>
                    <a:pt x="5665" y="10023"/>
                    <a:pt x="5824" y="10419"/>
                    <a:pt x="5665" y="10776"/>
                  </a:cubicBezTo>
                  <a:cubicBezTo>
                    <a:pt x="5546" y="11132"/>
                    <a:pt x="5428" y="11489"/>
                    <a:pt x="5348" y="11845"/>
                  </a:cubicBezTo>
                  <a:cubicBezTo>
                    <a:pt x="5190" y="12875"/>
                    <a:pt x="5665" y="13588"/>
                    <a:pt x="6616" y="13747"/>
                  </a:cubicBezTo>
                  <a:cubicBezTo>
                    <a:pt x="6706" y="13767"/>
                    <a:pt x="6796" y="13777"/>
                    <a:pt x="6885" y="13777"/>
                  </a:cubicBezTo>
                  <a:cubicBezTo>
                    <a:pt x="7304" y="13777"/>
                    <a:pt x="7695" y="13558"/>
                    <a:pt x="7923" y="13232"/>
                  </a:cubicBezTo>
                  <a:cubicBezTo>
                    <a:pt x="8240" y="12835"/>
                    <a:pt x="8438" y="12400"/>
                    <a:pt x="8676" y="12004"/>
                  </a:cubicBezTo>
                  <a:cubicBezTo>
                    <a:pt x="8874" y="11687"/>
                    <a:pt x="9072" y="11370"/>
                    <a:pt x="9349" y="11092"/>
                  </a:cubicBezTo>
                  <a:cubicBezTo>
                    <a:pt x="9901" y="10562"/>
                    <a:pt x="10385" y="10327"/>
                    <a:pt x="10868" y="10327"/>
                  </a:cubicBezTo>
                  <a:cubicBezTo>
                    <a:pt x="11285" y="10327"/>
                    <a:pt x="11702" y="10503"/>
                    <a:pt x="12162" y="10815"/>
                  </a:cubicBezTo>
                  <a:cubicBezTo>
                    <a:pt x="12558" y="11053"/>
                    <a:pt x="12835" y="11489"/>
                    <a:pt x="12875" y="12004"/>
                  </a:cubicBezTo>
                  <a:cubicBezTo>
                    <a:pt x="12994" y="12558"/>
                    <a:pt x="12994" y="13152"/>
                    <a:pt x="12875" y="13707"/>
                  </a:cubicBezTo>
                  <a:cubicBezTo>
                    <a:pt x="12597" y="14697"/>
                    <a:pt x="11964" y="15569"/>
                    <a:pt x="11132" y="16163"/>
                  </a:cubicBezTo>
                  <a:cubicBezTo>
                    <a:pt x="10031" y="16953"/>
                    <a:pt x="8727" y="17352"/>
                    <a:pt x="7413" y="17352"/>
                  </a:cubicBezTo>
                  <a:cubicBezTo>
                    <a:pt x="6553" y="17352"/>
                    <a:pt x="5688" y="17181"/>
                    <a:pt x="4873" y="16836"/>
                  </a:cubicBezTo>
                  <a:cubicBezTo>
                    <a:pt x="4002" y="16519"/>
                    <a:pt x="3209" y="16044"/>
                    <a:pt x="2536" y="15410"/>
                  </a:cubicBezTo>
                  <a:cubicBezTo>
                    <a:pt x="1268" y="14301"/>
                    <a:pt x="674" y="12598"/>
                    <a:pt x="951" y="10974"/>
                  </a:cubicBezTo>
                  <a:cubicBezTo>
                    <a:pt x="1150" y="9983"/>
                    <a:pt x="1664" y="9112"/>
                    <a:pt x="2378" y="8438"/>
                  </a:cubicBezTo>
                  <a:cubicBezTo>
                    <a:pt x="2892" y="7923"/>
                    <a:pt x="3487" y="7488"/>
                    <a:pt x="4120" y="7171"/>
                  </a:cubicBezTo>
                  <a:close/>
                  <a:moveTo>
                    <a:pt x="9072" y="1"/>
                  </a:moveTo>
                  <a:cubicBezTo>
                    <a:pt x="8557" y="41"/>
                    <a:pt x="8161" y="397"/>
                    <a:pt x="8121" y="912"/>
                  </a:cubicBezTo>
                  <a:cubicBezTo>
                    <a:pt x="8002" y="1308"/>
                    <a:pt x="8201" y="1704"/>
                    <a:pt x="8597" y="1902"/>
                  </a:cubicBezTo>
                  <a:cubicBezTo>
                    <a:pt x="8795" y="1982"/>
                    <a:pt x="9032" y="2100"/>
                    <a:pt x="9270" y="2180"/>
                  </a:cubicBezTo>
                  <a:lnTo>
                    <a:pt x="7171" y="6735"/>
                  </a:lnTo>
                  <a:lnTo>
                    <a:pt x="6695" y="6616"/>
                  </a:lnTo>
                  <a:cubicBezTo>
                    <a:pt x="6350" y="6516"/>
                    <a:pt x="5989" y="6467"/>
                    <a:pt x="5628" y="6467"/>
                  </a:cubicBezTo>
                  <a:cubicBezTo>
                    <a:pt x="4994" y="6467"/>
                    <a:pt x="4359" y="6616"/>
                    <a:pt x="3804" y="6894"/>
                  </a:cubicBezTo>
                  <a:cubicBezTo>
                    <a:pt x="3011" y="7250"/>
                    <a:pt x="2298" y="7805"/>
                    <a:pt x="1783" y="8478"/>
                  </a:cubicBezTo>
                  <a:cubicBezTo>
                    <a:pt x="199" y="10261"/>
                    <a:pt x="1" y="12281"/>
                    <a:pt x="1150" y="14420"/>
                  </a:cubicBezTo>
                  <a:cubicBezTo>
                    <a:pt x="1704" y="15371"/>
                    <a:pt x="2536" y="16163"/>
                    <a:pt x="3526" y="16717"/>
                  </a:cubicBezTo>
                  <a:cubicBezTo>
                    <a:pt x="4714" y="17442"/>
                    <a:pt x="6071" y="17827"/>
                    <a:pt x="7442" y="17827"/>
                  </a:cubicBezTo>
                  <a:cubicBezTo>
                    <a:pt x="7946" y="17827"/>
                    <a:pt x="8453" y="17775"/>
                    <a:pt x="8953" y="17668"/>
                  </a:cubicBezTo>
                  <a:cubicBezTo>
                    <a:pt x="10617" y="17391"/>
                    <a:pt x="12043" y="16401"/>
                    <a:pt x="12835" y="14935"/>
                  </a:cubicBezTo>
                  <a:cubicBezTo>
                    <a:pt x="13310" y="14222"/>
                    <a:pt x="13548" y="13311"/>
                    <a:pt x="13429" y="12439"/>
                  </a:cubicBezTo>
                  <a:cubicBezTo>
                    <a:pt x="13350" y="11687"/>
                    <a:pt x="13073" y="10974"/>
                    <a:pt x="12716" y="10340"/>
                  </a:cubicBezTo>
                  <a:cubicBezTo>
                    <a:pt x="12281" y="9627"/>
                    <a:pt x="11686" y="9072"/>
                    <a:pt x="11013" y="8676"/>
                  </a:cubicBezTo>
                  <a:lnTo>
                    <a:pt x="10221" y="8201"/>
                  </a:lnTo>
                  <a:cubicBezTo>
                    <a:pt x="10815" y="6497"/>
                    <a:pt x="11369" y="4834"/>
                    <a:pt x="11964" y="3170"/>
                  </a:cubicBezTo>
                  <a:cubicBezTo>
                    <a:pt x="12320" y="3289"/>
                    <a:pt x="12597" y="3408"/>
                    <a:pt x="12914" y="3487"/>
                  </a:cubicBezTo>
                  <a:cubicBezTo>
                    <a:pt x="12991" y="3520"/>
                    <a:pt x="13067" y="3534"/>
                    <a:pt x="13141" y="3534"/>
                  </a:cubicBezTo>
                  <a:cubicBezTo>
                    <a:pt x="13335" y="3534"/>
                    <a:pt x="13513" y="3432"/>
                    <a:pt x="13627" y="3289"/>
                  </a:cubicBezTo>
                  <a:cubicBezTo>
                    <a:pt x="13944" y="2695"/>
                    <a:pt x="13944" y="2378"/>
                    <a:pt x="13469" y="1902"/>
                  </a:cubicBezTo>
                  <a:cubicBezTo>
                    <a:pt x="13310" y="1744"/>
                    <a:pt x="13152" y="1625"/>
                    <a:pt x="12994" y="1546"/>
                  </a:cubicBezTo>
                  <a:cubicBezTo>
                    <a:pt x="12241" y="1150"/>
                    <a:pt x="11449" y="714"/>
                    <a:pt x="10696" y="358"/>
                  </a:cubicBezTo>
                  <a:cubicBezTo>
                    <a:pt x="10181" y="120"/>
                    <a:pt x="9627" y="1"/>
                    <a:pt x="9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5"/>
            <p:cNvSpPr/>
            <p:nvPr/>
          </p:nvSpPr>
          <p:spPr>
            <a:xfrm>
              <a:off x="6281792" y="3637357"/>
              <a:ext cx="438971" cy="352599"/>
            </a:xfrm>
            <a:custGeom>
              <a:avLst/>
              <a:gdLst/>
              <a:ahLst/>
              <a:cxnLst/>
              <a:rect l="l" t="t" r="r" b="b"/>
              <a:pathLst>
                <a:path w="2338" h="1878" extrusionOk="0">
                  <a:moveTo>
                    <a:pt x="1190" y="319"/>
                  </a:moveTo>
                  <a:cubicBezTo>
                    <a:pt x="1220" y="319"/>
                    <a:pt x="1246" y="324"/>
                    <a:pt x="1268" y="335"/>
                  </a:cubicBezTo>
                  <a:cubicBezTo>
                    <a:pt x="1584" y="493"/>
                    <a:pt x="1743" y="810"/>
                    <a:pt x="1664" y="1167"/>
                  </a:cubicBezTo>
                  <a:cubicBezTo>
                    <a:pt x="1527" y="1331"/>
                    <a:pt x="1315" y="1419"/>
                    <a:pt x="1105" y="1419"/>
                  </a:cubicBezTo>
                  <a:cubicBezTo>
                    <a:pt x="1011" y="1419"/>
                    <a:pt x="918" y="1402"/>
                    <a:pt x="832" y="1365"/>
                  </a:cubicBezTo>
                  <a:cubicBezTo>
                    <a:pt x="555" y="1246"/>
                    <a:pt x="475" y="929"/>
                    <a:pt x="594" y="691"/>
                  </a:cubicBezTo>
                  <a:cubicBezTo>
                    <a:pt x="663" y="520"/>
                    <a:pt x="998" y="319"/>
                    <a:pt x="1190" y="319"/>
                  </a:cubicBezTo>
                  <a:close/>
                  <a:moveTo>
                    <a:pt x="1256" y="1"/>
                  </a:moveTo>
                  <a:cubicBezTo>
                    <a:pt x="846" y="1"/>
                    <a:pt x="441" y="195"/>
                    <a:pt x="238" y="533"/>
                  </a:cubicBezTo>
                  <a:cubicBezTo>
                    <a:pt x="0" y="1008"/>
                    <a:pt x="198" y="1563"/>
                    <a:pt x="673" y="1800"/>
                  </a:cubicBezTo>
                  <a:cubicBezTo>
                    <a:pt x="809" y="1853"/>
                    <a:pt x="951" y="1877"/>
                    <a:pt x="1091" y="1877"/>
                  </a:cubicBezTo>
                  <a:cubicBezTo>
                    <a:pt x="1483" y="1877"/>
                    <a:pt x="1866" y="1685"/>
                    <a:pt x="2099" y="1365"/>
                  </a:cubicBezTo>
                  <a:cubicBezTo>
                    <a:pt x="2337" y="889"/>
                    <a:pt x="2060" y="335"/>
                    <a:pt x="1466" y="18"/>
                  </a:cubicBezTo>
                  <a:cubicBezTo>
                    <a:pt x="1396" y="6"/>
                    <a:pt x="1326" y="1"/>
                    <a:pt x="1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5"/>
            <p:cNvSpPr/>
            <p:nvPr/>
          </p:nvSpPr>
          <p:spPr>
            <a:xfrm>
              <a:off x="5619761" y="3611822"/>
              <a:ext cx="312612" cy="278437"/>
            </a:xfrm>
            <a:custGeom>
              <a:avLst/>
              <a:gdLst/>
              <a:ahLst/>
              <a:cxnLst/>
              <a:rect l="l" t="t" r="r" b="b"/>
              <a:pathLst>
                <a:path w="1665" h="1483" extrusionOk="0">
                  <a:moveTo>
                    <a:pt x="792" y="327"/>
                  </a:moveTo>
                  <a:cubicBezTo>
                    <a:pt x="829" y="327"/>
                    <a:pt x="868" y="335"/>
                    <a:pt x="912" y="352"/>
                  </a:cubicBezTo>
                  <a:cubicBezTo>
                    <a:pt x="1110" y="431"/>
                    <a:pt x="1228" y="748"/>
                    <a:pt x="1110" y="867"/>
                  </a:cubicBezTo>
                  <a:cubicBezTo>
                    <a:pt x="1013" y="932"/>
                    <a:pt x="889" y="996"/>
                    <a:pt x="782" y="996"/>
                  </a:cubicBezTo>
                  <a:cubicBezTo>
                    <a:pt x="758" y="996"/>
                    <a:pt x="735" y="993"/>
                    <a:pt x="714" y="986"/>
                  </a:cubicBezTo>
                  <a:cubicBezTo>
                    <a:pt x="515" y="946"/>
                    <a:pt x="436" y="748"/>
                    <a:pt x="515" y="550"/>
                  </a:cubicBezTo>
                  <a:cubicBezTo>
                    <a:pt x="577" y="426"/>
                    <a:pt x="663" y="327"/>
                    <a:pt x="792" y="327"/>
                  </a:cubicBezTo>
                  <a:close/>
                  <a:moveTo>
                    <a:pt x="901" y="1"/>
                  </a:moveTo>
                  <a:cubicBezTo>
                    <a:pt x="568" y="1"/>
                    <a:pt x="287" y="191"/>
                    <a:pt x="159" y="510"/>
                  </a:cubicBezTo>
                  <a:cubicBezTo>
                    <a:pt x="1" y="867"/>
                    <a:pt x="199" y="1303"/>
                    <a:pt x="595" y="1422"/>
                  </a:cubicBezTo>
                  <a:cubicBezTo>
                    <a:pt x="688" y="1463"/>
                    <a:pt x="785" y="1483"/>
                    <a:pt x="880" y="1483"/>
                  </a:cubicBezTo>
                  <a:cubicBezTo>
                    <a:pt x="1146" y="1483"/>
                    <a:pt x="1399" y="1328"/>
                    <a:pt x="1545" y="1065"/>
                  </a:cubicBezTo>
                  <a:cubicBezTo>
                    <a:pt x="1664" y="669"/>
                    <a:pt x="1506" y="233"/>
                    <a:pt x="1149" y="35"/>
                  </a:cubicBezTo>
                  <a:cubicBezTo>
                    <a:pt x="1064" y="12"/>
                    <a:pt x="98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5"/>
            <p:cNvSpPr/>
            <p:nvPr/>
          </p:nvSpPr>
          <p:spPr>
            <a:xfrm>
              <a:off x="5909846" y="2718490"/>
              <a:ext cx="312612" cy="280690"/>
            </a:xfrm>
            <a:custGeom>
              <a:avLst/>
              <a:gdLst/>
              <a:ahLst/>
              <a:cxnLst/>
              <a:rect l="l" t="t" r="r" b="b"/>
              <a:pathLst>
                <a:path w="1665" h="1495" extrusionOk="0">
                  <a:moveTo>
                    <a:pt x="923" y="349"/>
                  </a:moveTo>
                  <a:cubicBezTo>
                    <a:pt x="936" y="349"/>
                    <a:pt x="946" y="351"/>
                    <a:pt x="951" y="356"/>
                  </a:cubicBezTo>
                  <a:cubicBezTo>
                    <a:pt x="1110" y="515"/>
                    <a:pt x="1228" y="673"/>
                    <a:pt x="1268" y="871"/>
                  </a:cubicBezTo>
                  <a:lnTo>
                    <a:pt x="1228" y="990"/>
                  </a:lnTo>
                  <a:cubicBezTo>
                    <a:pt x="1070" y="1030"/>
                    <a:pt x="872" y="1030"/>
                    <a:pt x="713" y="1030"/>
                  </a:cubicBezTo>
                  <a:cubicBezTo>
                    <a:pt x="555" y="1030"/>
                    <a:pt x="397" y="634"/>
                    <a:pt x="515" y="555"/>
                  </a:cubicBezTo>
                  <a:cubicBezTo>
                    <a:pt x="618" y="452"/>
                    <a:pt x="840" y="349"/>
                    <a:pt x="923" y="349"/>
                  </a:cubicBezTo>
                  <a:close/>
                  <a:moveTo>
                    <a:pt x="962" y="1"/>
                  </a:moveTo>
                  <a:cubicBezTo>
                    <a:pt x="649" y="1"/>
                    <a:pt x="344" y="158"/>
                    <a:pt x="159" y="436"/>
                  </a:cubicBezTo>
                  <a:cubicBezTo>
                    <a:pt x="0" y="792"/>
                    <a:pt x="198" y="1228"/>
                    <a:pt x="555" y="1426"/>
                  </a:cubicBezTo>
                  <a:cubicBezTo>
                    <a:pt x="671" y="1472"/>
                    <a:pt x="790" y="1495"/>
                    <a:pt x="906" y="1495"/>
                  </a:cubicBezTo>
                  <a:cubicBezTo>
                    <a:pt x="1189" y="1495"/>
                    <a:pt x="1456" y="1362"/>
                    <a:pt x="1624" y="1109"/>
                  </a:cubicBezTo>
                  <a:lnTo>
                    <a:pt x="1624" y="1030"/>
                  </a:lnTo>
                  <a:cubicBezTo>
                    <a:pt x="1664" y="673"/>
                    <a:pt x="1506" y="277"/>
                    <a:pt x="1228" y="40"/>
                  </a:cubicBezTo>
                  <a:cubicBezTo>
                    <a:pt x="1141" y="13"/>
                    <a:pt x="1051"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5"/>
            <p:cNvSpPr/>
            <p:nvPr/>
          </p:nvSpPr>
          <p:spPr>
            <a:xfrm>
              <a:off x="5545409" y="3047247"/>
              <a:ext cx="431461" cy="355603"/>
            </a:xfrm>
            <a:custGeom>
              <a:avLst/>
              <a:gdLst/>
              <a:ahLst/>
              <a:cxnLst/>
              <a:rect l="l" t="t" r="r" b="b"/>
              <a:pathLst>
                <a:path w="2298" h="1894" extrusionOk="0">
                  <a:moveTo>
                    <a:pt x="1093" y="356"/>
                  </a:moveTo>
                  <a:cubicBezTo>
                    <a:pt x="1216" y="356"/>
                    <a:pt x="1334" y="398"/>
                    <a:pt x="1426" y="467"/>
                  </a:cubicBezTo>
                  <a:cubicBezTo>
                    <a:pt x="1704" y="665"/>
                    <a:pt x="1823" y="1022"/>
                    <a:pt x="1704" y="1339"/>
                  </a:cubicBezTo>
                  <a:cubicBezTo>
                    <a:pt x="1661" y="1402"/>
                    <a:pt x="1517" y="1443"/>
                    <a:pt x="1343" y="1443"/>
                  </a:cubicBezTo>
                  <a:cubicBezTo>
                    <a:pt x="1192" y="1443"/>
                    <a:pt x="1019" y="1412"/>
                    <a:pt x="872" y="1339"/>
                  </a:cubicBezTo>
                  <a:cubicBezTo>
                    <a:pt x="634" y="1260"/>
                    <a:pt x="515" y="1061"/>
                    <a:pt x="515" y="824"/>
                  </a:cubicBezTo>
                  <a:cubicBezTo>
                    <a:pt x="515" y="586"/>
                    <a:pt x="674" y="507"/>
                    <a:pt x="832" y="428"/>
                  </a:cubicBezTo>
                  <a:cubicBezTo>
                    <a:pt x="915" y="378"/>
                    <a:pt x="1005" y="356"/>
                    <a:pt x="1093" y="356"/>
                  </a:cubicBezTo>
                  <a:close/>
                  <a:moveTo>
                    <a:pt x="1063" y="1"/>
                  </a:moveTo>
                  <a:cubicBezTo>
                    <a:pt x="824" y="1"/>
                    <a:pt x="587" y="81"/>
                    <a:pt x="397" y="230"/>
                  </a:cubicBezTo>
                  <a:cubicBezTo>
                    <a:pt x="80" y="507"/>
                    <a:pt x="0" y="943"/>
                    <a:pt x="198" y="1299"/>
                  </a:cubicBezTo>
                  <a:cubicBezTo>
                    <a:pt x="357" y="1497"/>
                    <a:pt x="515" y="1695"/>
                    <a:pt x="713" y="1854"/>
                  </a:cubicBezTo>
                  <a:cubicBezTo>
                    <a:pt x="991" y="1893"/>
                    <a:pt x="1268" y="1893"/>
                    <a:pt x="1585" y="1893"/>
                  </a:cubicBezTo>
                  <a:cubicBezTo>
                    <a:pt x="1941" y="1893"/>
                    <a:pt x="2219" y="1616"/>
                    <a:pt x="2219" y="1260"/>
                  </a:cubicBezTo>
                  <a:cubicBezTo>
                    <a:pt x="2298" y="824"/>
                    <a:pt x="2060" y="388"/>
                    <a:pt x="1664" y="190"/>
                  </a:cubicBezTo>
                  <a:cubicBezTo>
                    <a:pt x="1480" y="61"/>
                    <a:pt x="1270"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5"/>
            <p:cNvSpPr/>
            <p:nvPr/>
          </p:nvSpPr>
          <p:spPr>
            <a:xfrm>
              <a:off x="4995094" y="3789437"/>
              <a:ext cx="156212" cy="386958"/>
            </a:xfrm>
            <a:custGeom>
              <a:avLst/>
              <a:gdLst/>
              <a:ahLst/>
              <a:cxnLst/>
              <a:rect l="l" t="t" r="r" b="b"/>
              <a:pathLst>
                <a:path w="832" h="2061" extrusionOk="0">
                  <a:moveTo>
                    <a:pt x="238" y="0"/>
                  </a:moveTo>
                  <a:cubicBezTo>
                    <a:pt x="159" y="79"/>
                    <a:pt x="79" y="159"/>
                    <a:pt x="40" y="238"/>
                  </a:cubicBezTo>
                  <a:cubicBezTo>
                    <a:pt x="0" y="277"/>
                    <a:pt x="0" y="357"/>
                    <a:pt x="0" y="396"/>
                  </a:cubicBezTo>
                  <a:cubicBezTo>
                    <a:pt x="79" y="792"/>
                    <a:pt x="159" y="1189"/>
                    <a:pt x="277" y="1585"/>
                  </a:cubicBezTo>
                  <a:cubicBezTo>
                    <a:pt x="357" y="1822"/>
                    <a:pt x="555" y="2020"/>
                    <a:pt x="832" y="2060"/>
                  </a:cubicBezTo>
                  <a:cubicBezTo>
                    <a:pt x="753" y="1862"/>
                    <a:pt x="713" y="1704"/>
                    <a:pt x="673" y="1545"/>
                  </a:cubicBezTo>
                  <a:cubicBezTo>
                    <a:pt x="594" y="1109"/>
                    <a:pt x="515" y="674"/>
                    <a:pt x="396" y="238"/>
                  </a:cubicBezTo>
                  <a:cubicBezTo>
                    <a:pt x="357" y="159"/>
                    <a:pt x="317" y="79"/>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5"/>
            <p:cNvSpPr/>
            <p:nvPr/>
          </p:nvSpPr>
          <p:spPr>
            <a:xfrm>
              <a:off x="4816537" y="4031640"/>
              <a:ext cx="215918" cy="293457"/>
            </a:xfrm>
            <a:custGeom>
              <a:avLst/>
              <a:gdLst/>
              <a:ahLst/>
              <a:cxnLst/>
              <a:rect l="l" t="t" r="r" b="b"/>
              <a:pathLst>
                <a:path w="1150" h="1563" extrusionOk="0">
                  <a:moveTo>
                    <a:pt x="149" y="1"/>
                  </a:moveTo>
                  <a:cubicBezTo>
                    <a:pt x="126" y="1"/>
                    <a:pt x="103" y="6"/>
                    <a:pt x="80" y="17"/>
                  </a:cubicBezTo>
                  <a:cubicBezTo>
                    <a:pt x="40" y="57"/>
                    <a:pt x="0" y="97"/>
                    <a:pt x="0" y="176"/>
                  </a:cubicBezTo>
                  <a:cubicBezTo>
                    <a:pt x="0" y="651"/>
                    <a:pt x="238" y="1127"/>
                    <a:pt x="634" y="1364"/>
                  </a:cubicBezTo>
                  <a:cubicBezTo>
                    <a:pt x="793" y="1443"/>
                    <a:pt x="991" y="1523"/>
                    <a:pt x="1149" y="1562"/>
                  </a:cubicBezTo>
                  <a:cubicBezTo>
                    <a:pt x="832" y="1008"/>
                    <a:pt x="595" y="532"/>
                    <a:pt x="317" y="57"/>
                  </a:cubicBezTo>
                  <a:cubicBezTo>
                    <a:pt x="261" y="29"/>
                    <a:pt x="205"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5"/>
            <p:cNvSpPr/>
            <p:nvPr/>
          </p:nvSpPr>
          <p:spPr>
            <a:xfrm>
              <a:off x="4727352" y="3521701"/>
              <a:ext cx="119037" cy="438965"/>
            </a:xfrm>
            <a:custGeom>
              <a:avLst/>
              <a:gdLst/>
              <a:ahLst/>
              <a:cxnLst/>
              <a:rect l="l" t="t" r="r" b="b"/>
              <a:pathLst>
                <a:path w="634" h="2338" extrusionOk="0">
                  <a:moveTo>
                    <a:pt x="396" y="0"/>
                  </a:moveTo>
                  <a:cubicBezTo>
                    <a:pt x="317" y="0"/>
                    <a:pt x="158" y="159"/>
                    <a:pt x="158" y="238"/>
                  </a:cubicBezTo>
                  <a:cubicBezTo>
                    <a:pt x="0" y="792"/>
                    <a:pt x="0" y="1387"/>
                    <a:pt x="238" y="1902"/>
                  </a:cubicBezTo>
                  <a:cubicBezTo>
                    <a:pt x="317" y="2060"/>
                    <a:pt x="396" y="2218"/>
                    <a:pt x="515" y="2337"/>
                  </a:cubicBezTo>
                  <a:lnTo>
                    <a:pt x="634" y="2298"/>
                  </a:lnTo>
                  <a:cubicBezTo>
                    <a:pt x="594" y="2060"/>
                    <a:pt x="594" y="1822"/>
                    <a:pt x="555" y="1585"/>
                  </a:cubicBezTo>
                  <a:cubicBezTo>
                    <a:pt x="555" y="1149"/>
                    <a:pt x="515" y="753"/>
                    <a:pt x="515" y="317"/>
                  </a:cubicBezTo>
                  <a:cubicBezTo>
                    <a:pt x="515" y="198"/>
                    <a:pt x="594"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25"/>
          <p:cNvGrpSpPr/>
          <p:nvPr/>
        </p:nvGrpSpPr>
        <p:grpSpPr>
          <a:xfrm rot="9900132">
            <a:off x="11366218" y="5111146"/>
            <a:ext cx="283636" cy="292633"/>
            <a:chOff x="6109266" y="2958701"/>
            <a:chExt cx="158099" cy="163114"/>
          </a:xfrm>
        </p:grpSpPr>
        <p:sp>
          <p:nvSpPr>
            <p:cNvPr id="511" name="Google Shape;511;p25"/>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5"/>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5"/>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4" name="Google Shape;514;p25"/>
          <p:cNvSpPr/>
          <p:nvPr/>
        </p:nvSpPr>
        <p:spPr>
          <a:xfrm>
            <a:off x="11474746" y="337988"/>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5"/>
          <p:cNvSpPr/>
          <p:nvPr/>
        </p:nvSpPr>
        <p:spPr>
          <a:xfrm rot="1617188">
            <a:off x="11737957" y="557088"/>
            <a:ext cx="148268" cy="179249"/>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5"/>
          <p:cNvSpPr/>
          <p:nvPr/>
        </p:nvSpPr>
        <p:spPr>
          <a:xfrm rot="5034885">
            <a:off x="10777075" y="5047606"/>
            <a:ext cx="565880" cy="419735"/>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5"/>
          <p:cNvSpPr/>
          <p:nvPr/>
        </p:nvSpPr>
        <p:spPr>
          <a:xfrm>
            <a:off x="11581446" y="6217304"/>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8" name="Google Shape;518;p25"/>
          <p:cNvGrpSpPr/>
          <p:nvPr/>
        </p:nvGrpSpPr>
        <p:grpSpPr>
          <a:xfrm>
            <a:off x="10897849" y="553673"/>
            <a:ext cx="690185" cy="519611"/>
            <a:chOff x="6530133" y="2132672"/>
            <a:chExt cx="567275" cy="427077"/>
          </a:xfrm>
        </p:grpSpPr>
        <p:sp>
          <p:nvSpPr>
            <p:cNvPr id="519" name="Google Shape;519;p25"/>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5"/>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25"/>
          <p:cNvSpPr/>
          <p:nvPr/>
        </p:nvSpPr>
        <p:spPr>
          <a:xfrm>
            <a:off x="11171651" y="1073294"/>
            <a:ext cx="416375" cy="402785"/>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5"/>
          <p:cNvSpPr/>
          <p:nvPr/>
        </p:nvSpPr>
        <p:spPr>
          <a:xfrm rot="10142416">
            <a:off x="10586601" y="371525"/>
            <a:ext cx="556368" cy="355147"/>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5"/>
          <p:cNvSpPr txBox="1">
            <a:spLocks noGrp="1"/>
          </p:cNvSpPr>
          <p:nvPr>
            <p:ph type="subTitle" idx="1"/>
          </p:nvPr>
        </p:nvSpPr>
        <p:spPr>
          <a:xfrm>
            <a:off x="2809200" y="3769533"/>
            <a:ext cx="6561200" cy="1045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2142095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24"/>
        <p:cNvGrpSpPr/>
        <p:nvPr/>
      </p:nvGrpSpPr>
      <p:grpSpPr>
        <a:xfrm>
          <a:off x="0" y="0"/>
          <a:ext cx="0" cy="0"/>
          <a:chOff x="0" y="0"/>
          <a:chExt cx="0" cy="0"/>
        </a:xfrm>
      </p:grpSpPr>
      <p:sp>
        <p:nvSpPr>
          <p:cNvPr id="525" name="Google Shape;525;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526" name="Google Shape;526;p26"/>
          <p:cNvSpPr/>
          <p:nvPr/>
        </p:nvSpPr>
        <p:spPr>
          <a:xfrm>
            <a:off x="353507" y="741929"/>
            <a:ext cx="357404" cy="345112"/>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6"/>
          <p:cNvSpPr/>
          <p:nvPr/>
        </p:nvSpPr>
        <p:spPr>
          <a:xfrm>
            <a:off x="620998" y="247890"/>
            <a:ext cx="382012" cy="287612"/>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6"/>
          <p:cNvSpPr/>
          <p:nvPr/>
        </p:nvSpPr>
        <p:spPr>
          <a:xfrm rot="3061618">
            <a:off x="490759" y="453242"/>
            <a:ext cx="528756" cy="337521"/>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26"/>
          <p:cNvSpPr/>
          <p:nvPr/>
        </p:nvSpPr>
        <p:spPr>
          <a:xfrm rot="10518253">
            <a:off x="96028" y="1003865"/>
            <a:ext cx="195323" cy="20609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26"/>
          <p:cNvSpPr/>
          <p:nvPr/>
        </p:nvSpPr>
        <p:spPr>
          <a:xfrm rot="10518253">
            <a:off x="154291" y="67992"/>
            <a:ext cx="310260" cy="3071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1" name="Google Shape;531;p26"/>
          <p:cNvGrpSpPr/>
          <p:nvPr/>
        </p:nvGrpSpPr>
        <p:grpSpPr>
          <a:xfrm>
            <a:off x="11987" y="473342"/>
            <a:ext cx="305636" cy="315353"/>
            <a:chOff x="6109266" y="2958701"/>
            <a:chExt cx="158099" cy="163114"/>
          </a:xfrm>
        </p:grpSpPr>
        <p:sp>
          <p:nvSpPr>
            <p:cNvPr id="532" name="Google Shape;532;p26"/>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6"/>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6"/>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45290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35"/>
        <p:cNvGrpSpPr/>
        <p:nvPr/>
      </p:nvGrpSpPr>
      <p:grpSpPr>
        <a:xfrm>
          <a:off x="0" y="0"/>
          <a:ext cx="0" cy="0"/>
          <a:chOff x="0" y="0"/>
          <a:chExt cx="0" cy="0"/>
        </a:xfrm>
      </p:grpSpPr>
      <p:sp>
        <p:nvSpPr>
          <p:cNvPr id="536" name="Google Shape;536;p27"/>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grpSp>
        <p:nvGrpSpPr>
          <p:cNvPr id="537" name="Google Shape;537;p27"/>
          <p:cNvGrpSpPr/>
          <p:nvPr/>
        </p:nvGrpSpPr>
        <p:grpSpPr>
          <a:xfrm>
            <a:off x="10795767" y="74841"/>
            <a:ext cx="379365" cy="351179"/>
            <a:chOff x="1412390" y="2258211"/>
            <a:chExt cx="620689" cy="574573"/>
          </a:xfrm>
        </p:grpSpPr>
        <p:sp>
          <p:nvSpPr>
            <p:cNvPr id="538" name="Google Shape;538;p27"/>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7"/>
          <p:cNvSpPr/>
          <p:nvPr/>
        </p:nvSpPr>
        <p:spPr>
          <a:xfrm rot="-10646460">
            <a:off x="11697935" y="154289"/>
            <a:ext cx="288076" cy="388923"/>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11365997" y="157033"/>
            <a:ext cx="177307" cy="18708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11250857" y="378600"/>
            <a:ext cx="107436" cy="9911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7"/>
          <p:cNvSpPr/>
          <p:nvPr/>
        </p:nvSpPr>
        <p:spPr>
          <a:xfrm rot="2103638" flipH="1">
            <a:off x="11214649" y="659496"/>
            <a:ext cx="480000" cy="30640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353539" y="6236996"/>
            <a:ext cx="615387" cy="468776"/>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283457" y="6578199"/>
            <a:ext cx="174777" cy="184412"/>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105667" y="6609578"/>
            <a:ext cx="105904" cy="9770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929249" y="6520996"/>
            <a:ext cx="277624" cy="27487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186737" y="5951272"/>
            <a:ext cx="353995" cy="342440"/>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7"/>
          <p:cNvSpPr/>
          <p:nvPr/>
        </p:nvSpPr>
        <p:spPr>
          <a:xfrm rot="10400195">
            <a:off x="302533" y="5641856"/>
            <a:ext cx="481247" cy="356928"/>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7"/>
          <p:cNvSpPr/>
          <p:nvPr/>
        </p:nvSpPr>
        <p:spPr>
          <a:xfrm>
            <a:off x="11534148" y="603621"/>
            <a:ext cx="533161" cy="401388"/>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64971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71"/>
        <p:cNvGrpSpPr/>
        <p:nvPr/>
      </p:nvGrpSpPr>
      <p:grpSpPr>
        <a:xfrm>
          <a:off x="0" y="0"/>
          <a:ext cx="0" cy="0"/>
          <a:chOff x="0" y="0"/>
          <a:chExt cx="0" cy="0"/>
        </a:xfrm>
      </p:grpSpPr>
      <p:sp>
        <p:nvSpPr>
          <p:cNvPr id="572" name="Google Shape;572;p29"/>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4152434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Awesome words">
  <p:cSld name="Awesome words">
    <p:spTree>
      <p:nvGrpSpPr>
        <p:cNvPr id="1" name="Shape 573"/>
        <p:cNvGrpSpPr/>
        <p:nvPr/>
      </p:nvGrpSpPr>
      <p:grpSpPr>
        <a:xfrm>
          <a:off x="0" y="0"/>
          <a:ext cx="0" cy="0"/>
          <a:chOff x="0" y="0"/>
          <a:chExt cx="0" cy="0"/>
        </a:xfrm>
      </p:grpSpPr>
      <p:sp>
        <p:nvSpPr>
          <p:cNvPr id="574" name="Google Shape;574;p30"/>
          <p:cNvSpPr txBox="1">
            <a:spLocks noGrp="1"/>
          </p:cNvSpPr>
          <p:nvPr>
            <p:ph type="title"/>
          </p:nvPr>
        </p:nvSpPr>
        <p:spPr>
          <a:xfrm>
            <a:off x="950967" y="2554600"/>
            <a:ext cx="10290000" cy="1748800"/>
          </a:xfrm>
          <a:prstGeom prst="rect">
            <a:avLst/>
          </a:prstGeom>
        </p:spPr>
        <p:txBody>
          <a:bodyPr spcFirstLastPara="1" wrap="square" lIns="91425" tIns="91425" rIns="91425" bIns="91425" anchor="t" anchorCtr="0">
            <a:noAutofit/>
          </a:bodyPr>
          <a:lstStyle>
            <a:lvl1pPr lvl="0">
              <a:spcBef>
                <a:spcPts val="0"/>
              </a:spcBef>
              <a:spcAft>
                <a:spcPts val="0"/>
              </a:spcAft>
              <a:buNone/>
              <a:defRPr sz="8000"/>
            </a:lvl1pPr>
            <a:lvl2pPr lvl="1">
              <a:spcBef>
                <a:spcPts val="0"/>
              </a:spcBef>
              <a:spcAft>
                <a:spcPts val="0"/>
              </a:spcAft>
              <a:buNone/>
              <a:defRPr sz="8000">
                <a:latin typeface="Montserrat"/>
                <a:ea typeface="Montserrat"/>
                <a:cs typeface="Montserrat"/>
                <a:sym typeface="Montserrat"/>
              </a:defRPr>
            </a:lvl2pPr>
            <a:lvl3pPr lvl="2">
              <a:spcBef>
                <a:spcPts val="0"/>
              </a:spcBef>
              <a:spcAft>
                <a:spcPts val="0"/>
              </a:spcAft>
              <a:buNone/>
              <a:defRPr sz="8000">
                <a:latin typeface="Montserrat"/>
                <a:ea typeface="Montserrat"/>
                <a:cs typeface="Montserrat"/>
                <a:sym typeface="Montserrat"/>
              </a:defRPr>
            </a:lvl3pPr>
            <a:lvl4pPr lvl="3">
              <a:spcBef>
                <a:spcPts val="0"/>
              </a:spcBef>
              <a:spcAft>
                <a:spcPts val="0"/>
              </a:spcAft>
              <a:buNone/>
              <a:defRPr sz="8000">
                <a:latin typeface="Montserrat"/>
                <a:ea typeface="Montserrat"/>
                <a:cs typeface="Montserrat"/>
                <a:sym typeface="Montserrat"/>
              </a:defRPr>
            </a:lvl4pPr>
            <a:lvl5pPr lvl="4">
              <a:spcBef>
                <a:spcPts val="0"/>
              </a:spcBef>
              <a:spcAft>
                <a:spcPts val="0"/>
              </a:spcAft>
              <a:buNone/>
              <a:defRPr sz="8000">
                <a:latin typeface="Montserrat"/>
                <a:ea typeface="Montserrat"/>
                <a:cs typeface="Montserrat"/>
                <a:sym typeface="Montserrat"/>
              </a:defRPr>
            </a:lvl5pPr>
            <a:lvl6pPr lvl="5">
              <a:spcBef>
                <a:spcPts val="0"/>
              </a:spcBef>
              <a:spcAft>
                <a:spcPts val="0"/>
              </a:spcAft>
              <a:buNone/>
              <a:defRPr sz="8000">
                <a:latin typeface="Montserrat"/>
                <a:ea typeface="Montserrat"/>
                <a:cs typeface="Montserrat"/>
                <a:sym typeface="Montserrat"/>
              </a:defRPr>
            </a:lvl6pPr>
            <a:lvl7pPr lvl="6">
              <a:spcBef>
                <a:spcPts val="0"/>
              </a:spcBef>
              <a:spcAft>
                <a:spcPts val="0"/>
              </a:spcAft>
              <a:buNone/>
              <a:defRPr sz="8000">
                <a:latin typeface="Montserrat"/>
                <a:ea typeface="Montserrat"/>
                <a:cs typeface="Montserrat"/>
                <a:sym typeface="Montserrat"/>
              </a:defRPr>
            </a:lvl7pPr>
            <a:lvl8pPr lvl="7">
              <a:spcBef>
                <a:spcPts val="0"/>
              </a:spcBef>
              <a:spcAft>
                <a:spcPts val="0"/>
              </a:spcAft>
              <a:buNone/>
              <a:defRPr sz="8000">
                <a:latin typeface="Montserrat"/>
                <a:ea typeface="Montserrat"/>
                <a:cs typeface="Montserrat"/>
                <a:sym typeface="Montserrat"/>
              </a:defRPr>
            </a:lvl8pPr>
            <a:lvl9pPr lvl="8">
              <a:spcBef>
                <a:spcPts val="0"/>
              </a:spcBef>
              <a:spcAft>
                <a:spcPts val="0"/>
              </a:spcAft>
              <a:buNone/>
              <a:defRPr sz="8000">
                <a:latin typeface="Montserrat"/>
                <a:ea typeface="Montserrat"/>
                <a:cs typeface="Montserrat"/>
                <a:sym typeface="Montserrat"/>
              </a:defRPr>
            </a:lvl9pPr>
          </a:lstStyle>
          <a:p>
            <a:endParaRPr/>
          </a:p>
        </p:txBody>
      </p:sp>
      <p:sp>
        <p:nvSpPr>
          <p:cNvPr id="575" name="Google Shape;575;p30"/>
          <p:cNvSpPr/>
          <p:nvPr/>
        </p:nvSpPr>
        <p:spPr>
          <a:xfrm rot="8100000" flipH="1">
            <a:off x="4845734" y="326705"/>
            <a:ext cx="556356" cy="35514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6" name="Google Shape;576;p30"/>
          <p:cNvSpPr/>
          <p:nvPr/>
        </p:nvSpPr>
        <p:spPr>
          <a:xfrm>
            <a:off x="8832631" y="546006"/>
            <a:ext cx="565884" cy="41973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7" name="Google Shape;577;p30"/>
          <p:cNvGrpSpPr/>
          <p:nvPr/>
        </p:nvGrpSpPr>
        <p:grpSpPr>
          <a:xfrm>
            <a:off x="11187970" y="1870638"/>
            <a:ext cx="418993" cy="409533"/>
            <a:chOff x="3536277" y="1668288"/>
            <a:chExt cx="475769" cy="465027"/>
          </a:xfrm>
        </p:grpSpPr>
        <p:sp>
          <p:nvSpPr>
            <p:cNvPr id="578" name="Google Shape;578;p30"/>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0"/>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30"/>
          <p:cNvSpPr/>
          <p:nvPr/>
        </p:nvSpPr>
        <p:spPr>
          <a:xfrm>
            <a:off x="3332577" y="5830095"/>
            <a:ext cx="559528" cy="893347"/>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1" name="Google Shape;581;p30"/>
          <p:cNvSpPr/>
          <p:nvPr/>
        </p:nvSpPr>
        <p:spPr>
          <a:xfrm>
            <a:off x="374535" y="6441179"/>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2" name="Google Shape;582;p30"/>
          <p:cNvSpPr/>
          <p:nvPr/>
        </p:nvSpPr>
        <p:spPr>
          <a:xfrm>
            <a:off x="6083402" y="6554495"/>
            <a:ext cx="124533" cy="11488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3" name="Google Shape;583;p30"/>
          <p:cNvSpPr/>
          <p:nvPr/>
        </p:nvSpPr>
        <p:spPr>
          <a:xfrm>
            <a:off x="10204785" y="6044963"/>
            <a:ext cx="326463" cy="323232"/>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4" name="Google Shape;584;p30"/>
          <p:cNvGrpSpPr/>
          <p:nvPr/>
        </p:nvGrpSpPr>
        <p:grpSpPr>
          <a:xfrm>
            <a:off x="9809325" y="412791"/>
            <a:ext cx="291767" cy="301043"/>
            <a:chOff x="6109266" y="2958701"/>
            <a:chExt cx="158099" cy="163114"/>
          </a:xfrm>
        </p:grpSpPr>
        <p:sp>
          <p:nvSpPr>
            <p:cNvPr id="585" name="Google Shape;585;p3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30"/>
          <p:cNvGrpSpPr/>
          <p:nvPr/>
        </p:nvGrpSpPr>
        <p:grpSpPr>
          <a:xfrm>
            <a:off x="1601060" y="6049563"/>
            <a:ext cx="626939" cy="609204"/>
            <a:chOff x="4915097" y="219724"/>
            <a:chExt cx="427847" cy="414801"/>
          </a:xfrm>
        </p:grpSpPr>
        <p:sp>
          <p:nvSpPr>
            <p:cNvPr id="589" name="Google Shape;589;p30"/>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0"/>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1" name="Google Shape;591;p30"/>
          <p:cNvSpPr/>
          <p:nvPr/>
        </p:nvSpPr>
        <p:spPr>
          <a:xfrm>
            <a:off x="205895" y="2577638"/>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2" name="Google Shape;592;p30"/>
          <p:cNvGrpSpPr/>
          <p:nvPr/>
        </p:nvGrpSpPr>
        <p:grpSpPr>
          <a:xfrm>
            <a:off x="2763567" y="336532"/>
            <a:ext cx="222336" cy="245911"/>
            <a:chOff x="5414907" y="2017485"/>
            <a:chExt cx="220338" cy="243702"/>
          </a:xfrm>
        </p:grpSpPr>
        <p:sp>
          <p:nvSpPr>
            <p:cNvPr id="593" name="Google Shape;593;p30"/>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0"/>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0"/>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6" name="Google Shape;596;p30"/>
          <p:cNvGrpSpPr/>
          <p:nvPr/>
        </p:nvGrpSpPr>
        <p:grpSpPr>
          <a:xfrm rot="-1739504">
            <a:off x="7628368" y="209875"/>
            <a:ext cx="471425" cy="638811"/>
            <a:chOff x="3989427" y="3265633"/>
            <a:chExt cx="411747" cy="557942"/>
          </a:xfrm>
        </p:grpSpPr>
        <p:sp>
          <p:nvSpPr>
            <p:cNvPr id="597" name="Google Shape;597;p30"/>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0"/>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30"/>
          <p:cNvSpPr/>
          <p:nvPr/>
        </p:nvSpPr>
        <p:spPr>
          <a:xfrm>
            <a:off x="8374285" y="160551"/>
            <a:ext cx="414633" cy="459700"/>
          </a:xfrm>
          <a:custGeom>
            <a:avLst/>
            <a:gdLst/>
            <a:ahLst/>
            <a:cxnLst/>
            <a:rect l="l" t="t" r="r" b="b"/>
            <a:pathLst>
              <a:path w="12439" h="13791" extrusionOk="0">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30"/>
          <p:cNvSpPr/>
          <p:nvPr/>
        </p:nvSpPr>
        <p:spPr>
          <a:xfrm>
            <a:off x="596467" y="1721918"/>
            <a:ext cx="320067" cy="503733"/>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30"/>
          <p:cNvSpPr/>
          <p:nvPr/>
        </p:nvSpPr>
        <p:spPr>
          <a:xfrm>
            <a:off x="9299285" y="5781151"/>
            <a:ext cx="303100" cy="474967"/>
          </a:xfrm>
          <a:custGeom>
            <a:avLst/>
            <a:gdLst/>
            <a:ahLst/>
            <a:cxnLst/>
            <a:rect l="l" t="t" r="r" b="b"/>
            <a:pathLst>
              <a:path w="9093" h="14249" extrusionOk="0">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30"/>
          <p:cNvSpPr/>
          <p:nvPr/>
        </p:nvSpPr>
        <p:spPr>
          <a:xfrm>
            <a:off x="4548567" y="5830101"/>
            <a:ext cx="467967" cy="509167"/>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30"/>
          <p:cNvSpPr/>
          <p:nvPr/>
        </p:nvSpPr>
        <p:spPr>
          <a:xfrm>
            <a:off x="3454634" y="409334"/>
            <a:ext cx="366133" cy="523733"/>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4" name="Google Shape;604;p30"/>
          <p:cNvGrpSpPr/>
          <p:nvPr/>
        </p:nvGrpSpPr>
        <p:grpSpPr>
          <a:xfrm>
            <a:off x="7786268" y="5874517"/>
            <a:ext cx="559531" cy="517959"/>
            <a:chOff x="1412390" y="2258211"/>
            <a:chExt cx="620689" cy="574573"/>
          </a:xfrm>
        </p:grpSpPr>
        <p:sp>
          <p:nvSpPr>
            <p:cNvPr id="605" name="Google Shape;605;p30"/>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0"/>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0"/>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8" name="Google Shape;608;p30"/>
          <p:cNvGrpSpPr/>
          <p:nvPr/>
        </p:nvGrpSpPr>
        <p:grpSpPr>
          <a:xfrm>
            <a:off x="2159328" y="568035"/>
            <a:ext cx="401933" cy="302599"/>
            <a:chOff x="6530133" y="2132672"/>
            <a:chExt cx="567275" cy="427077"/>
          </a:xfrm>
        </p:grpSpPr>
        <p:sp>
          <p:nvSpPr>
            <p:cNvPr id="609" name="Google Shape;609;p30"/>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0"/>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0"/>
          <p:cNvSpPr/>
          <p:nvPr/>
        </p:nvSpPr>
        <p:spPr>
          <a:xfrm rot="-1856357">
            <a:off x="6671889" y="428001"/>
            <a:ext cx="401955" cy="30262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30"/>
          <p:cNvSpPr/>
          <p:nvPr/>
        </p:nvSpPr>
        <p:spPr>
          <a:xfrm>
            <a:off x="5363835" y="6339279"/>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30"/>
          <p:cNvSpPr/>
          <p:nvPr/>
        </p:nvSpPr>
        <p:spPr>
          <a:xfrm>
            <a:off x="5092619" y="6652179"/>
            <a:ext cx="124533" cy="11488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0"/>
          <p:cNvSpPr/>
          <p:nvPr/>
        </p:nvSpPr>
        <p:spPr>
          <a:xfrm rot="8326985">
            <a:off x="1442145" y="249286"/>
            <a:ext cx="470684" cy="751537"/>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0"/>
          <p:cNvSpPr/>
          <p:nvPr/>
        </p:nvSpPr>
        <p:spPr>
          <a:xfrm>
            <a:off x="289983" y="4110969"/>
            <a:ext cx="473708" cy="626324"/>
          </a:xfrm>
          <a:custGeom>
            <a:avLst/>
            <a:gdLst/>
            <a:ahLst/>
            <a:cxnLst/>
            <a:rect l="l" t="t" r="r" b="b"/>
            <a:pathLst>
              <a:path w="11093" h="14668" extrusionOk="0">
                <a:moveTo>
                  <a:pt x="8279" y="0"/>
                </a:moveTo>
                <a:cubicBezTo>
                  <a:pt x="8213" y="0"/>
                  <a:pt x="8145" y="18"/>
                  <a:pt x="8082" y="56"/>
                </a:cubicBezTo>
                <a:cubicBezTo>
                  <a:pt x="7527" y="294"/>
                  <a:pt x="6933" y="532"/>
                  <a:pt x="6378" y="730"/>
                </a:cubicBezTo>
                <a:lnTo>
                  <a:pt x="991" y="2869"/>
                </a:lnTo>
                <a:cubicBezTo>
                  <a:pt x="793" y="2948"/>
                  <a:pt x="595" y="2988"/>
                  <a:pt x="397" y="3027"/>
                </a:cubicBezTo>
                <a:cubicBezTo>
                  <a:pt x="80" y="3067"/>
                  <a:pt x="1" y="3186"/>
                  <a:pt x="120" y="3463"/>
                </a:cubicBezTo>
                <a:cubicBezTo>
                  <a:pt x="397" y="4136"/>
                  <a:pt x="714" y="4810"/>
                  <a:pt x="991" y="5483"/>
                </a:cubicBezTo>
                <a:cubicBezTo>
                  <a:pt x="1744" y="7503"/>
                  <a:pt x="2536" y="9524"/>
                  <a:pt x="3288" y="11584"/>
                </a:cubicBezTo>
                <a:lnTo>
                  <a:pt x="3051" y="11623"/>
                </a:lnTo>
                <a:cubicBezTo>
                  <a:pt x="2338" y="11782"/>
                  <a:pt x="1704" y="12138"/>
                  <a:pt x="1189" y="12613"/>
                </a:cubicBezTo>
                <a:cubicBezTo>
                  <a:pt x="714" y="13010"/>
                  <a:pt x="714" y="13762"/>
                  <a:pt x="1189" y="14158"/>
                </a:cubicBezTo>
                <a:cubicBezTo>
                  <a:pt x="1508" y="14477"/>
                  <a:pt x="1930" y="14668"/>
                  <a:pt x="2392" y="14668"/>
                </a:cubicBezTo>
                <a:cubicBezTo>
                  <a:pt x="2504" y="14668"/>
                  <a:pt x="2618" y="14657"/>
                  <a:pt x="2734" y="14634"/>
                </a:cubicBezTo>
                <a:cubicBezTo>
                  <a:pt x="3764" y="14356"/>
                  <a:pt x="4715" y="13881"/>
                  <a:pt x="5546" y="13208"/>
                </a:cubicBezTo>
                <a:cubicBezTo>
                  <a:pt x="5982" y="12891"/>
                  <a:pt x="5982" y="12653"/>
                  <a:pt x="5705" y="12217"/>
                </a:cubicBezTo>
                <a:cubicBezTo>
                  <a:pt x="5428" y="11742"/>
                  <a:pt x="5150" y="11306"/>
                  <a:pt x="4913" y="10831"/>
                </a:cubicBezTo>
                <a:cubicBezTo>
                  <a:pt x="4239" y="9484"/>
                  <a:pt x="3526" y="8098"/>
                  <a:pt x="2853" y="6711"/>
                </a:cubicBezTo>
                <a:cubicBezTo>
                  <a:pt x="2813" y="6592"/>
                  <a:pt x="2734" y="6513"/>
                  <a:pt x="2694" y="6355"/>
                </a:cubicBezTo>
                <a:cubicBezTo>
                  <a:pt x="4437" y="5523"/>
                  <a:pt x="6141" y="4691"/>
                  <a:pt x="7923" y="4018"/>
                </a:cubicBezTo>
                <a:lnTo>
                  <a:pt x="9151" y="7860"/>
                </a:lnTo>
                <a:lnTo>
                  <a:pt x="9072" y="7900"/>
                </a:lnTo>
                <a:cubicBezTo>
                  <a:pt x="8042" y="8137"/>
                  <a:pt x="7210" y="8890"/>
                  <a:pt x="6814" y="9880"/>
                </a:cubicBezTo>
                <a:cubicBezTo>
                  <a:pt x="6695" y="10118"/>
                  <a:pt x="6695" y="10435"/>
                  <a:pt x="6814" y="10672"/>
                </a:cubicBezTo>
                <a:cubicBezTo>
                  <a:pt x="6956" y="11041"/>
                  <a:pt x="7301" y="11248"/>
                  <a:pt x="7660" y="11248"/>
                </a:cubicBezTo>
                <a:cubicBezTo>
                  <a:pt x="7802" y="11248"/>
                  <a:pt x="7947" y="11215"/>
                  <a:pt x="8082" y="11148"/>
                </a:cubicBezTo>
                <a:cubicBezTo>
                  <a:pt x="8993" y="10712"/>
                  <a:pt x="9864" y="10118"/>
                  <a:pt x="10538" y="9405"/>
                </a:cubicBezTo>
                <a:cubicBezTo>
                  <a:pt x="10736" y="9246"/>
                  <a:pt x="10894" y="9088"/>
                  <a:pt x="11013" y="8890"/>
                </a:cubicBezTo>
                <a:cubicBezTo>
                  <a:pt x="11092" y="8811"/>
                  <a:pt x="11092" y="8652"/>
                  <a:pt x="11052" y="8533"/>
                </a:cubicBezTo>
                <a:cubicBezTo>
                  <a:pt x="11013" y="8375"/>
                  <a:pt x="10854" y="8177"/>
                  <a:pt x="10815" y="8018"/>
                </a:cubicBezTo>
                <a:cubicBezTo>
                  <a:pt x="10538" y="7107"/>
                  <a:pt x="10260" y="6236"/>
                  <a:pt x="10023" y="5325"/>
                </a:cubicBezTo>
                <a:cubicBezTo>
                  <a:pt x="9785" y="4572"/>
                  <a:pt x="9587" y="3819"/>
                  <a:pt x="9389" y="3027"/>
                </a:cubicBezTo>
                <a:cubicBezTo>
                  <a:pt x="9310" y="2592"/>
                  <a:pt x="9191" y="2156"/>
                  <a:pt x="9111" y="1720"/>
                </a:cubicBezTo>
                <a:cubicBezTo>
                  <a:pt x="9072" y="1205"/>
                  <a:pt x="8913" y="690"/>
                  <a:pt x="8636" y="215"/>
                </a:cubicBezTo>
                <a:cubicBezTo>
                  <a:pt x="8555" y="80"/>
                  <a:pt x="8420" y="0"/>
                  <a:pt x="827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6" name="Google Shape;616;p30"/>
          <p:cNvGrpSpPr/>
          <p:nvPr/>
        </p:nvGrpSpPr>
        <p:grpSpPr>
          <a:xfrm>
            <a:off x="362268" y="5048747"/>
            <a:ext cx="1052941" cy="1323064"/>
            <a:chOff x="804802" y="3215735"/>
            <a:chExt cx="992342" cy="1246919"/>
          </a:xfrm>
        </p:grpSpPr>
        <p:grpSp>
          <p:nvGrpSpPr>
            <p:cNvPr id="617" name="Google Shape;617;p30"/>
            <p:cNvGrpSpPr/>
            <p:nvPr/>
          </p:nvGrpSpPr>
          <p:grpSpPr>
            <a:xfrm rot="-475014" flipH="1">
              <a:off x="909009" y="3259582"/>
              <a:ext cx="783927" cy="1159224"/>
              <a:chOff x="6922402" y="2086121"/>
              <a:chExt cx="793354" cy="1358635"/>
            </a:xfrm>
          </p:grpSpPr>
          <p:sp>
            <p:nvSpPr>
              <p:cNvPr id="618" name="Google Shape;618;p30"/>
              <p:cNvSpPr/>
              <p:nvPr/>
            </p:nvSpPr>
            <p:spPr>
              <a:xfrm>
                <a:off x="6922402" y="2097010"/>
                <a:ext cx="793354" cy="1336405"/>
              </a:xfrm>
              <a:custGeom>
                <a:avLst/>
                <a:gdLst/>
                <a:ahLst/>
                <a:cxnLst/>
                <a:rect l="l" t="t" r="r" b="b"/>
                <a:pathLst>
                  <a:path w="50856" h="85667" extrusionOk="0">
                    <a:moveTo>
                      <a:pt x="22836" y="1"/>
                    </a:moveTo>
                    <a:cubicBezTo>
                      <a:pt x="17213" y="1"/>
                      <a:pt x="11566" y="1130"/>
                      <a:pt x="8694" y="3517"/>
                    </a:cubicBezTo>
                    <a:cubicBezTo>
                      <a:pt x="2464" y="8697"/>
                      <a:pt x="4384" y="20505"/>
                      <a:pt x="3985" y="27423"/>
                    </a:cubicBezTo>
                    <a:cubicBezTo>
                      <a:pt x="3224" y="40861"/>
                      <a:pt x="1" y="60203"/>
                      <a:pt x="8006" y="72699"/>
                    </a:cubicBezTo>
                    <a:cubicBezTo>
                      <a:pt x="7100" y="74293"/>
                      <a:pt x="6521" y="76068"/>
                      <a:pt x="6267" y="77879"/>
                    </a:cubicBezTo>
                    <a:cubicBezTo>
                      <a:pt x="5905" y="80451"/>
                      <a:pt x="6086" y="83095"/>
                      <a:pt x="6267" y="85667"/>
                    </a:cubicBezTo>
                    <a:cubicBezTo>
                      <a:pt x="7136" y="82298"/>
                      <a:pt x="9382" y="79473"/>
                      <a:pt x="12425" y="77807"/>
                    </a:cubicBezTo>
                    <a:cubicBezTo>
                      <a:pt x="15823" y="80500"/>
                      <a:pt x="20305" y="81741"/>
                      <a:pt x="24882" y="81741"/>
                    </a:cubicBezTo>
                    <a:cubicBezTo>
                      <a:pt x="29477" y="81741"/>
                      <a:pt x="34169" y="80491"/>
                      <a:pt x="37961" y="78205"/>
                    </a:cubicBezTo>
                    <a:cubicBezTo>
                      <a:pt x="46473" y="73098"/>
                      <a:pt x="46111" y="62340"/>
                      <a:pt x="46364" y="54082"/>
                    </a:cubicBezTo>
                    <a:cubicBezTo>
                      <a:pt x="46799" y="40209"/>
                      <a:pt x="50856" y="12391"/>
                      <a:pt x="36331" y="2901"/>
                    </a:cubicBezTo>
                    <a:cubicBezTo>
                      <a:pt x="33414" y="1003"/>
                      <a:pt x="28135" y="1"/>
                      <a:pt x="2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0"/>
              <p:cNvSpPr/>
              <p:nvPr/>
            </p:nvSpPr>
            <p:spPr>
              <a:xfrm>
                <a:off x="6940483" y="2086121"/>
                <a:ext cx="737974" cy="1358635"/>
              </a:xfrm>
              <a:custGeom>
                <a:avLst/>
                <a:gdLst/>
                <a:ahLst/>
                <a:cxnLst/>
                <a:rect l="l" t="t" r="r" b="b"/>
                <a:pathLst>
                  <a:path w="47306" h="87092" extrusionOk="0">
                    <a:moveTo>
                      <a:pt x="22684" y="1315"/>
                    </a:moveTo>
                    <a:cubicBezTo>
                      <a:pt x="27019" y="1315"/>
                      <a:pt x="31478" y="2069"/>
                      <a:pt x="34923" y="4165"/>
                    </a:cubicBezTo>
                    <a:lnTo>
                      <a:pt x="34923" y="4165"/>
                    </a:lnTo>
                    <a:cubicBezTo>
                      <a:pt x="34953" y="4195"/>
                      <a:pt x="34988" y="4224"/>
                      <a:pt x="35027" y="4251"/>
                    </a:cubicBezTo>
                    <a:cubicBezTo>
                      <a:pt x="46074" y="11676"/>
                      <a:pt x="45893" y="28230"/>
                      <a:pt x="45495" y="40001"/>
                    </a:cubicBezTo>
                    <a:cubicBezTo>
                      <a:pt x="45278" y="45906"/>
                      <a:pt x="44843" y="51737"/>
                      <a:pt x="44662" y="57605"/>
                    </a:cubicBezTo>
                    <a:cubicBezTo>
                      <a:pt x="44444" y="64668"/>
                      <a:pt x="44010" y="73108"/>
                      <a:pt x="37707" y="77672"/>
                    </a:cubicBezTo>
                    <a:cubicBezTo>
                      <a:pt x="33945" y="80399"/>
                      <a:pt x="29050" y="81857"/>
                      <a:pt x="24209" y="81857"/>
                    </a:cubicBezTo>
                    <a:cubicBezTo>
                      <a:pt x="19728" y="81857"/>
                      <a:pt x="15293" y="80608"/>
                      <a:pt x="11845" y="77961"/>
                    </a:cubicBezTo>
                    <a:cubicBezTo>
                      <a:pt x="11737" y="77907"/>
                      <a:pt x="11619" y="77880"/>
                      <a:pt x="11501" y="77880"/>
                    </a:cubicBezTo>
                    <a:cubicBezTo>
                      <a:pt x="11383" y="77880"/>
                      <a:pt x="11266" y="77907"/>
                      <a:pt x="11157" y="77961"/>
                    </a:cubicBezTo>
                    <a:cubicBezTo>
                      <a:pt x="8914" y="79236"/>
                      <a:pt x="7083" y="81085"/>
                      <a:pt x="5854" y="83293"/>
                    </a:cubicBezTo>
                    <a:lnTo>
                      <a:pt x="5854" y="83293"/>
                    </a:lnTo>
                    <a:cubicBezTo>
                      <a:pt x="5771" y="80025"/>
                      <a:pt x="6056" y="76795"/>
                      <a:pt x="7680" y="73796"/>
                    </a:cubicBezTo>
                    <a:cubicBezTo>
                      <a:pt x="7788" y="73579"/>
                      <a:pt x="7788" y="73325"/>
                      <a:pt x="7680" y="73108"/>
                    </a:cubicBezTo>
                    <a:cubicBezTo>
                      <a:pt x="1" y="60829"/>
                      <a:pt x="2536" y="44819"/>
                      <a:pt x="3551" y="31164"/>
                    </a:cubicBezTo>
                    <a:cubicBezTo>
                      <a:pt x="3985" y="25151"/>
                      <a:pt x="3225" y="19066"/>
                      <a:pt x="4166" y="13125"/>
                    </a:cubicBezTo>
                    <a:cubicBezTo>
                      <a:pt x="4673" y="10047"/>
                      <a:pt x="5724" y="6787"/>
                      <a:pt x="8259" y="4758"/>
                    </a:cubicBezTo>
                    <a:cubicBezTo>
                      <a:pt x="10324" y="3092"/>
                      <a:pt x="13077" y="2404"/>
                      <a:pt x="15648" y="1933"/>
                    </a:cubicBezTo>
                    <a:cubicBezTo>
                      <a:pt x="17816" y="1557"/>
                      <a:pt x="20230" y="1315"/>
                      <a:pt x="22684" y="1315"/>
                    </a:cubicBezTo>
                    <a:close/>
                    <a:moveTo>
                      <a:pt x="22682" y="1"/>
                    </a:moveTo>
                    <a:cubicBezTo>
                      <a:pt x="20584" y="1"/>
                      <a:pt x="18525" y="162"/>
                      <a:pt x="16626" y="412"/>
                    </a:cubicBezTo>
                    <a:cubicBezTo>
                      <a:pt x="10215" y="1281"/>
                      <a:pt x="5072" y="3889"/>
                      <a:pt x="3333" y="10517"/>
                    </a:cubicBezTo>
                    <a:cubicBezTo>
                      <a:pt x="1450" y="17508"/>
                      <a:pt x="2609" y="25187"/>
                      <a:pt x="2065" y="32395"/>
                    </a:cubicBezTo>
                    <a:cubicBezTo>
                      <a:pt x="1413" y="40907"/>
                      <a:pt x="508" y="49491"/>
                      <a:pt x="1486" y="58040"/>
                    </a:cubicBezTo>
                    <a:cubicBezTo>
                      <a:pt x="1957" y="62495"/>
                      <a:pt x="2971" y="66950"/>
                      <a:pt x="4927" y="71007"/>
                    </a:cubicBezTo>
                    <a:cubicBezTo>
                      <a:pt x="5325" y="71876"/>
                      <a:pt x="6231" y="72854"/>
                      <a:pt x="6122" y="73796"/>
                    </a:cubicBezTo>
                    <a:cubicBezTo>
                      <a:pt x="5941" y="75064"/>
                      <a:pt x="5036" y="76404"/>
                      <a:pt x="4818" y="77672"/>
                    </a:cubicBezTo>
                    <a:cubicBezTo>
                      <a:pt x="4239" y="80569"/>
                      <a:pt x="4420" y="83503"/>
                      <a:pt x="4637" y="86437"/>
                    </a:cubicBezTo>
                    <a:cubicBezTo>
                      <a:pt x="4637" y="86859"/>
                      <a:pt x="4971" y="87091"/>
                      <a:pt x="5306" y="87091"/>
                    </a:cubicBezTo>
                    <a:cubicBezTo>
                      <a:pt x="5575" y="87091"/>
                      <a:pt x="5844" y="86941"/>
                      <a:pt x="5941" y="86618"/>
                    </a:cubicBezTo>
                    <a:cubicBezTo>
                      <a:pt x="5962" y="86545"/>
                      <a:pt x="5983" y="86473"/>
                      <a:pt x="6005" y="86400"/>
                    </a:cubicBezTo>
                    <a:lnTo>
                      <a:pt x="6005" y="86400"/>
                    </a:lnTo>
                    <a:lnTo>
                      <a:pt x="6014" y="86401"/>
                    </a:lnTo>
                    <a:cubicBezTo>
                      <a:pt x="6013" y="86393"/>
                      <a:pt x="6013" y="86386"/>
                      <a:pt x="6012" y="86378"/>
                    </a:cubicBezTo>
                    <a:lnTo>
                      <a:pt x="6012" y="86378"/>
                    </a:lnTo>
                    <a:cubicBezTo>
                      <a:pt x="6373" y="85195"/>
                      <a:pt x="6893" y="84050"/>
                      <a:pt x="7571" y="83032"/>
                    </a:cubicBezTo>
                    <a:cubicBezTo>
                      <a:pt x="8223" y="82091"/>
                      <a:pt x="9744" y="79954"/>
                      <a:pt x="10940" y="79664"/>
                    </a:cubicBezTo>
                    <a:cubicBezTo>
                      <a:pt x="11027" y="79644"/>
                      <a:pt x="11120" y="79635"/>
                      <a:pt x="11218" y="79635"/>
                    </a:cubicBezTo>
                    <a:cubicBezTo>
                      <a:pt x="12575" y="79635"/>
                      <a:pt x="14840" y="81400"/>
                      <a:pt x="16192" y="81873"/>
                    </a:cubicBezTo>
                    <a:cubicBezTo>
                      <a:pt x="18660" y="82771"/>
                      <a:pt x="21282" y="83168"/>
                      <a:pt x="23909" y="83168"/>
                    </a:cubicBezTo>
                    <a:cubicBezTo>
                      <a:pt x="25523" y="83168"/>
                      <a:pt x="27140" y="83018"/>
                      <a:pt x="28724" y="82743"/>
                    </a:cubicBezTo>
                    <a:cubicBezTo>
                      <a:pt x="32745" y="82018"/>
                      <a:pt x="36947" y="80388"/>
                      <a:pt x="39953" y="77563"/>
                    </a:cubicBezTo>
                    <a:cubicBezTo>
                      <a:pt x="42742" y="74955"/>
                      <a:pt x="44300" y="71369"/>
                      <a:pt x="45060" y="67675"/>
                    </a:cubicBezTo>
                    <a:cubicBezTo>
                      <a:pt x="46545" y="60720"/>
                      <a:pt x="46147" y="53222"/>
                      <a:pt x="46545" y="46123"/>
                    </a:cubicBezTo>
                    <a:cubicBezTo>
                      <a:pt x="47016" y="38444"/>
                      <a:pt x="47306" y="30620"/>
                      <a:pt x="46183" y="22941"/>
                    </a:cubicBezTo>
                    <a:cubicBezTo>
                      <a:pt x="45099" y="15320"/>
                      <a:pt x="42395" y="7591"/>
                      <a:pt x="35772" y="3094"/>
                    </a:cubicBezTo>
                    <a:lnTo>
                      <a:pt x="35772" y="3094"/>
                    </a:lnTo>
                    <a:cubicBezTo>
                      <a:pt x="35754" y="3081"/>
                      <a:pt x="35735" y="3068"/>
                      <a:pt x="35715" y="3056"/>
                    </a:cubicBezTo>
                    <a:lnTo>
                      <a:pt x="35715" y="3056"/>
                    </a:lnTo>
                    <a:cubicBezTo>
                      <a:pt x="35715" y="3056"/>
                      <a:pt x="35715" y="3056"/>
                      <a:pt x="35715" y="3056"/>
                    </a:cubicBezTo>
                    <a:cubicBezTo>
                      <a:pt x="35705" y="3049"/>
                      <a:pt x="35695" y="3043"/>
                      <a:pt x="35685" y="3037"/>
                    </a:cubicBezTo>
                    <a:lnTo>
                      <a:pt x="35685" y="3037"/>
                    </a:lnTo>
                    <a:cubicBezTo>
                      <a:pt x="32011" y="765"/>
                      <a:pt x="27255" y="1"/>
                      <a:pt x="2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0"/>
              <p:cNvSpPr/>
              <p:nvPr/>
            </p:nvSpPr>
            <p:spPr>
              <a:xfrm>
                <a:off x="7067825" y="2175494"/>
                <a:ext cx="115627" cy="174720"/>
              </a:xfrm>
              <a:custGeom>
                <a:avLst/>
                <a:gdLst/>
                <a:ahLst/>
                <a:cxnLst/>
                <a:rect l="l" t="t" r="r" b="b"/>
                <a:pathLst>
                  <a:path w="7412" h="11200" extrusionOk="0">
                    <a:moveTo>
                      <a:pt x="5799" y="1"/>
                    </a:moveTo>
                    <a:cubicBezTo>
                      <a:pt x="617" y="1"/>
                      <a:pt x="0" y="6565"/>
                      <a:pt x="277" y="10548"/>
                    </a:cubicBezTo>
                    <a:cubicBezTo>
                      <a:pt x="296" y="10982"/>
                      <a:pt x="649" y="11200"/>
                      <a:pt x="988" y="11200"/>
                    </a:cubicBezTo>
                    <a:cubicBezTo>
                      <a:pt x="1328" y="11200"/>
                      <a:pt x="1654" y="10982"/>
                      <a:pt x="1618" y="10548"/>
                    </a:cubicBezTo>
                    <a:cubicBezTo>
                      <a:pt x="1374" y="7248"/>
                      <a:pt x="1498" y="1350"/>
                      <a:pt x="5948" y="1350"/>
                    </a:cubicBezTo>
                    <a:cubicBezTo>
                      <a:pt x="6138" y="1350"/>
                      <a:pt x="6337" y="1361"/>
                      <a:pt x="6544" y="1384"/>
                    </a:cubicBezTo>
                    <a:cubicBezTo>
                      <a:pt x="6577" y="1388"/>
                      <a:pt x="6608" y="1390"/>
                      <a:pt x="6639" y="1390"/>
                    </a:cubicBezTo>
                    <a:cubicBezTo>
                      <a:pt x="7412" y="1390"/>
                      <a:pt x="7380" y="113"/>
                      <a:pt x="6544" y="43"/>
                    </a:cubicBezTo>
                    <a:cubicBezTo>
                      <a:pt x="6286" y="15"/>
                      <a:pt x="6038" y="1"/>
                      <a:pt x="5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0"/>
              <p:cNvSpPr/>
              <p:nvPr/>
            </p:nvSpPr>
            <p:spPr>
              <a:xfrm>
                <a:off x="7056890" y="2413487"/>
                <a:ext cx="28267" cy="21481"/>
              </a:xfrm>
              <a:custGeom>
                <a:avLst/>
                <a:gdLst/>
                <a:ahLst/>
                <a:cxnLst/>
                <a:rect l="l" t="t" r="r" b="b"/>
                <a:pathLst>
                  <a:path w="1812" h="1377" extrusionOk="0">
                    <a:moveTo>
                      <a:pt x="906" y="0"/>
                    </a:moveTo>
                    <a:cubicBezTo>
                      <a:pt x="0" y="0"/>
                      <a:pt x="0" y="1377"/>
                      <a:pt x="906" y="1377"/>
                    </a:cubicBezTo>
                    <a:cubicBezTo>
                      <a:pt x="1812" y="1377"/>
                      <a:pt x="1812"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0"/>
              <p:cNvSpPr/>
              <p:nvPr/>
            </p:nvSpPr>
            <p:spPr>
              <a:xfrm>
                <a:off x="7130350" y="2221326"/>
                <a:ext cx="58172" cy="57689"/>
              </a:xfrm>
              <a:custGeom>
                <a:avLst/>
                <a:gdLst/>
                <a:ahLst/>
                <a:cxnLst/>
                <a:rect l="l" t="t" r="r" b="b"/>
                <a:pathLst>
                  <a:path w="3729" h="3698" extrusionOk="0">
                    <a:moveTo>
                      <a:pt x="2893" y="0"/>
                    </a:moveTo>
                    <a:cubicBezTo>
                      <a:pt x="2871" y="0"/>
                      <a:pt x="2849" y="1"/>
                      <a:pt x="2825" y="3"/>
                    </a:cubicBezTo>
                    <a:cubicBezTo>
                      <a:pt x="1232" y="112"/>
                      <a:pt x="0" y="1452"/>
                      <a:pt x="0" y="3046"/>
                    </a:cubicBezTo>
                    <a:cubicBezTo>
                      <a:pt x="18" y="3480"/>
                      <a:pt x="362" y="3698"/>
                      <a:pt x="702" y="3698"/>
                    </a:cubicBezTo>
                    <a:cubicBezTo>
                      <a:pt x="1042" y="3698"/>
                      <a:pt x="1377" y="3480"/>
                      <a:pt x="1377" y="3046"/>
                    </a:cubicBezTo>
                    <a:cubicBezTo>
                      <a:pt x="1340" y="2176"/>
                      <a:pt x="1992" y="1452"/>
                      <a:pt x="2825" y="1343"/>
                    </a:cubicBezTo>
                    <a:cubicBezTo>
                      <a:pt x="3673" y="1308"/>
                      <a:pt x="3729" y="0"/>
                      <a:pt x="2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0"/>
              <p:cNvSpPr/>
              <p:nvPr/>
            </p:nvSpPr>
            <p:spPr>
              <a:xfrm>
                <a:off x="7424753" y="3190570"/>
                <a:ext cx="114364" cy="104504"/>
              </a:xfrm>
              <a:custGeom>
                <a:avLst/>
                <a:gdLst/>
                <a:ahLst/>
                <a:cxnLst/>
                <a:rect l="l" t="t" r="r" b="b"/>
                <a:pathLst>
                  <a:path w="7331" h="6699" extrusionOk="0">
                    <a:moveTo>
                      <a:pt x="6503" y="0"/>
                    </a:moveTo>
                    <a:cubicBezTo>
                      <a:pt x="6241" y="0"/>
                      <a:pt x="5998" y="151"/>
                      <a:pt x="5940" y="499"/>
                    </a:cubicBezTo>
                    <a:cubicBezTo>
                      <a:pt x="5541" y="3070"/>
                      <a:pt x="3477" y="5063"/>
                      <a:pt x="869" y="5352"/>
                    </a:cubicBezTo>
                    <a:cubicBezTo>
                      <a:pt x="33" y="5422"/>
                      <a:pt x="1" y="6699"/>
                      <a:pt x="774" y="6699"/>
                    </a:cubicBezTo>
                    <a:cubicBezTo>
                      <a:pt x="804" y="6699"/>
                      <a:pt x="836" y="6697"/>
                      <a:pt x="869" y="6692"/>
                    </a:cubicBezTo>
                    <a:cubicBezTo>
                      <a:pt x="4093" y="6439"/>
                      <a:pt x="6700" y="4012"/>
                      <a:pt x="7244" y="861"/>
                    </a:cubicBezTo>
                    <a:cubicBezTo>
                      <a:pt x="7331" y="339"/>
                      <a:pt x="6896" y="0"/>
                      <a:pt x="6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0"/>
              <p:cNvSpPr/>
              <p:nvPr/>
            </p:nvSpPr>
            <p:spPr>
              <a:xfrm>
                <a:off x="7437202" y="3162724"/>
                <a:ext cx="56737" cy="62993"/>
              </a:xfrm>
              <a:custGeom>
                <a:avLst/>
                <a:gdLst/>
                <a:ahLst/>
                <a:cxnLst/>
                <a:rect l="l" t="t" r="r" b="b"/>
                <a:pathLst>
                  <a:path w="3637" h="4038" extrusionOk="0">
                    <a:moveTo>
                      <a:pt x="2805" y="0"/>
                    </a:moveTo>
                    <a:cubicBezTo>
                      <a:pt x="2530" y="0"/>
                      <a:pt x="2250" y="143"/>
                      <a:pt x="2135" y="473"/>
                    </a:cubicBezTo>
                    <a:cubicBezTo>
                      <a:pt x="1773" y="1378"/>
                      <a:pt x="1230" y="2211"/>
                      <a:pt x="506" y="2899"/>
                    </a:cubicBezTo>
                    <a:cubicBezTo>
                      <a:pt x="0" y="3349"/>
                      <a:pt x="474" y="4037"/>
                      <a:pt x="1017" y="4037"/>
                    </a:cubicBezTo>
                    <a:cubicBezTo>
                      <a:pt x="1174" y="4037"/>
                      <a:pt x="1337" y="3980"/>
                      <a:pt x="1483" y="3841"/>
                    </a:cubicBezTo>
                    <a:cubicBezTo>
                      <a:pt x="2353" y="3008"/>
                      <a:pt x="3041" y="1958"/>
                      <a:pt x="3439" y="835"/>
                    </a:cubicBezTo>
                    <a:cubicBezTo>
                      <a:pt x="3636" y="332"/>
                      <a:pt x="3225" y="0"/>
                      <a:pt x="2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30"/>
            <p:cNvSpPr txBox="1"/>
            <p:nvPr/>
          </p:nvSpPr>
          <p:spPr>
            <a:xfrm>
              <a:off x="903295" y="3679600"/>
              <a:ext cx="786600" cy="26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Kalam"/>
                  <a:ea typeface="Kalam"/>
                  <a:cs typeface="Kalam"/>
                  <a:sym typeface="Kalam"/>
                </a:rPr>
                <a:t>Hello!</a:t>
              </a:r>
              <a:endParaRPr sz="1600" b="1">
                <a:solidFill>
                  <a:schemeClr val="dk1"/>
                </a:solidFill>
                <a:latin typeface="Kalam"/>
                <a:ea typeface="Kalam"/>
                <a:cs typeface="Kalam"/>
                <a:sym typeface="Kalam"/>
              </a:endParaRPr>
            </a:p>
          </p:txBody>
        </p:sp>
      </p:grpSp>
      <p:grpSp>
        <p:nvGrpSpPr>
          <p:cNvPr id="626" name="Google Shape;626;p30"/>
          <p:cNvGrpSpPr/>
          <p:nvPr/>
        </p:nvGrpSpPr>
        <p:grpSpPr>
          <a:xfrm>
            <a:off x="8731909" y="6399075"/>
            <a:ext cx="291767" cy="301043"/>
            <a:chOff x="6109266" y="2958701"/>
            <a:chExt cx="158099" cy="163114"/>
          </a:xfrm>
        </p:grpSpPr>
        <p:sp>
          <p:nvSpPr>
            <p:cNvPr id="627" name="Google Shape;627;p3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0" name="Google Shape;630;p30"/>
          <p:cNvGrpSpPr/>
          <p:nvPr/>
        </p:nvGrpSpPr>
        <p:grpSpPr>
          <a:xfrm>
            <a:off x="610609" y="2856441"/>
            <a:ext cx="291767" cy="301043"/>
            <a:chOff x="6109266" y="2958701"/>
            <a:chExt cx="158099" cy="163114"/>
          </a:xfrm>
        </p:grpSpPr>
        <p:sp>
          <p:nvSpPr>
            <p:cNvPr id="631" name="Google Shape;631;p30"/>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0"/>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0"/>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4" name="Google Shape;634;p30"/>
          <p:cNvSpPr/>
          <p:nvPr/>
        </p:nvSpPr>
        <p:spPr>
          <a:xfrm>
            <a:off x="4273535" y="683461"/>
            <a:ext cx="124533" cy="11488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0"/>
          <p:cNvSpPr/>
          <p:nvPr/>
        </p:nvSpPr>
        <p:spPr>
          <a:xfrm>
            <a:off x="4428469" y="470896"/>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11626202" y="3458663"/>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30"/>
          <p:cNvSpPr/>
          <p:nvPr/>
        </p:nvSpPr>
        <p:spPr>
          <a:xfrm rot="5400000">
            <a:off x="2556430" y="6296733"/>
            <a:ext cx="124533" cy="114888"/>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30"/>
          <p:cNvSpPr/>
          <p:nvPr/>
        </p:nvSpPr>
        <p:spPr>
          <a:xfrm rot="5400000">
            <a:off x="2677519" y="6441179"/>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9" name="Google Shape;639;p30"/>
          <p:cNvGrpSpPr/>
          <p:nvPr/>
        </p:nvGrpSpPr>
        <p:grpSpPr>
          <a:xfrm rot="-7452294">
            <a:off x="220495" y="451319"/>
            <a:ext cx="1203444" cy="609104"/>
            <a:chOff x="6348021" y="1029754"/>
            <a:chExt cx="2339285" cy="1183990"/>
          </a:xfrm>
        </p:grpSpPr>
        <p:sp>
          <p:nvSpPr>
            <p:cNvPr id="640" name="Google Shape;640;p30"/>
            <p:cNvSpPr/>
            <p:nvPr/>
          </p:nvSpPr>
          <p:spPr>
            <a:xfrm>
              <a:off x="8350757" y="1080312"/>
              <a:ext cx="336535" cy="522691"/>
            </a:xfrm>
            <a:custGeom>
              <a:avLst/>
              <a:gdLst/>
              <a:ahLst/>
              <a:cxnLst/>
              <a:rect l="l" t="t" r="r" b="b"/>
              <a:pathLst>
                <a:path w="2576" h="4001" extrusionOk="0">
                  <a:moveTo>
                    <a:pt x="120" y="0"/>
                  </a:moveTo>
                  <a:lnTo>
                    <a:pt x="120" y="0"/>
                  </a:lnTo>
                  <a:cubicBezTo>
                    <a:pt x="1" y="634"/>
                    <a:pt x="1110" y="3328"/>
                    <a:pt x="1783" y="4001"/>
                  </a:cubicBezTo>
                  <a:cubicBezTo>
                    <a:pt x="2575" y="3169"/>
                    <a:pt x="1427" y="436"/>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0"/>
            <p:cNvSpPr/>
            <p:nvPr/>
          </p:nvSpPr>
          <p:spPr>
            <a:xfrm>
              <a:off x="6498128" y="2079046"/>
              <a:ext cx="77732" cy="31092"/>
            </a:xfrm>
            <a:custGeom>
              <a:avLst/>
              <a:gdLst/>
              <a:ahLst/>
              <a:cxnLst/>
              <a:rect l="l" t="t" r="r" b="b"/>
              <a:pathLst>
                <a:path w="595" h="238" extrusionOk="0">
                  <a:moveTo>
                    <a:pt x="595" y="0"/>
                  </a:moveTo>
                  <a:lnTo>
                    <a:pt x="40" y="40"/>
                  </a:lnTo>
                  <a:cubicBezTo>
                    <a:pt x="0" y="40"/>
                    <a:pt x="0" y="80"/>
                    <a:pt x="0" y="80"/>
                  </a:cubicBezTo>
                  <a:lnTo>
                    <a:pt x="555" y="238"/>
                  </a:lnTo>
                  <a:lnTo>
                    <a:pt x="595" y="0"/>
                  </a:ln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6441169" y="2001708"/>
              <a:ext cx="134692" cy="30831"/>
            </a:xfrm>
            <a:custGeom>
              <a:avLst/>
              <a:gdLst/>
              <a:ahLst/>
              <a:cxnLst/>
              <a:rect l="l" t="t" r="r" b="b"/>
              <a:pathLst>
                <a:path w="1031" h="236" extrusionOk="0">
                  <a:moveTo>
                    <a:pt x="454" y="0"/>
                  </a:moveTo>
                  <a:cubicBezTo>
                    <a:pt x="297" y="0"/>
                    <a:pt x="141" y="51"/>
                    <a:pt x="1" y="157"/>
                  </a:cubicBezTo>
                  <a:lnTo>
                    <a:pt x="1031" y="236"/>
                  </a:lnTo>
                  <a:cubicBezTo>
                    <a:pt x="854" y="81"/>
                    <a:pt x="653" y="0"/>
                    <a:pt x="454" y="0"/>
                  </a:cubicBezTo>
                  <a:close/>
                </a:path>
              </a:pathLst>
            </a:custGeom>
            <a:solidFill>
              <a:srgbClr val="F41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0"/>
            <p:cNvSpPr/>
            <p:nvPr/>
          </p:nvSpPr>
          <p:spPr>
            <a:xfrm>
              <a:off x="7967846" y="1080312"/>
              <a:ext cx="559019" cy="667701"/>
            </a:xfrm>
            <a:custGeom>
              <a:avLst/>
              <a:gdLst/>
              <a:ahLst/>
              <a:cxnLst/>
              <a:rect l="l" t="t" r="r" b="b"/>
              <a:pathLst>
                <a:path w="4279" h="5111" extrusionOk="0">
                  <a:moveTo>
                    <a:pt x="2139" y="990"/>
                  </a:moveTo>
                  <a:cubicBezTo>
                    <a:pt x="2298" y="1228"/>
                    <a:pt x="2258" y="1505"/>
                    <a:pt x="2100" y="1545"/>
                  </a:cubicBezTo>
                  <a:cubicBezTo>
                    <a:pt x="2057" y="1556"/>
                    <a:pt x="2018" y="1561"/>
                    <a:pt x="1980" y="1561"/>
                  </a:cubicBezTo>
                  <a:cubicBezTo>
                    <a:pt x="1878" y="1561"/>
                    <a:pt x="1791" y="1524"/>
                    <a:pt x="1704" y="1466"/>
                  </a:cubicBezTo>
                  <a:cubicBezTo>
                    <a:pt x="1624" y="1268"/>
                    <a:pt x="1664" y="1109"/>
                    <a:pt x="1823" y="990"/>
                  </a:cubicBezTo>
                  <a:close/>
                  <a:moveTo>
                    <a:pt x="980" y="1717"/>
                  </a:moveTo>
                  <a:cubicBezTo>
                    <a:pt x="1050" y="1717"/>
                    <a:pt x="1119" y="1736"/>
                    <a:pt x="1189" y="1783"/>
                  </a:cubicBezTo>
                  <a:cubicBezTo>
                    <a:pt x="1228" y="1862"/>
                    <a:pt x="1189" y="2020"/>
                    <a:pt x="1189" y="2218"/>
                  </a:cubicBezTo>
                  <a:cubicBezTo>
                    <a:pt x="991" y="2179"/>
                    <a:pt x="832" y="2139"/>
                    <a:pt x="793" y="2060"/>
                  </a:cubicBezTo>
                  <a:cubicBezTo>
                    <a:pt x="713" y="1981"/>
                    <a:pt x="793" y="1783"/>
                    <a:pt x="832" y="1743"/>
                  </a:cubicBezTo>
                  <a:cubicBezTo>
                    <a:pt x="881" y="1727"/>
                    <a:pt x="931" y="1717"/>
                    <a:pt x="980" y="1717"/>
                  </a:cubicBezTo>
                  <a:close/>
                  <a:moveTo>
                    <a:pt x="2035" y="2320"/>
                  </a:moveTo>
                  <a:cubicBezTo>
                    <a:pt x="2109" y="2320"/>
                    <a:pt x="2205" y="2337"/>
                    <a:pt x="2337" y="2337"/>
                  </a:cubicBezTo>
                  <a:cubicBezTo>
                    <a:pt x="2298" y="2575"/>
                    <a:pt x="2258" y="2694"/>
                    <a:pt x="2179" y="2733"/>
                  </a:cubicBezTo>
                  <a:cubicBezTo>
                    <a:pt x="2100" y="2733"/>
                    <a:pt x="1981" y="2694"/>
                    <a:pt x="1862" y="2654"/>
                  </a:cubicBezTo>
                  <a:cubicBezTo>
                    <a:pt x="1862" y="2575"/>
                    <a:pt x="1862" y="2377"/>
                    <a:pt x="1941" y="2337"/>
                  </a:cubicBezTo>
                  <a:cubicBezTo>
                    <a:pt x="1968" y="2324"/>
                    <a:pt x="1999" y="2320"/>
                    <a:pt x="2035" y="2320"/>
                  </a:cubicBezTo>
                  <a:close/>
                  <a:moveTo>
                    <a:pt x="2654" y="0"/>
                  </a:moveTo>
                  <a:lnTo>
                    <a:pt x="1664" y="396"/>
                  </a:lnTo>
                  <a:lnTo>
                    <a:pt x="396" y="911"/>
                  </a:lnTo>
                  <a:cubicBezTo>
                    <a:pt x="0" y="1070"/>
                    <a:pt x="0" y="1070"/>
                    <a:pt x="80" y="1466"/>
                  </a:cubicBezTo>
                  <a:cubicBezTo>
                    <a:pt x="159" y="1703"/>
                    <a:pt x="238" y="1981"/>
                    <a:pt x="317" y="2218"/>
                  </a:cubicBezTo>
                  <a:cubicBezTo>
                    <a:pt x="396" y="2496"/>
                    <a:pt x="476" y="2733"/>
                    <a:pt x="555" y="2971"/>
                  </a:cubicBezTo>
                  <a:cubicBezTo>
                    <a:pt x="832" y="3644"/>
                    <a:pt x="1110" y="4278"/>
                    <a:pt x="1387" y="4952"/>
                  </a:cubicBezTo>
                  <a:cubicBezTo>
                    <a:pt x="1440" y="5057"/>
                    <a:pt x="1510" y="5110"/>
                    <a:pt x="1598" y="5110"/>
                  </a:cubicBezTo>
                  <a:cubicBezTo>
                    <a:pt x="1642" y="5110"/>
                    <a:pt x="1690" y="5097"/>
                    <a:pt x="1743" y="5070"/>
                  </a:cubicBezTo>
                  <a:cubicBezTo>
                    <a:pt x="2100" y="4952"/>
                    <a:pt x="2496" y="4833"/>
                    <a:pt x="2852" y="4714"/>
                  </a:cubicBezTo>
                  <a:lnTo>
                    <a:pt x="4278" y="4239"/>
                  </a:lnTo>
                  <a:cubicBezTo>
                    <a:pt x="4041" y="3763"/>
                    <a:pt x="3764" y="3328"/>
                    <a:pt x="3565" y="2892"/>
                  </a:cubicBezTo>
                  <a:cubicBezTo>
                    <a:pt x="3051" y="1981"/>
                    <a:pt x="2734" y="1030"/>
                    <a:pt x="2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0"/>
            <p:cNvSpPr/>
            <p:nvPr/>
          </p:nvSpPr>
          <p:spPr>
            <a:xfrm>
              <a:off x="6348021" y="1029754"/>
              <a:ext cx="2339285" cy="1183990"/>
            </a:xfrm>
            <a:custGeom>
              <a:avLst/>
              <a:gdLst/>
              <a:ahLst/>
              <a:cxnLst/>
              <a:rect l="l" t="t" r="r" b="b"/>
              <a:pathLst>
                <a:path w="17906" h="9063" extrusionOk="0">
                  <a:moveTo>
                    <a:pt x="15450" y="387"/>
                  </a:moveTo>
                  <a:cubicBezTo>
                    <a:pt x="16757" y="823"/>
                    <a:pt x="17905" y="3556"/>
                    <a:pt x="17113" y="4388"/>
                  </a:cubicBezTo>
                  <a:cubicBezTo>
                    <a:pt x="16440" y="3754"/>
                    <a:pt x="15331" y="1021"/>
                    <a:pt x="15450" y="387"/>
                  </a:cubicBezTo>
                  <a:close/>
                  <a:moveTo>
                    <a:pt x="9785" y="2328"/>
                  </a:moveTo>
                  <a:cubicBezTo>
                    <a:pt x="9864" y="2764"/>
                    <a:pt x="9904" y="3160"/>
                    <a:pt x="9983" y="3596"/>
                  </a:cubicBezTo>
                  <a:lnTo>
                    <a:pt x="4041" y="5299"/>
                  </a:lnTo>
                  <a:cubicBezTo>
                    <a:pt x="4041" y="4863"/>
                    <a:pt x="3764" y="4744"/>
                    <a:pt x="3407" y="4626"/>
                  </a:cubicBezTo>
                  <a:lnTo>
                    <a:pt x="9785" y="2328"/>
                  </a:lnTo>
                  <a:close/>
                  <a:moveTo>
                    <a:pt x="15053" y="387"/>
                  </a:moveTo>
                  <a:cubicBezTo>
                    <a:pt x="15133" y="1377"/>
                    <a:pt x="15450" y="2368"/>
                    <a:pt x="15964" y="3239"/>
                  </a:cubicBezTo>
                  <a:cubicBezTo>
                    <a:pt x="16163" y="3675"/>
                    <a:pt x="16440" y="4111"/>
                    <a:pt x="16677" y="4626"/>
                  </a:cubicBezTo>
                  <a:lnTo>
                    <a:pt x="15251" y="5061"/>
                  </a:lnTo>
                  <a:cubicBezTo>
                    <a:pt x="14895" y="5220"/>
                    <a:pt x="14499" y="5339"/>
                    <a:pt x="14142" y="5457"/>
                  </a:cubicBezTo>
                  <a:cubicBezTo>
                    <a:pt x="14089" y="5471"/>
                    <a:pt x="14041" y="5479"/>
                    <a:pt x="13997" y="5479"/>
                  </a:cubicBezTo>
                  <a:cubicBezTo>
                    <a:pt x="13909" y="5479"/>
                    <a:pt x="13839" y="5444"/>
                    <a:pt x="13786" y="5339"/>
                  </a:cubicBezTo>
                  <a:cubicBezTo>
                    <a:pt x="13509" y="4665"/>
                    <a:pt x="13231" y="3992"/>
                    <a:pt x="12954" y="3318"/>
                  </a:cubicBezTo>
                  <a:cubicBezTo>
                    <a:pt x="12875" y="3081"/>
                    <a:pt x="12795" y="2843"/>
                    <a:pt x="12716" y="2605"/>
                  </a:cubicBezTo>
                  <a:cubicBezTo>
                    <a:pt x="12637" y="2368"/>
                    <a:pt x="12558" y="2090"/>
                    <a:pt x="12479" y="1813"/>
                  </a:cubicBezTo>
                  <a:cubicBezTo>
                    <a:pt x="12399" y="1417"/>
                    <a:pt x="12399" y="1417"/>
                    <a:pt x="12795" y="1259"/>
                  </a:cubicBezTo>
                  <a:lnTo>
                    <a:pt x="14063" y="783"/>
                  </a:lnTo>
                  <a:lnTo>
                    <a:pt x="15053" y="387"/>
                  </a:lnTo>
                  <a:close/>
                  <a:moveTo>
                    <a:pt x="12003" y="1536"/>
                  </a:moveTo>
                  <a:cubicBezTo>
                    <a:pt x="12201" y="2249"/>
                    <a:pt x="12399" y="2962"/>
                    <a:pt x="12637" y="3635"/>
                  </a:cubicBezTo>
                  <a:cubicBezTo>
                    <a:pt x="12875" y="4309"/>
                    <a:pt x="13152" y="4982"/>
                    <a:pt x="13469" y="5695"/>
                  </a:cubicBezTo>
                  <a:lnTo>
                    <a:pt x="12875" y="5933"/>
                  </a:lnTo>
                  <a:cubicBezTo>
                    <a:pt x="12162" y="4586"/>
                    <a:pt x="11409" y="3318"/>
                    <a:pt x="11211" y="1813"/>
                  </a:cubicBezTo>
                  <a:lnTo>
                    <a:pt x="12003" y="1536"/>
                  </a:lnTo>
                  <a:close/>
                  <a:moveTo>
                    <a:pt x="10141" y="3952"/>
                  </a:moveTo>
                  <a:lnTo>
                    <a:pt x="10617" y="5101"/>
                  </a:lnTo>
                  <a:lnTo>
                    <a:pt x="4635" y="6844"/>
                  </a:lnTo>
                  <a:cubicBezTo>
                    <a:pt x="4635" y="6606"/>
                    <a:pt x="4675" y="6369"/>
                    <a:pt x="4556" y="6170"/>
                  </a:cubicBezTo>
                  <a:cubicBezTo>
                    <a:pt x="4437" y="5933"/>
                    <a:pt x="4120" y="5893"/>
                    <a:pt x="3922" y="5774"/>
                  </a:cubicBezTo>
                  <a:lnTo>
                    <a:pt x="10141" y="3952"/>
                  </a:lnTo>
                  <a:close/>
                  <a:moveTo>
                    <a:pt x="10775" y="5497"/>
                  </a:moveTo>
                  <a:cubicBezTo>
                    <a:pt x="10815" y="5576"/>
                    <a:pt x="10894" y="5735"/>
                    <a:pt x="10973" y="5933"/>
                  </a:cubicBezTo>
                  <a:cubicBezTo>
                    <a:pt x="11053" y="6091"/>
                    <a:pt x="11171" y="6250"/>
                    <a:pt x="11251" y="6408"/>
                  </a:cubicBezTo>
                  <a:cubicBezTo>
                    <a:pt x="9072" y="7200"/>
                    <a:pt x="6893" y="7834"/>
                    <a:pt x="4675" y="8349"/>
                  </a:cubicBezTo>
                  <a:lnTo>
                    <a:pt x="4635" y="8349"/>
                  </a:lnTo>
                  <a:cubicBezTo>
                    <a:pt x="4873" y="7913"/>
                    <a:pt x="4873" y="7874"/>
                    <a:pt x="4556" y="7359"/>
                  </a:cubicBezTo>
                  <a:lnTo>
                    <a:pt x="10775" y="5497"/>
                  </a:lnTo>
                  <a:close/>
                  <a:moveTo>
                    <a:pt x="3172" y="5020"/>
                  </a:moveTo>
                  <a:cubicBezTo>
                    <a:pt x="3269" y="5020"/>
                    <a:pt x="3363" y="5033"/>
                    <a:pt x="3447" y="5061"/>
                  </a:cubicBezTo>
                  <a:cubicBezTo>
                    <a:pt x="3685" y="5141"/>
                    <a:pt x="3685" y="5259"/>
                    <a:pt x="3605" y="5418"/>
                  </a:cubicBezTo>
                  <a:cubicBezTo>
                    <a:pt x="3487" y="5576"/>
                    <a:pt x="3407" y="5656"/>
                    <a:pt x="3328" y="5735"/>
                  </a:cubicBezTo>
                  <a:cubicBezTo>
                    <a:pt x="3170" y="5972"/>
                    <a:pt x="3209" y="6091"/>
                    <a:pt x="3487" y="6131"/>
                  </a:cubicBezTo>
                  <a:cubicBezTo>
                    <a:pt x="3685" y="6170"/>
                    <a:pt x="3843" y="6170"/>
                    <a:pt x="4041" y="6210"/>
                  </a:cubicBezTo>
                  <a:cubicBezTo>
                    <a:pt x="4279" y="6289"/>
                    <a:pt x="4358" y="6448"/>
                    <a:pt x="4160" y="6646"/>
                  </a:cubicBezTo>
                  <a:cubicBezTo>
                    <a:pt x="4002" y="6844"/>
                    <a:pt x="3804" y="6923"/>
                    <a:pt x="3685" y="7082"/>
                  </a:cubicBezTo>
                  <a:cubicBezTo>
                    <a:pt x="3605" y="7161"/>
                    <a:pt x="3526" y="7280"/>
                    <a:pt x="3487" y="7398"/>
                  </a:cubicBezTo>
                  <a:cubicBezTo>
                    <a:pt x="3605" y="7478"/>
                    <a:pt x="3685" y="7517"/>
                    <a:pt x="3804" y="7557"/>
                  </a:cubicBezTo>
                  <a:cubicBezTo>
                    <a:pt x="3962" y="7597"/>
                    <a:pt x="4081" y="7597"/>
                    <a:pt x="4239" y="7636"/>
                  </a:cubicBezTo>
                  <a:cubicBezTo>
                    <a:pt x="4477" y="7715"/>
                    <a:pt x="4517" y="7953"/>
                    <a:pt x="4318" y="8112"/>
                  </a:cubicBezTo>
                  <a:cubicBezTo>
                    <a:pt x="4031" y="8431"/>
                    <a:pt x="3616" y="8621"/>
                    <a:pt x="3196" y="8621"/>
                  </a:cubicBezTo>
                  <a:cubicBezTo>
                    <a:pt x="3094" y="8621"/>
                    <a:pt x="2993" y="8610"/>
                    <a:pt x="2892" y="8587"/>
                  </a:cubicBezTo>
                  <a:lnTo>
                    <a:pt x="2140" y="8389"/>
                  </a:lnTo>
                  <a:cubicBezTo>
                    <a:pt x="2298" y="7636"/>
                    <a:pt x="2021" y="7002"/>
                    <a:pt x="1704" y="6369"/>
                  </a:cubicBezTo>
                  <a:cubicBezTo>
                    <a:pt x="1664" y="6289"/>
                    <a:pt x="1664" y="6170"/>
                    <a:pt x="1704" y="6052"/>
                  </a:cubicBezTo>
                  <a:cubicBezTo>
                    <a:pt x="1863" y="5774"/>
                    <a:pt x="2021" y="5497"/>
                    <a:pt x="2179" y="5259"/>
                  </a:cubicBezTo>
                  <a:cubicBezTo>
                    <a:pt x="2338" y="5220"/>
                    <a:pt x="2496" y="5180"/>
                    <a:pt x="2655" y="5141"/>
                  </a:cubicBezTo>
                  <a:cubicBezTo>
                    <a:pt x="2808" y="5064"/>
                    <a:pt x="2995" y="5020"/>
                    <a:pt x="3172" y="5020"/>
                  </a:cubicBezTo>
                  <a:close/>
                  <a:moveTo>
                    <a:pt x="15281" y="0"/>
                  </a:moveTo>
                  <a:cubicBezTo>
                    <a:pt x="15071" y="0"/>
                    <a:pt x="14859" y="49"/>
                    <a:pt x="14657" y="149"/>
                  </a:cubicBezTo>
                  <a:cubicBezTo>
                    <a:pt x="12518" y="942"/>
                    <a:pt x="10340" y="1655"/>
                    <a:pt x="8200" y="2407"/>
                  </a:cubicBezTo>
                  <a:cubicBezTo>
                    <a:pt x="6299" y="3081"/>
                    <a:pt x="4358" y="3794"/>
                    <a:pt x="2417" y="4507"/>
                  </a:cubicBezTo>
                  <a:cubicBezTo>
                    <a:pt x="2219" y="4586"/>
                    <a:pt x="2021" y="4705"/>
                    <a:pt x="1863" y="4903"/>
                  </a:cubicBezTo>
                  <a:cubicBezTo>
                    <a:pt x="1387" y="5616"/>
                    <a:pt x="951" y="6369"/>
                    <a:pt x="476" y="7121"/>
                  </a:cubicBezTo>
                  <a:cubicBezTo>
                    <a:pt x="397" y="7280"/>
                    <a:pt x="278" y="7398"/>
                    <a:pt x="199" y="7557"/>
                  </a:cubicBezTo>
                  <a:cubicBezTo>
                    <a:pt x="1" y="7953"/>
                    <a:pt x="80" y="8230"/>
                    <a:pt x="516" y="8349"/>
                  </a:cubicBezTo>
                  <a:cubicBezTo>
                    <a:pt x="1149" y="8547"/>
                    <a:pt x="1823" y="8745"/>
                    <a:pt x="2457" y="8904"/>
                  </a:cubicBezTo>
                  <a:cubicBezTo>
                    <a:pt x="2774" y="9023"/>
                    <a:pt x="3130" y="9062"/>
                    <a:pt x="3447" y="9062"/>
                  </a:cubicBezTo>
                  <a:cubicBezTo>
                    <a:pt x="3883" y="9023"/>
                    <a:pt x="4318" y="8904"/>
                    <a:pt x="4715" y="8785"/>
                  </a:cubicBezTo>
                  <a:cubicBezTo>
                    <a:pt x="6695" y="8230"/>
                    <a:pt x="8715" y="7676"/>
                    <a:pt x="10696" y="7082"/>
                  </a:cubicBezTo>
                  <a:cubicBezTo>
                    <a:pt x="12439" y="6567"/>
                    <a:pt x="14182" y="5933"/>
                    <a:pt x="15885" y="5339"/>
                  </a:cubicBezTo>
                  <a:cubicBezTo>
                    <a:pt x="16361" y="5180"/>
                    <a:pt x="16836" y="4982"/>
                    <a:pt x="17311" y="4824"/>
                  </a:cubicBezTo>
                  <a:cubicBezTo>
                    <a:pt x="17628" y="4586"/>
                    <a:pt x="17826" y="4190"/>
                    <a:pt x="17787" y="3794"/>
                  </a:cubicBezTo>
                  <a:cubicBezTo>
                    <a:pt x="17826" y="2487"/>
                    <a:pt x="17311" y="1219"/>
                    <a:pt x="16321" y="427"/>
                  </a:cubicBezTo>
                  <a:cubicBezTo>
                    <a:pt x="16018" y="149"/>
                    <a:pt x="15651" y="0"/>
                    <a:pt x="15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0"/>
            <p:cNvSpPr/>
            <p:nvPr/>
          </p:nvSpPr>
          <p:spPr>
            <a:xfrm>
              <a:off x="8211101" y="1383394"/>
              <a:ext cx="62186" cy="54085"/>
            </a:xfrm>
            <a:custGeom>
              <a:avLst/>
              <a:gdLst/>
              <a:ahLst/>
              <a:cxnLst/>
              <a:rect l="l" t="t" r="r" b="b"/>
              <a:pathLst>
                <a:path w="476" h="414" extrusionOk="0">
                  <a:moveTo>
                    <a:pt x="160" y="1"/>
                  </a:moveTo>
                  <a:cubicBezTo>
                    <a:pt x="129" y="1"/>
                    <a:pt x="103" y="6"/>
                    <a:pt x="79" y="17"/>
                  </a:cubicBezTo>
                  <a:cubicBezTo>
                    <a:pt x="0" y="96"/>
                    <a:pt x="0" y="255"/>
                    <a:pt x="0" y="334"/>
                  </a:cubicBezTo>
                  <a:cubicBezTo>
                    <a:pt x="119" y="334"/>
                    <a:pt x="238" y="413"/>
                    <a:pt x="317" y="413"/>
                  </a:cubicBezTo>
                  <a:cubicBezTo>
                    <a:pt x="436" y="374"/>
                    <a:pt x="436" y="215"/>
                    <a:pt x="475" y="57"/>
                  </a:cubicBezTo>
                  <a:cubicBezTo>
                    <a:pt x="335" y="29"/>
                    <a:pt x="235"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0"/>
            <p:cNvSpPr/>
            <p:nvPr/>
          </p:nvSpPr>
          <p:spPr>
            <a:xfrm>
              <a:off x="8180008" y="1210951"/>
              <a:ext cx="88053" cy="78515"/>
            </a:xfrm>
            <a:custGeom>
              <a:avLst/>
              <a:gdLst/>
              <a:ahLst/>
              <a:cxnLst/>
              <a:rect l="l" t="t" r="r" b="b"/>
              <a:pathLst>
                <a:path w="674" h="601" extrusionOk="0">
                  <a:moveTo>
                    <a:pt x="397" y="0"/>
                  </a:moveTo>
                  <a:cubicBezTo>
                    <a:pt x="357" y="0"/>
                    <a:pt x="317" y="10"/>
                    <a:pt x="278" y="30"/>
                  </a:cubicBezTo>
                  <a:lnTo>
                    <a:pt x="238" y="30"/>
                  </a:lnTo>
                  <a:cubicBezTo>
                    <a:pt x="80" y="109"/>
                    <a:pt x="0" y="307"/>
                    <a:pt x="80" y="466"/>
                  </a:cubicBezTo>
                  <a:cubicBezTo>
                    <a:pt x="80" y="466"/>
                    <a:pt x="80" y="505"/>
                    <a:pt x="80" y="505"/>
                  </a:cubicBezTo>
                  <a:cubicBezTo>
                    <a:pt x="167" y="563"/>
                    <a:pt x="275" y="600"/>
                    <a:pt x="373" y="600"/>
                  </a:cubicBezTo>
                  <a:cubicBezTo>
                    <a:pt x="409" y="600"/>
                    <a:pt x="444" y="595"/>
                    <a:pt x="476" y="585"/>
                  </a:cubicBezTo>
                  <a:cubicBezTo>
                    <a:pt x="634" y="505"/>
                    <a:pt x="674" y="268"/>
                    <a:pt x="515" y="30"/>
                  </a:cubicBezTo>
                  <a:cubicBezTo>
                    <a:pt x="476" y="10"/>
                    <a:pt x="436"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0"/>
            <p:cNvSpPr/>
            <p:nvPr/>
          </p:nvSpPr>
          <p:spPr>
            <a:xfrm>
              <a:off x="8060994" y="1304619"/>
              <a:ext cx="67412" cy="65581"/>
            </a:xfrm>
            <a:custGeom>
              <a:avLst/>
              <a:gdLst/>
              <a:ahLst/>
              <a:cxnLst/>
              <a:rect l="l" t="t" r="r" b="b"/>
              <a:pathLst>
                <a:path w="516" h="502" extrusionOk="0">
                  <a:moveTo>
                    <a:pt x="267" y="0"/>
                  </a:moveTo>
                  <a:cubicBezTo>
                    <a:pt x="218" y="0"/>
                    <a:pt x="168" y="10"/>
                    <a:pt x="119" y="26"/>
                  </a:cubicBezTo>
                  <a:cubicBezTo>
                    <a:pt x="40" y="26"/>
                    <a:pt x="0" y="264"/>
                    <a:pt x="80" y="343"/>
                  </a:cubicBezTo>
                  <a:cubicBezTo>
                    <a:pt x="119" y="422"/>
                    <a:pt x="278" y="462"/>
                    <a:pt x="476" y="501"/>
                  </a:cubicBezTo>
                  <a:cubicBezTo>
                    <a:pt x="476" y="303"/>
                    <a:pt x="515" y="145"/>
                    <a:pt x="476" y="66"/>
                  </a:cubicBezTo>
                  <a:cubicBezTo>
                    <a:pt x="406" y="19"/>
                    <a:pt x="33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8" name="Google Shape;648;p30"/>
          <p:cNvGrpSpPr/>
          <p:nvPr/>
        </p:nvGrpSpPr>
        <p:grpSpPr>
          <a:xfrm rot="-4027657">
            <a:off x="6562223" y="5381341"/>
            <a:ext cx="802143" cy="1274612"/>
            <a:chOff x="6712570" y="2317359"/>
            <a:chExt cx="1863208" cy="2960654"/>
          </a:xfrm>
        </p:grpSpPr>
        <p:sp>
          <p:nvSpPr>
            <p:cNvPr id="649" name="Google Shape;649;p30"/>
            <p:cNvSpPr/>
            <p:nvPr/>
          </p:nvSpPr>
          <p:spPr>
            <a:xfrm>
              <a:off x="7420292" y="3361133"/>
              <a:ext cx="356355" cy="144514"/>
            </a:xfrm>
            <a:custGeom>
              <a:avLst/>
              <a:gdLst/>
              <a:ahLst/>
              <a:cxnLst/>
              <a:rect l="l" t="t" r="r" b="b"/>
              <a:pathLst>
                <a:path w="2932" h="1189" extrusionOk="0">
                  <a:moveTo>
                    <a:pt x="357" y="0"/>
                  </a:moveTo>
                  <a:cubicBezTo>
                    <a:pt x="277" y="0"/>
                    <a:pt x="119" y="79"/>
                    <a:pt x="0" y="159"/>
                  </a:cubicBezTo>
                  <a:cubicBezTo>
                    <a:pt x="79" y="238"/>
                    <a:pt x="119" y="357"/>
                    <a:pt x="198" y="396"/>
                  </a:cubicBezTo>
                  <a:cubicBezTo>
                    <a:pt x="515" y="634"/>
                    <a:pt x="911" y="792"/>
                    <a:pt x="1268" y="990"/>
                  </a:cubicBezTo>
                  <a:cubicBezTo>
                    <a:pt x="1624" y="1149"/>
                    <a:pt x="2060" y="1189"/>
                    <a:pt x="2496" y="1189"/>
                  </a:cubicBezTo>
                  <a:cubicBezTo>
                    <a:pt x="2614" y="1149"/>
                    <a:pt x="2773" y="1149"/>
                    <a:pt x="2931" y="1149"/>
                  </a:cubicBezTo>
                  <a:cubicBezTo>
                    <a:pt x="2931" y="1070"/>
                    <a:pt x="2931" y="1030"/>
                    <a:pt x="2931" y="990"/>
                  </a:cubicBezTo>
                  <a:cubicBezTo>
                    <a:pt x="2852" y="911"/>
                    <a:pt x="2773" y="872"/>
                    <a:pt x="2654" y="832"/>
                  </a:cubicBezTo>
                  <a:cubicBezTo>
                    <a:pt x="2179" y="634"/>
                    <a:pt x="1703" y="436"/>
                    <a:pt x="1228" y="238"/>
                  </a:cubicBezTo>
                  <a:cubicBezTo>
                    <a:pt x="951" y="119"/>
                    <a:pt x="673" y="4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0"/>
            <p:cNvSpPr/>
            <p:nvPr/>
          </p:nvSpPr>
          <p:spPr>
            <a:xfrm>
              <a:off x="8036496" y="2376913"/>
              <a:ext cx="476801" cy="965169"/>
            </a:xfrm>
            <a:custGeom>
              <a:avLst/>
              <a:gdLst/>
              <a:ahLst/>
              <a:cxnLst/>
              <a:rect l="l" t="t" r="r" b="b"/>
              <a:pathLst>
                <a:path w="3923" h="7941" extrusionOk="0">
                  <a:moveTo>
                    <a:pt x="1823" y="1126"/>
                  </a:moveTo>
                  <a:cubicBezTo>
                    <a:pt x="1823" y="1245"/>
                    <a:pt x="1823" y="1324"/>
                    <a:pt x="1823" y="1364"/>
                  </a:cubicBezTo>
                  <a:cubicBezTo>
                    <a:pt x="1783" y="1443"/>
                    <a:pt x="1704" y="1443"/>
                    <a:pt x="1664" y="1483"/>
                  </a:cubicBezTo>
                  <a:cubicBezTo>
                    <a:pt x="1308" y="1641"/>
                    <a:pt x="1268" y="2117"/>
                    <a:pt x="1545" y="2354"/>
                  </a:cubicBezTo>
                  <a:cubicBezTo>
                    <a:pt x="1981" y="2790"/>
                    <a:pt x="2219" y="3384"/>
                    <a:pt x="2140" y="4018"/>
                  </a:cubicBezTo>
                  <a:cubicBezTo>
                    <a:pt x="2100" y="4216"/>
                    <a:pt x="2021" y="4414"/>
                    <a:pt x="1902" y="4573"/>
                  </a:cubicBezTo>
                  <a:cubicBezTo>
                    <a:pt x="1862" y="4652"/>
                    <a:pt x="1704" y="4612"/>
                    <a:pt x="1625" y="4652"/>
                  </a:cubicBezTo>
                  <a:lnTo>
                    <a:pt x="1625" y="4573"/>
                  </a:lnTo>
                  <a:cubicBezTo>
                    <a:pt x="1585" y="4533"/>
                    <a:pt x="1585" y="4454"/>
                    <a:pt x="1625" y="4414"/>
                  </a:cubicBezTo>
                  <a:cubicBezTo>
                    <a:pt x="1862" y="3780"/>
                    <a:pt x="1704" y="3028"/>
                    <a:pt x="1228" y="2552"/>
                  </a:cubicBezTo>
                  <a:cubicBezTo>
                    <a:pt x="951" y="2275"/>
                    <a:pt x="912" y="1839"/>
                    <a:pt x="1149" y="1523"/>
                  </a:cubicBezTo>
                  <a:cubicBezTo>
                    <a:pt x="1228" y="1404"/>
                    <a:pt x="1308" y="1324"/>
                    <a:pt x="1387" y="1285"/>
                  </a:cubicBezTo>
                  <a:cubicBezTo>
                    <a:pt x="1545" y="1206"/>
                    <a:pt x="1664" y="1166"/>
                    <a:pt x="1823" y="1126"/>
                  </a:cubicBezTo>
                  <a:close/>
                  <a:moveTo>
                    <a:pt x="1962" y="1"/>
                  </a:moveTo>
                  <a:cubicBezTo>
                    <a:pt x="1852" y="1"/>
                    <a:pt x="1748" y="29"/>
                    <a:pt x="1664" y="57"/>
                  </a:cubicBezTo>
                  <a:cubicBezTo>
                    <a:pt x="1545" y="96"/>
                    <a:pt x="1466" y="176"/>
                    <a:pt x="1426" y="295"/>
                  </a:cubicBezTo>
                  <a:cubicBezTo>
                    <a:pt x="1189" y="611"/>
                    <a:pt x="951" y="928"/>
                    <a:pt x="753" y="1245"/>
                  </a:cubicBezTo>
                  <a:cubicBezTo>
                    <a:pt x="515" y="1483"/>
                    <a:pt x="357" y="1760"/>
                    <a:pt x="199" y="2077"/>
                  </a:cubicBezTo>
                  <a:cubicBezTo>
                    <a:pt x="119" y="2354"/>
                    <a:pt x="0" y="2711"/>
                    <a:pt x="357" y="2988"/>
                  </a:cubicBezTo>
                  <a:cubicBezTo>
                    <a:pt x="476" y="3107"/>
                    <a:pt x="515" y="3384"/>
                    <a:pt x="674" y="3543"/>
                  </a:cubicBezTo>
                  <a:cubicBezTo>
                    <a:pt x="872" y="3780"/>
                    <a:pt x="991" y="4097"/>
                    <a:pt x="1070" y="4375"/>
                  </a:cubicBezTo>
                  <a:cubicBezTo>
                    <a:pt x="1110" y="4810"/>
                    <a:pt x="1030" y="5206"/>
                    <a:pt x="793" y="5563"/>
                  </a:cubicBezTo>
                  <a:cubicBezTo>
                    <a:pt x="674" y="5801"/>
                    <a:pt x="476" y="6038"/>
                    <a:pt x="317" y="6316"/>
                  </a:cubicBezTo>
                  <a:cubicBezTo>
                    <a:pt x="159" y="6553"/>
                    <a:pt x="159" y="6831"/>
                    <a:pt x="317" y="7068"/>
                  </a:cubicBezTo>
                  <a:cubicBezTo>
                    <a:pt x="595" y="7544"/>
                    <a:pt x="1070" y="7861"/>
                    <a:pt x="1664" y="7900"/>
                  </a:cubicBezTo>
                  <a:cubicBezTo>
                    <a:pt x="1746" y="7927"/>
                    <a:pt x="1828" y="7940"/>
                    <a:pt x="1908" y="7940"/>
                  </a:cubicBezTo>
                  <a:cubicBezTo>
                    <a:pt x="2178" y="7940"/>
                    <a:pt x="2432" y="7797"/>
                    <a:pt x="2615" y="7583"/>
                  </a:cubicBezTo>
                  <a:cubicBezTo>
                    <a:pt x="2813" y="7227"/>
                    <a:pt x="2694" y="6949"/>
                    <a:pt x="2496" y="6633"/>
                  </a:cubicBezTo>
                  <a:cubicBezTo>
                    <a:pt x="2100" y="6236"/>
                    <a:pt x="2100" y="5563"/>
                    <a:pt x="2496" y="5167"/>
                  </a:cubicBezTo>
                  <a:lnTo>
                    <a:pt x="3209" y="4097"/>
                  </a:lnTo>
                  <a:cubicBezTo>
                    <a:pt x="3922" y="3028"/>
                    <a:pt x="3764" y="2037"/>
                    <a:pt x="2773" y="1602"/>
                  </a:cubicBezTo>
                  <a:cubicBezTo>
                    <a:pt x="2496" y="1483"/>
                    <a:pt x="2298" y="1285"/>
                    <a:pt x="2219" y="1008"/>
                  </a:cubicBezTo>
                  <a:cubicBezTo>
                    <a:pt x="2140" y="809"/>
                    <a:pt x="2140" y="611"/>
                    <a:pt x="2219" y="413"/>
                  </a:cubicBezTo>
                  <a:cubicBezTo>
                    <a:pt x="2219" y="255"/>
                    <a:pt x="2179" y="136"/>
                    <a:pt x="2100" y="17"/>
                  </a:cubicBezTo>
                  <a:cubicBezTo>
                    <a:pt x="2053" y="6"/>
                    <a:pt x="2007" y="1"/>
                    <a:pt x="1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0"/>
            <p:cNvSpPr/>
            <p:nvPr/>
          </p:nvSpPr>
          <p:spPr>
            <a:xfrm>
              <a:off x="7997968" y="3463347"/>
              <a:ext cx="264957" cy="213672"/>
            </a:xfrm>
            <a:custGeom>
              <a:avLst/>
              <a:gdLst/>
              <a:ahLst/>
              <a:cxnLst/>
              <a:rect l="l" t="t" r="r" b="b"/>
              <a:pathLst>
                <a:path w="2180" h="1758" extrusionOk="0">
                  <a:moveTo>
                    <a:pt x="1387" y="1"/>
                  </a:moveTo>
                  <a:cubicBezTo>
                    <a:pt x="1347" y="1"/>
                    <a:pt x="1308" y="11"/>
                    <a:pt x="1268" y="31"/>
                  </a:cubicBezTo>
                  <a:cubicBezTo>
                    <a:pt x="1268" y="70"/>
                    <a:pt x="1268" y="110"/>
                    <a:pt x="1268" y="149"/>
                  </a:cubicBezTo>
                  <a:cubicBezTo>
                    <a:pt x="1268" y="189"/>
                    <a:pt x="1268" y="229"/>
                    <a:pt x="1308" y="268"/>
                  </a:cubicBezTo>
                  <a:cubicBezTo>
                    <a:pt x="1347" y="387"/>
                    <a:pt x="1466" y="466"/>
                    <a:pt x="1506" y="585"/>
                  </a:cubicBezTo>
                  <a:cubicBezTo>
                    <a:pt x="1743" y="1021"/>
                    <a:pt x="1585" y="1338"/>
                    <a:pt x="1070" y="1338"/>
                  </a:cubicBezTo>
                  <a:cubicBezTo>
                    <a:pt x="832" y="1338"/>
                    <a:pt x="595" y="1140"/>
                    <a:pt x="555" y="902"/>
                  </a:cubicBezTo>
                  <a:cubicBezTo>
                    <a:pt x="436" y="664"/>
                    <a:pt x="595" y="427"/>
                    <a:pt x="832" y="348"/>
                  </a:cubicBezTo>
                  <a:lnTo>
                    <a:pt x="1110" y="229"/>
                  </a:lnTo>
                  <a:lnTo>
                    <a:pt x="1110" y="149"/>
                  </a:lnTo>
                  <a:cubicBezTo>
                    <a:pt x="1030" y="70"/>
                    <a:pt x="912" y="70"/>
                    <a:pt x="793" y="70"/>
                  </a:cubicBezTo>
                  <a:cubicBezTo>
                    <a:pt x="317" y="110"/>
                    <a:pt x="1" y="546"/>
                    <a:pt x="159" y="1021"/>
                  </a:cubicBezTo>
                  <a:cubicBezTo>
                    <a:pt x="199" y="1377"/>
                    <a:pt x="516" y="1694"/>
                    <a:pt x="912" y="1734"/>
                  </a:cubicBezTo>
                  <a:cubicBezTo>
                    <a:pt x="983" y="1750"/>
                    <a:pt x="1056" y="1758"/>
                    <a:pt x="1129" y="1758"/>
                  </a:cubicBezTo>
                  <a:cubicBezTo>
                    <a:pt x="1420" y="1758"/>
                    <a:pt x="1712" y="1631"/>
                    <a:pt x="1902" y="1377"/>
                  </a:cubicBezTo>
                  <a:cubicBezTo>
                    <a:pt x="2179" y="902"/>
                    <a:pt x="1981" y="268"/>
                    <a:pt x="1506" y="31"/>
                  </a:cubicBezTo>
                  <a:cubicBezTo>
                    <a:pt x="1466" y="11"/>
                    <a:pt x="1427"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0"/>
            <p:cNvSpPr/>
            <p:nvPr/>
          </p:nvSpPr>
          <p:spPr>
            <a:xfrm>
              <a:off x="6712570" y="2317359"/>
              <a:ext cx="1863208" cy="2960654"/>
            </a:xfrm>
            <a:custGeom>
              <a:avLst/>
              <a:gdLst/>
              <a:ahLst/>
              <a:cxnLst/>
              <a:rect l="l" t="t" r="r" b="b"/>
              <a:pathLst>
                <a:path w="15330" h="24359" extrusionOk="0">
                  <a:moveTo>
                    <a:pt x="10656" y="2409"/>
                  </a:moveTo>
                  <a:cubicBezTo>
                    <a:pt x="10616" y="2607"/>
                    <a:pt x="10577" y="2805"/>
                    <a:pt x="10537" y="3003"/>
                  </a:cubicBezTo>
                  <a:cubicBezTo>
                    <a:pt x="10497" y="3082"/>
                    <a:pt x="10418" y="3161"/>
                    <a:pt x="10339" y="3201"/>
                  </a:cubicBezTo>
                  <a:cubicBezTo>
                    <a:pt x="9190" y="3755"/>
                    <a:pt x="8239" y="4587"/>
                    <a:pt x="7526" y="5657"/>
                  </a:cubicBezTo>
                  <a:cubicBezTo>
                    <a:pt x="7130" y="6211"/>
                    <a:pt x="6893" y="6885"/>
                    <a:pt x="6893" y="7558"/>
                  </a:cubicBezTo>
                  <a:cubicBezTo>
                    <a:pt x="6893" y="7796"/>
                    <a:pt x="6813" y="8034"/>
                    <a:pt x="6813" y="8271"/>
                  </a:cubicBezTo>
                  <a:cubicBezTo>
                    <a:pt x="6457" y="8232"/>
                    <a:pt x="6417" y="7994"/>
                    <a:pt x="6338" y="7756"/>
                  </a:cubicBezTo>
                  <a:cubicBezTo>
                    <a:pt x="6100" y="6845"/>
                    <a:pt x="6259" y="5895"/>
                    <a:pt x="6813" y="5102"/>
                  </a:cubicBezTo>
                  <a:cubicBezTo>
                    <a:pt x="7051" y="4627"/>
                    <a:pt x="7408" y="4270"/>
                    <a:pt x="7883" y="3993"/>
                  </a:cubicBezTo>
                  <a:cubicBezTo>
                    <a:pt x="8715" y="3478"/>
                    <a:pt x="9586" y="3003"/>
                    <a:pt x="10458" y="2488"/>
                  </a:cubicBezTo>
                  <a:cubicBezTo>
                    <a:pt x="10497" y="2448"/>
                    <a:pt x="10577" y="2409"/>
                    <a:pt x="10656" y="2409"/>
                  </a:cubicBezTo>
                  <a:close/>
                  <a:moveTo>
                    <a:pt x="10933" y="4112"/>
                  </a:moveTo>
                  <a:cubicBezTo>
                    <a:pt x="11488" y="4468"/>
                    <a:pt x="11646" y="5221"/>
                    <a:pt x="11250" y="5776"/>
                  </a:cubicBezTo>
                  <a:cubicBezTo>
                    <a:pt x="10616" y="6687"/>
                    <a:pt x="9784" y="7400"/>
                    <a:pt x="8834" y="7954"/>
                  </a:cubicBezTo>
                  <a:cubicBezTo>
                    <a:pt x="8556" y="8113"/>
                    <a:pt x="8239" y="8232"/>
                    <a:pt x="7962" y="8351"/>
                  </a:cubicBezTo>
                  <a:lnTo>
                    <a:pt x="7962" y="8311"/>
                  </a:lnTo>
                  <a:lnTo>
                    <a:pt x="10933" y="4112"/>
                  </a:lnTo>
                  <a:close/>
                  <a:moveTo>
                    <a:pt x="12822" y="491"/>
                  </a:moveTo>
                  <a:cubicBezTo>
                    <a:pt x="12864" y="491"/>
                    <a:pt x="12907" y="496"/>
                    <a:pt x="12953" y="507"/>
                  </a:cubicBezTo>
                  <a:cubicBezTo>
                    <a:pt x="13072" y="626"/>
                    <a:pt x="13112" y="745"/>
                    <a:pt x="13072" y="903"/>
                  </a:cubicBezTo>
                  <a:cubicBezTo>
                    <a:pt x="13033" y="1101"/>
                    <a:pt x="13033" y="1299"/>
                    <a:pt x="13072" y="1498"/>
                  </a:cubicBezTo>
                  <a:cubicBezTo>
                    <a:pt x="13191" y="1775"/>
                    <a:pt x="13389" y="1973"/>
                    <a:pt x="13627" y="2092"/>
                  </a:cubicBezTo>
                  <a:cubicBezTo>
                    <a:pt x="14617" y="2527"/>
                    <a:pt x="14775" y="3518"/>
                    <a:pt x="14102" y="4627"/>
                  </a:cubicBezTo>
                  <a:lnTo>
                    <a:pt x="13349" y="5657"/>
                  </a:lnTo>
                  <a:cubicBezTo>
                    <a:pt x="12993" y="6093"/>
                    <a:pt x="12993" y="6726"/>
                    <a:pt x="13389" y="7123"/>
                  </a:cubicBezTo>
                  <a:lnTo>
                    <a:pt x="13349" y="7123"/>
                  </a:lnTo>
                  <a:cubicBezTo>
                    <a:pt x="13547" y="7439"/>
                    <a:pt x="13706" y="7717"/>
                    <a:pt x="13468" y="8073"/>
                  </a:cubicBezTo>
                  <a:cubicBezTo>
                    <a:pt x="13316" y="8287"/>
                    <a:pt x="13045" y="8430"/>
                    <a:pt x="12766" y="8430"/>
                  </a:cubicBezTo>
                  <a:cubicBezTo>
                    <a:pt x="12683" y="8430"/>
                    <a:pt x="12599" y="8417"/>
                    <a:pt x="12518" y="8390"/>
                  </a:cubicBezTo>
                  <a:cubicBezTo>
                    <a:pt x="11963" y="8351"/>
                    <a:pt x="11448" y="8034"/>
                    <a:pt x="11171" y="7558"/>
                  </a:cubicBezTo>
                  <a:cubicBezTo>
                    <a:pt x="11052" y="7321"/>
                    <a:pt x="11052" y="7043"/>
                    <a:pt x="11171" y="6806"/>
                  </a:cubicBezTo>
                  <a:cubicBezTo>
                    <a:pt x="11329" y="6568"/>
                    <a:pt x="11527" y="6291"/>
                    <a:pt x="11686" y="6053"/>
                  </a:cubicBezTo>
                  <a:cubicBezTo>
                    <a:pt x="11884" y="5696"/>
                    <a:pt x="12003" y="5300"/>
                    <a:pt x="11923" y="4865"/>
                  </a:cubicBezTo>
                  <a:cubicBezTo>
                    <a:pt x="11884" y="4587"/>
                    <a:pt x="11725" y="4270"/>
                    <a:pt x="11527" y="4033"/>
                  </a:cubicBezTo>
                  <a:cubicBezTo>
                    <a:pt x="11408" y="3874"/>
                    <a:pt x="11369" y="3597"/>
                    <a:pt x="11210" y="3478"/>
                  </a:cubicBezTo>
                  <a:cubicBezTo>
                    <a:pt x="10854" y="3201"/>
                    <a:pt x="10973" y="2844"/>
                    <a:pt x="11092" y="2567"/>
                  </a:cubicBezTo>
                  <a:cubicBezTo>
                    <a:pt x="11250" y="2250"/>
                    <a:pt x="11408" y="1973"/>
                    <a:pt x="11606" y="1735"/>
                  </a:cubicBezTo>
                  <a:cubicBezTo>
                    <a:pt x="11844" y="1418"/>
                    <a:pt x="12082" y="1101"/>
                    <a:pt x="12280" y="785"/>
                  </a:cubicBezTo>
                  <a:cubicBezTo>
                    <a:pt x="12359" y="666"/>
                    <a:pt x="12438" y="586"/>
                    <a:pt x="12518" y="547"/>
                  </a:cubicBezTo>
                  <a:cubicBezTo>
                    <a:pt x="12630" y="519"/>
                    <a:pt x="12722" y="491"/>
                    <a:pt x="12822" y="491"/>
                  </a:cubicBezTo>
                  <a:close/>
                  <a:moveTo>
                    <a:pt x="10616" y="3597"/>
                  </a:moveTo>
                  <a:cubicBezTo>
                    <a:pt x="10775" y="3676"/>
                    <a:pt x="10735" y="3795"/>
                    <a:pt x="10656" y="3954"/>
                  </a:cubicBezTo>
                  <a:lnTo>
                    <a:pt x="7606" y="7994"/>
                  </a:lnTo>
                  <a:cubicBezTo>
                    <a:pt x="7526" y="8152"/>
                    <a:pt x="7408" y="8311"/>
                    <a:pt x="7328" y="8509"/>
                  </a:cubicBezTo>
                  <a:cubicBezTo>
                    <a:pt x="7210" y="8509"/>
                    <a:pt x="7130" y="8469"/>
                    <a:pt x="7210" y="8271"/>
                  </a:cubicBezTo>
                  <a:cubicBezTo>
                    <a:pt x="7249" y="8073"/>
                    <a:pt x="7289" y="7875"/>
                    <a:pt x="7289" y="7677"/>
                  </a:cubicBezTo>
                  <a:cubicBezTo>
                    <a:pt x="7368" y="6806"/>
                    <a:pt x="7764" y="5934"/>
                    <a:pt x="8398" y="5300"/>
                  </a:cubicBezTo>
                  <a:cubicBezTo>
                    <a:pt x="8992" y="4548"/>
                    <a:pt x="9745" y="3993"/>
                    <a:pt x="10616" y="3597"/>
                  </a:cubicBezTo>
                  <a:close/>
                  <a:moveTo>
                    <a:pt x="10656" y="7241"/>
                  </a:moveTo>
                  <a:lnTo>
                    <a:pt x="10656" y="7241"/>
                  </a:lnTo>
                  <a:cubicBezTo>
                    <a:pt x="10616" y="7360"/>
                    <a:pt x="10577" y="7519"/>
                    <a:pt x="10537" y="7637"/>
                  </a:cubicBezTo>
                  <a:lnTo>
                    <a:pt x="10497" y="7598"/>
                  </a:lnTo>
                  <a:cubicBezTo>
                    <a:pt x="10101" y="8311"/>
                    <a:pt x="9388" y="8826"/>
                    <a:pt x="8596" y="8945"/>
                  </a:cubicBezTo>
                  <a:cubicBezTo>
                    <a:pt x="8358" y="8945"/>
                    <a:pt x="8160" y="8905"/>
                    <a:pt x="7962" y="8786"/>
                  </a:cubicBezTo>
                  <a:cubicBezTo>
                    <a:pt x="8992" y="8549"/>
                    <a:pt x="9705" y="7796"/>
                    <a:pt x="10656" y="7241"/>
                  </a:cubicBezTo>
                  <a:close/>
                  <a:moveTo>
                    <a:pt x="6180" y="8549"/>
                  </a:moveTo>
                  <a:cubicBezTo>
                    <a:pt x="6457" y="8628"/>
                    <a:pt x="6774" y="8707"/>
                    <a:pt x="7051" y="8826"/>
                  </a:cubicBezTo>
                  <a:cubicBezTo>
                    <a:pt x="7526" y="9024"/>
                    <a:pt x="8002" y="9222"/>
                    <a:pt x="8477" y="9420"/>
                  </a:cubicBezTo>
                  <a:cubicBezTo>
                    <a:pt x="8556" y="9460"/>
                    <a:pt x="8636" y="9499"/>
                    <a:pt x="8715" y="9578"/>
                  </a:cubicBezTo>
                  <a:cubicBezTo>
                    <a:pt x="8715" y="9618"/>
                    <a:pt x="8715" y="9658"/>
                    <a:pt x="8715" y="9737"/>
                  </a:cubicBezTo>
                  <a:cubicBezTo>
                    <a:pt x="8556" y="9737"/>
                    <a:pt x="8437" y="9737"/>
                    <a:pt x="8319" y="9777"/>
                  </a:cubicBezTo>
                  <a:lnTo>
                    <a:pt x="8279" y="9777"/>
                  </a:lnTo>
                  <a:cubicBezTo>
                    <a:pt x="7843" y="9777"/>
                    <a:pt x="7447" y="9737"/>
                    <a:pt x="7051" y="9578"/>
                  </a:cubicBezTo>
                  <a:cubicBezTo>
                    <a:pt x="6695" y="9380"/>
                    <a:pt x="6338" y="9222"/>
                    <a:pt x="5982" y="8984"/>
                  </a:cubicBezTo>
                  <a:cubicBezTo>
                    <a:pt x="5902" y="8945"/>
                    <a:pt x="5863" y="8826"/>
                    <a:pt x="5823" y="8747"/>
                  </a:cubicBezTo>
                  <a:cubicBezTo>
                    <a:pt x="5942" y="8667"/>
                    <a:pt x="6061" y="8549"/>
                    <a:pt x="6180" y="8549"/>
                  </a:cubicBezTo>
                  <a:close/>
                  <a:moveTo>
                    <a:pt x="12829" y="1"/>
                  </a:moveTo>
                  <a:cubicBezTo>
                    <a:pt x="12696" y="1"/>
                    <a:pt x="12563" y="40"/>
                    <a:pt x="12438" y="111"/>
                  </a:cubicBezTo>
                  <a:cubicBezTo>
                    <a:pt x="12240" y="230"/>
                    <a:pt x="12082" y="388"/>
                    <a:pt x="11963" y="586"/>
                  </a:cubicBezTo>
                  <a:cubicBezTo>
                    <a:pt x="11805" y="785"/>
                    <a:pt x="11646" y="1022"/>
                    <a:pt x="11448" y="1220"/>
                  </a:cubicBezTo>
                  <a:cubicBezTo>
                    <a:pt x="11092" y="1537"/>
                    <a:pt x="10695" y="1814"/>
                    <a:pt x="10260" y="2052"/>
                  </a:cubicBezTo>
                  <a:cubicBezTo>
                    <a:pt x="9349" y="2607"/>
                    <a:pt x="8358" y="3082"/>
                    <a:pt x="7447" y="3716"/>
                  </a:cubicBezTo>
                  <a:cubicBezTo>
                    <a:pt x="6417" y="4468"/>
                    <a:pt x="5783" y="5696"/>
                    <a:pt x="5783" y="6964"/>
                  </a:cubicBezTo>
                  <a:cubicBezTo>
                    <a:pt x="5823" y="7360"/>
                    <a:pt x="5863" y="7717"/>
                    <a:pt x="5982" y="8113"/>
                  </a:cubicBezTo>
                  <a:cubicBezTo>
                    <a:pt x="5269" y="8469"/>
                    <a:pt x="5189" y="8826"/>
                    <a:pt x="5704" y="9341"/>
                  </a:cubicBezTo>
                  <a:lnTo>
                    <a:pt x="5546" y="9499"/>
                  </a:lnTo>
                  <a:cubicBezTo>
                    <a:pt x="4872" y="10450"/>
                    <a:pt x="4120" y="11361"/>
                    <a:pt x="3526" y="12312"/>
                  </a:cubicBezTo>
                  <a:cubicBezTo>
                    <a:pt x="2218" y="14372"/>
                    <a:pt x="1228" y="16550"/>
                    <a:pt x="555" y="18848"/>
                  </a:cubicBezTo>
                  <a:cubicBezTo>
                    <a:pt x="198" y="19917"/>
                    <a:pt x="0" y="21026"/>
                    <a:pt x="0" y="22136"/>
                  </a:cubicBezTo>
                  <a:cubicBezTo>
                    <a:pt x="0" y="22651"/>
                    <a:pt x="79" y="23166"/>
                    <a:pt x="238" y="23641"/>
                  </a:cubicBezTo>
                  <a:cubicBezTo>
                    <a:pt x="317" y="24077"/>
                    <a:pt x="713" y="24354"/>
                    <a:pt x="1149" y="24354"/>
                  </a:cubicBezTo>
                  <a:cubicBezTo>
                    <a:pt x="1182" y="24357"/>
                    <a:pt x="1216" y="24359"/>
                    <a:pt x="1249" y="24359"/>
                  </a:cubicBezTo>
                  <a:cubicBezTo>
                    <a:pt x="1611" y="24359"/>
                    <a:pt x="1958" y="24165"/>
                    <a:pt x="2139" y="23839"/>
                  </a:cubicBezTo>
                  <a:cubicBezTo>
                    <a:pt x="2773" y="22888"/>
                    <a:pt x="3446" y="22017"/>
                    <a:pt x="4001" y="21026"/>
                  </a:cubicBezTo>
                  <a:cubicBezTo>
                    <a:pt x="4595" y="19957"/>
                    <a:pt x="5070" y="18808"/>
                    <a:pt x="5585" y="17659"/>
                  </a:cubicBezTo>
                  <a:cubicBezTo>
                    <a:pt x="6061" y="16630"/>
                    <a:pt x="6536" y="15520"/>
                    <a:pt x="6893" y="14411"/>
                  </a:cubicBezTo>
                  <a:cubicBezTo>
                    <a:pt x="7328" y="13144"/>
                    <a:pt x="7566" y="11797"/>
                    <a:pt x="7883" y="10490"/>
                  </a:cubicBezTo>
                  <a:cubicBezTo>
                    <a:pt x="7923" y="10410"/>
                    <a:pt x="7923" y="10331"/>
                    <a:pt x="7923" y="10252"/>
                  </a:cubicBezTo>
                  <a:cubicBezTo>
                    <a:pt x="8279" y="10173"/>
                    <a:pt x="8596" y="10093"/>
                    <a:pt x="8913" y="9975"/>
                  </a:cubicBezTo>
                  <a:cubicBezTo>
                    <a:pt x="9190" y="9935"/>
                    <a:pt x="9269" y="9658"/>
                    <a:pt x="9151" y="9420"/>
                  </a:cubicBezTo>
                  <a:cubicBezTo>
                    <a:pt x="9151" y="9380"/>
                    <a:pt x="9111" y="9301"/>
                    <a:pt x="9071" y="9262"/>
                  </a:cubicBezTo>
                  <a:cubicBezTo>
                    <a:pt x="9824" y="9064"/>
                    <a:pt x="10497" y="8588"/>
                    <a:pt x="10893" y="7915"/>
                  </a:cubicBezTo>
                  <a:cubicBezTo>
                    <a:pt x="11290" y="8430"/>
                    <a:pt x="11884" y="8786"/>
                    <a:pt x="12518" y="8826"/>
                  </a:cubicBezTo>
                  <a:cubicBezTo>
                    <a:pt x="12632" y="8859"/>
                    <a:pt x="12746" y="8874"/>
                    <a:pt x="12858" y="8874"/>
                  </a:cubicBezTo>
                  <a:cubicBezTo>
                    <a:pt x="13289" y="8874"/>
                    <a:pt x="13684" y="8640"/>
                    <a:pt x="13904" y="8232"/>
                  </a:cubicBezTo>
                  <a:cubicBezTo>
                    <a:pt x="14181" y="7796"/>
                    <a:pt x="14142" y="7241"/>
                    <a:pt x="13785" y="6845"/>
                  </a:cubicBezTo>
                  <a:cubicBezTo>
                    <a:pt x="13508" y="6608"/>
                    <a:pt x="13508" y="6211"/>
                    <a:pt x="13785" y="5934"/>
                  </a:cubicBezTo>
                  <a:cubicBezTo>
                    <a:pt x="14023" y="5538"/>
                    <a:pt x="14340" y="5142"/>
                    <a:pt x="14617" y="4706"/>
                  </a:cubicBezTo>
                  <a:cubicBezTo>
                    <a:pt x="15330" y="3557"/>
                    <a:pt x="15132" y="2290"/>
                    <a:pt x="13944" y="1735"/>
                  </a:cubicBezTo>
                  <a:cubicBezTo>
                    <a:pt x="13587" y="1616"/>
                    <a:pt x="13429" y="1220"/>
                    <a:pt x="13547" y="864"/>
                  </a:cubicBezTo>
                  <a:cubicBezTo>
                    <a:pt x="13627" y="626"/>
                    <a:pt x="13508" y="309"/>
                    <a:pt x="13310" y="190"/>
                  </a:cubicBezTo>
                  <a:cubicBezTo>
                    <a:pt x="13157" y="59"/>
                    <a:pt x="12992"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0"/>
            <p:cNvSpPr/>
            <p:nvPr/>
          </p:nvSpPr>
          <p:spPr>
            <a:xfrm>
              <a:off x="8142356" y="2513765"/>
              <a:ext cx="149373" cy="428559"/>
            </a:xfrm>
            <a:custGeom>
              <a:avLst/>
              <a:gdLst/>
              <a:ahLst/>
              <a:cxnLst/>
              <a:rect l="l" t="t" r="r" b="b"/>
              <a:pathLst>
                <a:path w="1229" h="3526" extrusionOk="0">
                  <a:moveTo>
                    <a:pt x="912" y="0"/>
                  </a:moveTo>
                  <a:lnTo>
                    <a:pt x="912" y="0"/>
                  </a:lnTo>
                  <a:cubicBezTo>
                    <a:pt x="754" y="40"/>
                    <a:pt x="595" y="80"/>
                    <a:pt x="476" y="159"/>
                  </a:cubicBezTo>
                  <a:cubicBezTo>
                    <a:pt x="397" y="198"/>
                    <a:pt x="318" y="278"/>
                    <a:pt x="239" y="397"/>
                  </a:cubicBezTo>
                  <a:cubicBezTo>
                    <a:pt x="1" y="713"/>
                    <a:pt x="41" y="1149"/>
                    <a:pt x="318" y="1426"/>
                  </a:cubicBezTo>
                  <a:cubicBezTo>
                    <a:pt x="793" y="1902"/>
                    <a:pt x="952" y="2654"/>
                    <a:pt x="714" y="3288"/>
                  </a:cubicBezTo>
                  <a:cubicBezTo>
                    <a:pt x="674" y="3328"/>
                    <a:pt x="674" y="3407"/>
                    <a:pt x="714" y="3447"/>
                  </a:cubicBezTo>
                  <a:lnTo>
                    <a:pt x="714" y="3526"/>
                  </a:lnTo>
                  <a:cubicBezTo>
                    <a:pt x="793" y="3526"/>
                    <a:pt x="952" y="3526"/>
                    <a:pt x="952" y="3447"/>
                  </a:cubicBezTo>
                  <a:cubicBezTo>
                    <a:pt x="1070" y="3288"/>
                    <a:pt x="1150" y="3090"/>
                    <a:pt x="1189" y="2892"/>
                  </a:cubicBezTo>
                  <a:cubicBezTo>
                    <a:pt x="1229" y="2258"/>
                    <a:pt x="1031" y="1664"/>
                    <a:pt x="595" y="1228"/>
                  </a:cubicBezTo>
                  <a:cubicBezTo>
                    <a:pt x="318" y="951"/>
                    <a:pt x="397" y="515"/>
                    <a:pt x="714" y="357"/>
                  </a:cubicBezTo>
                  <a:cubicBezTo>
                    <a:pt x="793" y="317"/>
                    <a:pt x="872" y="317"/>
                    <a:pt x="872" y="238"/>
                  </a:cubicBezTo>
                  <a:cubicBezTo>
                    <a:pt x="912" y="198"/>
                    <a:pt x="872" y="119"/>
                    <a:pt x="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4" name="Google Shape;654;p30"/>
          <p:cNvGrpSpPr/>
          <p:nvPr/>
        </p:nvGrpSpPr>
        <p:grpSpPr>
          <a:xfrm>
            <a:off x="10833086" y="5401414"/>
            <a:ext cx="954885" cy="897501"/>
            <a:chOff x="6528424" y="1260656"/>
            <a:chExt cx="1975626" cy="1856900"/>
          </a:xfrm>
        </p:grpSpPr>
        <p:sp>
          <p:nvSpPr>
            <p:cNvPr id="655" name="Google Shape;655;p30"/>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0"/>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0"/>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0"/>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0"/>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0"/>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0"/>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0"/>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0"/>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0"/>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0"/>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0"/>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0"/>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0"/>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0"/>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0"/>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0"/>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0"/>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0"/>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0"/>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0"/>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6" name="Google Shape;676;p30"/>
          <p:cNvGrpSpPr/>
          <p:nvPr/>
        </p:nvGrpSpPr>
        <p:grpSpPr>
          <a:xfrm rot="2890196">
            <a:off x="11022410" y="189396"/>
            <a:ext cx="1077655" cy="871336"/>
            <a:chOff x="309089" y="220930"/>
            <a:chExt cx="808270" cy="653525"/>
          </a:xfrm>
        </p:grpSpPr>
        <p:grpSp>
          <p:nvGrpSpPr>
            <p:cNvPr id="677" name="Google Shape;677;p30"/>
            <p:cNvGrpSpPr/>
            <p:nvPr/>
          </p:nvGrpSpPr>
          <p:grpSpPr>
            <a:xfrm>
              <a:off x="309089" y="296007"/>
              <a:ext cx="808270" cy="578448"/>
              <a:chOff x="4380536" y="-47226"/>
              <a:chExt cx="1409363" cy="1008628"/>
            </a:xfrm>
          </p:grpSpPr>
          <p:sp>
            <p:nvSpPr>
              <p:cNvPr id="678" name="Google Shape;678;p30"/>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0"/>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0"/>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0"/>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0"/>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0"/>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0"/>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0"/>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0"/>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7" name="Google Shape;687;p30"/>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8" name="Google Shape;688;p30"/>
          <p:cNvGrpSpPr/>
          <p:nvPr/>
        </p:nvGrpSpPr>
        <p:grpSpPr>
          <a:xfrm>
            <a:off x="5631388" y="160572"/>
            <a:ext cx="991304" cy="1190621"/>
            <a:chOff x="6192911" y="156630"/>
            <a:chExt cx="2526260" cy="3034202"/>
          </a:xfrm>
        </p:grpSpPr>
        <p:sp>
          <p:nvSpPr>
            <p:cNvPr id="689" name="Google Shape;689;p30"/>
            <p:cNvSpPr/>
            <p:nvPr/>
          </p:nvSpPr>
          <p:spPr>
            <a:xfrm>
              <a:off x="6528644" y="236317"/>
              <a:ext cx="2099470" cy="2827955"/>
            </a:xfrm>
            <a:custGeom>
              <a:avLst/>
              <a:gdLst/>
              <a:ahLst/>
              <a:cxnLst/>
              <a:rect l="l" t="t" r="r" b="b"/>
              <a:pathLst>
                <a:path w="16440" h="22144" extrusionOk="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0"/>
            <p:cNvSpPr/>
            <p:nvPr/>
          </p:nvSpPr>
          <p:spPr>
            <a:xfrm>
              <a:off x="6192911" y="156630"/>
              <a:ext cx="2526260" cy="3034202"/>
            </a:xfrm>
            <a:custGeom>
              <a:avLst/>
              <a:gdLst/>
              <a:ahLst/>
              <a:cxnLst/>
              <a:rect l="l" t="t" r="r" b="b"/>
              <a:pathLst>
                <a:path w="19782" h="23759" extrusionOk="0">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0"/>
            <p:cNvSpPr/>
            <p:nvPr/>
          </p:nvSpPr>
          <p:spPr>
            <a:xfrm>
              <a:off x="6771536" y="627092"/>
              <a:ext cx="1264790" cy="1007484"/>
            </a:xfrm>
            <a:custGeom>
              <a:avLst/>
              <a:gdLst/>
              <a:ahLst/>
              <a:cxnLst/>
              <a:rect l="l" t="t" r="r" b="b"/>
              <a:pathLst>
                <a:path w="9904" h="7889" extrusionOk="0">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0"/>
            <p:cNvSpPr/>
            <p:nvPr/>
          </p:nvSpPr>
          <p:spPr>
            <a:xfrm>
              <a:off x="8329522" y="2052398"/>
              <a:ext cx="146861" cy="305732"/>
            </a:xfrm>
            <a:custGeom>
              <a:avLst/>
              <a:gdLst/>
              <a:ahLst/>
              <a:cxnLst/>
              <a:rect l="l" t="t" r="r" b="b"/>
              <a:pathLst>
                <a:path w="1150" h="2394" extrusionOk="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0"/>
            <p:cNvSpPr/>
            <p:nvPr/>
          </p:nvSpPr>
          <p:spPr>
            <a:xfrm>
              <a:off x="8294148" y="2254682"/>
              <a:ext cx="96290" cy="182239"/>
            </a:xfrm>
            <a:custGeom>
              <a:avLst/>
              <a:gdLst/>
              <a:ahLst/>
              <a:cxnLst/>
              <a:rect l="l" t="t" r="r" b="b"/>
              <a:pathLst>
                <a:path w="754" h="1427" extrusionOk="0">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0"/>
            <p:cNvSpPr/>
            <p:nvPr/>
          </p:nvSpPr>
          <p:spPr>
            <a:xfrm>
              <a:off x="8213184" y="2355951"/>
              <a:ext cx="75984" cy="132944"/>
            </a:xfrm>
            <a:custGeom>
              <a:avLst/>
              <a:gdLst/>
              <a:ahLst/>
              <a:cxnLst/>
              <a:rect l="l" t="t" r="r" b="b"/>
              <a:pathLst>
                <a:path w="595" h="1041" extrusionOk="0">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0"/>
            <p:cNvSpPr/>
            <p:nvPr/>
          </p:nvSpPr>
          <p:spPr>
            <a:xfrm>
              <a:off x="7262174" y="2242550"/>
              <a:ext cx="96290" cy="194371"/>
            </a:xfrm>
            <a:custGeom>
              <a:avLst/>
              <a:gdLst/>
              <a:ahLst/>
              <a:cxnLst/>
              <a:rect l="l" t="t" r="r" b="b"/>
              <a:pathLst>
                <a:path w="754" h="1522" extrusionOk="0">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0"/>
            <p:cNvSpPr/>
            <p:nvPr/>
          </p:nvSpPr>
          <p:spPr>
            <a:xfrm>
              <a:off x="7241997" y="2441896"/>
              <a:ext cx="151841" cy="369458"/>
            </a:xfrm>
            <a:custGeom>
              <a:avLst/>
              <a:gdLst/>
              <a:ahLst/>
              <a:cxnLst/>
              <a:rect l="l" t="t" r="r" b="b"/>
              <a:pathLst>
                <a:path w="1189" h="2893" extrusionOk="0">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0"/>
            <p:cNvSpPr/>
            <p:nvPr/>
          </p:nvSpPr>
          <p:spPr>
            <a:xfrm>
              <a:off x="7085177" y="2108077"/>
              <a:ext cx="131664" cy="283383"/>
            </a:xfrm>
            <a:custGeom>
              <a:avLst/>
              <a:gdLst/>
              <a:ahLst/>
              <a:cxnLst/>
              <a:rect l="l" t="t" r="r" b="b"/>
              <a:pathLst>
                <a:path w="1031" h="2219" extrusionOk="0">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8" name="Google Shape;698;p30"/>
          <p:cNvSpPr/>
          <p:nvPr/>
        </p:nvSpPr>
        <p:spPr>
          <a:xfrm flipH="1">
            <a:off x="11241029" y="4018367"/>
            <a:ext cx="723628" cy="551269"/>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30"/>
          <p:cNvSpPr/>
          <p:nvPr/>
        </p:nvSpPr>
        <p:spPr>
          <a:xfrm>
            <a:off x="10473218" y="798342"/>
            <a:ext cx="404065" cy="341575"/>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30"/>
          <p:cNvSpPr/>
          <p:nvPr/>
        </p:nvSpPr>
        <p:spPr>
          <a:xfrm>
            <a:off x="11626185" y="1139912"/>
            <a:ext cx="416375" cy="402785"/>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30"/>
          <p:cNvSpPr/>
          <p:nvPr/>
        </p:nvSpPr>
        <p:spPr>
          <a:xfrm>
            <a:off x="66642" y="3229898"/>
            <a:ext cx="821340" cy="609188"/>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30"/>
          <p:cNvSpPr/>
          <p:nvPr/>
        </p:nvSpPr>
        <p:spPr>
          <a:xfrm rot="1143041">
            <a:off x="11319934" y="2487589"/>
            <a:ext cx="565853" cy="903487"/>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30"/>
          <p:cNvSpPr/>
          <p:nvPr/>
        </p:nvSpPr>
        <p:spPr>
          <a:xfrm rot="7679200">
            <a:off x="11156465" y="4663984"/>
            <a:ext cx="809563" cy="600483"/>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308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4153000" y="4122351"/>
            <a:ext cx="3886000" cy="1263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55" name="Google Shape;155;p8"/>
          <p:cNvSpPr txBox="1">
            <a:spLocks noGrp="1"/>
          </p:cNvSpPr>
          <p:nvPr>
            <p:ph type="subTitle" idx="1"/>
          </p:nvPr>
        </p:nvSpPr>
        <p:spPr>
          <a:xfrm>
            <a:off x="2715000" y="5385563"/>
            <a:ext cx="6762000" cy="7592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2133"/>
              </a:spcBef>
              <a:spcAft>
                <a:spcPts val="0"/>
              </a:spcAft>
              <a:buSzPts val="1600"/>
              <a:buNone/>
              <a:defRPr/>
            </a:lvl2pPr>
            <a:lvl3pPr lvl="2">
              <a:spcBef>
                <a:spcPts val="2133"/>
              </a:spcBef>
              <a:spcAft>
                <a:spcPts val="0"/>
              </a:spcAft>
              <a:buSzPts val="1600"/>
              <a:buNone/>
              <a:defRPr/>
            </a:lvl3pPr>
            <a:lvl4pPr lvl="3">
              <a:spcBef>
                <a:spcPts val="2133"/>
              </a:spcBef>
              <a:spcAft>
                <a:spcPts val="0"/>
              </a:spcAft>
              <a:buSzPts val="1600"/>
              <a:buNone/>
              <a:defRPr/>
            </a:lvl4pPr>
            <a:lvl5pPr lvl="4">
              <a:spcBef>
                <a:spcPts val="2133"/>
              </a:spcBef>
              <a:spcAft>
                <a:spcPts val="0"/>
              </a:spcAft>
              <a:buSzPts val="1600"/>
              <a:buNone/>
              <a:defRPr/>
            </a:lvl5pPr>
            <a:lvl6pPr lvl="5">
              <a:spcBef>
                <a:spcPts val="2133"/>
              </a:spcBef>
              <a:spcAft>
                <a:spcPts val="0"/>
              </a:spcAft>
              <a:buSzPts val="1600"/>
              <a:buNone/>
              <a:defRPr/>
            </a:lvl6pPr>
            <a:lvl7pPr lvl="6">
              <a:spcBef>
                <a:spcPts val="2133"/>
              </a:spcBef>
              <a:spcAft>
                <a:spcPts val="0"/>
              </a:spcAft>
              <a:buSzPts val="1600"/>
              <a:buNone/>
              <a:defRPr/>
            </a:lvl7pPr>
            <a:lvl8pPr lvl="7">
              <a:spcBef>
                <a:spcPts val="2133"/>
              </a:spcBef>
              <a:spcAft>
                <a:spcPts val="0"/>
              </a:spcAft>
              <a:buSzPts val="1600"/>
              <a:buNone/>
              <a:defRPr/>
            </a:lvl8pPr>
            <a:lvl9pPr lvl="8">
              <a:spcBef>
                <a:spcPts val="2133"/>
              </a:spcBef>
              <a:spcAft>
                <a:spcPts val="2133"/>
              </a:spcAft>
              <a:buSzPts val="1600"/>
              <a:buNone/>
              <a:defRPr/>
            </a:lvl9pPr>
          </a:lstStyle>
          <a:p>
            <a:endParaRPr/>
          </a:p>
        </p:txBody>
      </p:sp>
      <p:sp>
        <p:nvSpPr>
          <p:cNvPr id="156" name="Google Shape;156;p8"/>
          <p:cNvSpPr/>
          <p:nvPr/>
        </p:nvSpPr>
        <p:spPr>
          <a:xfrm rot="-5400000" flipH="1">
            <a:off x="11916395" y="3700075"/>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flipH="1">
            <a:off x="-132889" y="1382661"/>
            <a:ext cx="767020" cy="432212"/>
          </a:xfrm>
          <a:custGeom>
            <a:avLst/>
            <a:gdLst/>
            <a:ahLst/>
            <a:cxnLst/>
            <a:rect l="l" t="t" r="r" b="b"/>
            <a:pathLst>
              <a:path w="11379" h="6412" extrusionOk="0">
                <a:moveTo>
                  <a:pt x="7781" y="0"/>
                </a:moveTo>
                <a:cubicBezTo>
                  <a:pt x="6938" y="0"/>
                  <a:pt x="6095" y="324"/>
                  <a:pt x="5459" y="967"/>
                </a:cubicBezTo>
                <a:lnTo>
                  <a:pt x="1" y="6411"/>
                </a:lnTo>
                <a:lnTo>
                  <a:pt x="9305" y="6411"/>
                </a:lnTo>
                <a:lnTo>
                  <a:pt x="10039" y="5677"/>
                </a:lnTo>
                <a:cubicBezTo>
                  <a:pt x="11350" y="4366"/>
                  <a:pt x="11379" y="2206"/>
                  <a:pt x="10054" y="924"/>
                </a:cubicBezTo>
                <a:cubicBezTo>
                  <a:pt x="9422" y="306"/>
                  <a:pt x="8601" y="0"/>
                  <a:pt x="778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5400000" flipH="1">
            <a:off x="506993" y="629862"/>
            <a:ext cx="607941" cy="596684"/>
          </a:xfrm>
          <a:custGeom>
            <a:avLst/>
            <a:gdLst/>
            <a:ahLst/>
            <a:cxnLst/>
            <a:rect l="l" t="t" r="r" b="b"/>
            <a:pathLst>
              <a:path w="9019" h="8852" extrusionOk="0">
                <a:moveTo>
                  <a:pt x="8651" y="0"/>
                </a:moveTo>
                <a:cubicBezTo>
                  <a:pt x="8565" y="0"/>
                  <a:pt x="8479" y="32"/>
                  <a:pt x="8414" y="97"/>
                </a:cubicBezTo>
                <a:lnTo>
                  <a:pt x="233" y="8278"/>
                </a:lnTo>
                <a:cubicBezTo>
                  <a:pt x="0" y="8522"/>
                  <a:pt x="221" y="8851"/>
                  <a:pt x="479" y="8851"/>
                </a:cubicBezTo>
                <a:cubicBezTo>
                  <a:pt x="556" y="8851"/>
                  <a:pt x="636" y="8822"/>
                  <a:pt x="709" y="8753"/>
                </a:cubicBezTo>
                <a:lnTo>
                  <a:pt x="8889" y="572"/>
                </a:lnTo>
                <a:cubicBezTo>
                  <a:pt x="9019" y="443"/>
                  <a:pt x="9019" y="227"/>
                  <a:pt x="8889" y="97"/>
                </a:cubicBezTo>
                <a:cubicBezTo>
                  <a:pt x="8824" y="32"/>
                  <a:pt x="8738" y="0"/>
                  <a:pt x="86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5400000" flipH="1">
            <a:off x="235405" y="1972402"/>
            <a:ext cx="127196" cy="114389"/>
          </a:xfrm>
          <a:custGeom>
            <a:avLst/>
            <a:gdLst/>
            <a:ahLst/>
            <a:cxnLst/>
            <a:rect l="l" t="t" r="r" b="b"/>
            <a:pathLst>
              <a:path w="1887" h="1697" extrusionOk="0">
                <a:moveTo>
                  <a:pt x="951" y="0"/>
                </a:moveTo>
                <a:cubicBezTo>
                  <a:pt x="731" y="0"/>
                  <a:pt x="511" y="83"/>
                  <a:pt x="346" y="249"/>
                </a:cubicBezTo>
                <a:cubicBezTo>
                  <a:pt x="0" y="580"/>
                  <a:pt x="0" y="1127"/>
                  <a:pt x="346" y="1458"/>
                </a:cubicBezTo>
                <a:cubicBezTo>
                  <a:pt x="511" y="1617"/>
                  <a:pt x="727" y="1696"/>
                  <a:pt x="945" y="1696"/>
                </a:cubicBezTo>
                <a:cubicBezTo>
                  <a:pt x="1163" y="1696"/>
                  <a:pt x="1383" y="1617"/>
                  <a:pt x="1556" y="1458"/>
                </a:cubicBezTo>
                <a:cubicBezTo>
                  <a:pt x="1887" y="1127"/>
                  <a:pt x="1887" y="594"/>
                  <a:pt x="1556" y="249"/>
                </a:cubicBezTo>
                <a:cubicBezTo>
                  <a:pt x="1390" y="83"/>
                  <a:pt x="1170"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flipH="1">
            <a:off x="433485" y="1760029"/>
            <a:ext cx="145396" cy="115131"/>
          </a:xfrm>
          <a:custGeom>
            <a:avLst/>
            <a:gdLst/>
            <a:ahLst/>
            <a:cxnLst/>
            <a:rect l="l" t="t" r="r" b="b"/>
            <a:pathLst>
              <a:path w="2157" h="1708" extrusionOk="0">
                <a:moveTo>
                  <a:pt x="1040" y="1"/>
                </a:moveTo>
                <a:cubicBezTo>
                  <a:pt x="1034" y="1"/>
                  <a:pt x="1028" y="1"/>
                  <a:pt x="1023" y="1"/>
                </a:cubicBezTo>
                <a:cubicBezTo>
                  <a:pt x="403" y="1"/>
                  <a:pt x="0" y="620"/>
                  <a:pt x="231" y="1182"/>
                </a:cubicBezTo>
                <a:cubicBezTo>
                  <a:pt x="370" y="1521"/>
                  <a:pt x="692" y="1708"/>
                  <a:pt x="1021" y="1708"/>
                </a:cubicBezTo>
                <a:cubicBezTo>
                  <a:pt x="1237" y="1708"/>
                  <a:pt x="1456" y="1627"/>
                  <a:pt x="1628" y="1455"/>
                </a:cubicBezTo>
                <a:cubicBezTo>
                  <a:pt x="2156" y="927"/>
                  <a:pt x="1792" y="1"/>
                  <a:pt x="104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flipH="1">
            <a:off x="634228" y="1556927"/>
            <a:ext cx="158945" cy="115603"/>
          </a:xfrm>
          <a:custGeom>
            <a:avLst/>
            <a:gdLst/>
            <a:ahLst/>
            <a:cxnLst/>
            <a:rect l="l" t="t" r="r" b="b"/>
            <a:pathLst>
              <a:path w="2358" h="1715" extrusionOk="0">
                <a:moveTo>
                  <a:pt x="1196" y="1"/>
                </a:moveTo>
                <a:cubicBezTo>
                  <a:pt x="260" y="1"/>
                  <a:pt x="0" y="1283"/>
                  <a:pt x="864" y="1643"/>
                </a:cubicBezTo>
                <a:cubicBezTo>
                  <a:pt x="981" y="1692"/>
                  <a:pt x="1095" y="1714"/>
                  <a:pt x="1204" y="1714"/>
                </a:cubicBezTo>
                <a:cubicBezTo>
                  <a:pt x="1889" y="1714"/>
                  <a:pt x="2358" y="830"/>
                  <a:pt x="1786" y="246"/>
                </a:cubicBezTo>
                <a:cubicBezTo>
                  <a:pt x="1628" y="87"/>
                  <a:pt x="1412" y="1"/>
                  <a:pt x="119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flipH="1">
            <a:off x="160296" y="3095019"/>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flipH="1">
            <a:off x="10668428" y="2360728"/>
            <a:ext cx="1186357" cy="1173280"/>
          </a:xfrm>
          <a:custGeom>
            <a:avLst/>
            <a:gdLst/>
            <a:ahLst/>
            <a:cxnLst/>
            <a:rect l="l" t="t" r="r" b="b"/>
            <a:pathLst>
              <a:path w="17600" h="17406" extrusionOk="0">
                <a:moveTo>
                  <a:pt x="17100" y="1"/>
                </a:moveTo>
                <a:cubicBezTo>
                  <a:pt x="17015" y="1"/>
                  <a:pt x="16927" y="37"/>
                  <a:pt x="16851" y="123"/>
                </a:cubicBezTo>
                <a:lnTo>
                  <a:pt x="130" y="16830"/>
                </a:lnTo>
                <a:cubicBezTo>
                  <a:pt x="1" y="16959"/>
                  <a:pt x="1" y="17175"/>
                  <a:pt x="145" y="17305"/>
                </a:cubicBezTo>
                <a:cubicBezTo>
                  <a:pt x="202" y="17363"/>
                  <a:pt x="289" y="17406"/>
                  <a:pt x="375" y="17406"/>
                </a:cubicBezTo>
                <a:cubicBezTo>
                  <a:pt x="461" y="17406"/>
                  <a:pt x="548" y="17363"/>
                  <a:pt x="605" y="17305"/>
                </a:cubicBezTo>
                <a:lnTo>
                  <a:pt x="17326" y="584"/>
                </a:lnTo>
                <a:cubicBezTo>
                  <a:pt x="17599" y="355"/>
                  <a:pt x="17367" y="1"/>
                  <a:pt x="171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flipH="1">
            <a:off x="11143163" y="3243013"/>
            <a:ext cx="266055" cy="266055"/>
          </a:xfrm>
          <a:custGeom>
            <a:avLst/>
            <a:gdLst/>
            <a:ahLst/>
            <a:cxnLst/>
            <a:rect l="l" t="t" r="r" b="b"/>
            <a:pathLst>
              <a:path w="3947" h="3947" extrusionOk="0">
                <a:moveTo>
                  <a:pt x="1974" y="0"/>
                </a:moveTo>
                <a:cubicBezTo>
                  <a:pt x="879" y="0"/>
                  <a:pt x="1" y="893"/>
                  <a:pt x="1" y="1973"/>
                </a:cubicBezTo>
                <a:cubicBezTo>
                  <a:pt x="1" y="3068"/>
                  <a:pt x="879" y="3946"/>
                  <a:pt x="1974" y="3946"/>
                </a:cubicBezTo>
                <a:cubicBezTo>
                  <a:pt x="3054" y="3946"/>
                  <a:pt x="3947" y="3068"/>
                  <a:pt x="3947" y="1973"/>
                </a:cubicBezTo>
                <a:cubicBezTo>
                  <a:pt x="3947" y="893"/>
                  <a:pt x="3054" y="0"/>
                  <a:pt x="197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flipH="1">
            <a:off x="-26126" y="1673919"/>
            <a:ext cx="177684" cy="56420"/>
          </a:xfrm>
          <a:custGeom>
            <a:avLst/>
            <a:gdLst/>
            <a:ahLst/>
            <a:cxnLst/>
            <a:rect l="l" t="t" r="r" b="b"/>
            <a:pathLst>
              <a:path w="2636" h="837" extrusionOk="0">
                <a:moveTo>
                  <a:pt x="1311" y="1"/>
                </a:moveTo>
                <a:cubicBezTo>
                  <a:pt x="936" y="1"/>
                  <a:pt x="562" y="145"/>
                  <a:pt x="274" y="433"/>
                </a:cubicBezTo>
                <a:cubicBezTo>
                  <a:pt x="159" y="548"/>
                  <a:pt x="58" y="692"/>
                  <a:pt x="0" y="836"/>
                </a:cubicBezTo>
                <a:lnTo>
                  <a:pt x="2636" y="836"/>
                </a:lnTo>
                <a:cubicBezTo>
                  <a:pt x="2564" y="678"/>
                  <a:pt x="2463" y="548"/>
                  <a:pt x="2348" y="433"/>
                </a:cubicBezTo>
                <a:cubicBezTo>
                  <a:pt x="2060" y="145"/>
                  <a:pt x="1685" y="1"/>
                  <a:pt x="13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8"/>
          <p:cNvSpPr/>
          <p:nvPr/>
        </p:nvSpPr>
        <p:spPr>
          <a:xfrm rot="5400000" flipH="1">
            <a:off x="70203" y="1426935"/>
            <a:ext cx="220016" cy="198512"/>
          </a:xfrm>
          <a:custGeom>
            <a:avLst/>
            <a:gdLst/>
            <a:ahLst/>
            <a:cxnLst/>
            <a:rect l="l" t="t" r="r" b="b"/>
            <a:pathLst>
              <a:path w="3264" h="2945" extrusionOk="0">
                <a:moveTo>
                  <a:pt x="1814" y="0"/>
                </a:moveTo>
                <a:cubicBezTo>
                  <a:pt x="870" y="0"/>
                  <a:pt x="1" y="957"/>
                  <a:pt x="440" y="2035"/>
                </a:cubicBezTo>
                <a:cubicBezTo>
                  <a:pt x="701" y="2659"/>
                  <a:pt x="1243" y="2944"/>
                  <a:pt x="1783" y="2944"/>
                </a:cubicBezTo>
                <a:cubicBezTo>
                  <a:pt x="2525" y="2944"/>
                  <a:pt x="3263" y="2406"/>
                  <a:pt x="3263" y="1473"/>
                </a:cubicBezTo>
                <a:cubicBezTo>
                  <a:pt x="3263" y="1084"/>
                  <a:pt x="3119" y="724"/>
                  <a:pt x="2846" y="450"/>
                </a:cubicBezTo>
                <a:cubicBezTo>
                  <a:pt x="2535" y="135"/>
                  <a:pt x="2169" y="0"/>
                  <a:pt x="181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8"/>
          <p:cNvSpPr/>
          <p:nvPr/>
        </p:nvSpPr>
        <p:spPr>
          <a:xfrm rot="5400000" flipH="1">
            <a:off x="11191463" y="2463094"/>
            <a:ext cx="1184703" cy="816373"/>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rot="-5400000" flipH="1">
            <a:off x="11831715" y="1920209"/>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8"/>
          <p:cNvSpPr/>
          <p:nvPr/>
        </p:nvSpPr>
        <p:spPr>
          <a:xfrm rot="-5400000" flipH="1">
            <a:off x="-151627" y="2206086"/>
            <a:ext cx="1116976" cy="813695"/>
          </a:xfrm>
          <a:custGeom>
            <a:avLst/>
            <a:gdLst/>
            <a:ahLst/>
            <a:cxnLst/>
            <a:rect l="l" t="t" r="r" b="b"/>
            <a:pathLst>
              <a:path w="18436" h="13431" extrusionOk="0">
                <a:moveTo>
                  <a:pt x="2420" y="0"/>
                </a:moveTo>
                <a:cubicBezTo>
                  <a:pt x="1909" y="1388"/>
                  <a:pt x="3016" y="2565"/>
                  <a:pt x="4212" y="2565"/>
                </a:cubicBezTo>
                <a:cubicBezTo>
                  <a:pt x="4667" y="2565"/>
                  <a:pt x="5134" y="2395"/>
                  <a:pt x="5531" y="2002"/>
                </a:cubicBezTo>
                <a:lnTo>
                  <a:pt x="7000" y="533"/>
                </a:lnTo>
                <a:cubicBezTo>
                  <a:pt x="7120" y="413"/>
                  <a:pt x="7255" y="362"/>
                  <a:pt x="7385" y="362"/>
                </a:cubicBezTo>
                <a:cubicBezTo>
                  <a:pt x="7815" y="362"/>
                  <a:pt x="8187" y="916"/>
                  <a:pt x="7778" y="1325"/>
                </a:cubicBezTo>
                <a:lnTo>
                  <a:pt x="1297" y="7821"/>
                </a:lnTo>
                <a:cubicBezTo>
                  <a:pt x="1" y="9102"/>
                  <a:pt x="1" y="11176"/>
                  <a:pt x="1297" y="12458"/>
                </a:cubicBezTo>
                <a:cubicBezTo>
                  <a:pt x="1938" y="13106"/>
                  <a:pt x="2777" y="13430"/>
                  <a:pt x="3617" y="13430"/>
                </a:cubicBezTo>
                <a:cubicBezTo>
                  <a:pt x="4458" y="13430"/>
                  <a:pt x="5301" y="13106"/>
                  <a:pt x="5949" y="12458"/>
                </a:cubicBezTo>
                <a:lnTo>
                  <a:pt x="18262" y="144"/>
                </a:lnTo>
                <a:cubicBezTo>
                  <a:pt x="18320" y="87"/>
                  <a:pt x="18378" y="44"/>
                  <a:pt x="1843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8"/>
          <p:cNvSpPr/>
          <p:nvPr/>
        </p:nvSpPr>
        <p:spPr>
          <a:xfrm rot="5400000" flipH="1">
            <a:off x="11235387" y="589882"/>
            <a:ext cx="1132668" cy="780556"/>
          </a:xfrm>
          <a:custGeom>
            <a:avLst/>
            <a:gdLst/>
            <a:ahLst/>
            <a:cxnLst/>
            <a:rect l="l" t="t" r="r" b="b"/>
            <a:pathLst>
              <a:path w="18695" h="12884" extrusionOk="0">
                <a:moveTo>
                  <a:pt x="18695" y="0"/>
                </a:moveTo>
                <a:lnTo>
                  <a:pt x="1297" y="15"/>
                </a:lnTo>
                <a:cubicBezTo>
                  <a:pt x="1355" y="44"/>
                  <a:pt x="1412" y="101"/>
                  <a:pt x="1470" y="144"/>
                </a:cubicBezTo>
                <a:cubicBezTo>
                  <a:pt x="1844" y="533"/>
                  <a:pt x="1844" y="1138"/>
                  <a:pt x="1470" y="1527"/>
                </a:cubicBezTo>
                <a:lnTo>
                  <a:pt x="1052" y="1945"/>
                </a:lnTo>
                <a:cubicBezTo>
                  <a:pt x="1" y="2982"/>
                  <a:pt x="1" y="4695"/>
                  <a:pt x="1052" y="5747"/>
                </a:cubicBezTo>
                <a:cubicBezTo>
                  <a:pt x="1563" y="6237"/>
                  <a:pt x="2221" y="6481"/>
                  <a:pt x="2880" y="6481"/>
                </a:cubicBezTo>
                <a:cubicBezTo>
                  <a:pt x="3557" y="6481"/>
                  <a:pt x="4235" y="6222"/>
                  <a:pt x="4754" y="5704"/>
                </a:cubicBezTo>
                <a:lnTo>
                  <a:pt x="9607" y="850"/>
                </a:lnTo>
                <a:cubicBezTo>
                  <a:pt x="9813" y="685"/>
                  <a:pt x="10032" y="614"/>
                  <a:pt x="10242" y="614"/>
                </a:cubicBezTo>
                <a:cubicBezTo>
                  <a:pt x="11005" y="614"/>
                  <a:pt x="11646" y="1545"/>
                  <a:pt x="11047" y="2290"/>
                </a:cubicBezTo>
                <a:lnTo>
                  <a:pt x="3717" y="9621"/>
                </a:lnTo>
                <a:cubicBezTo>
                  <a:pt x="2953" y="10370"/>
                  <a:pt x="2939" y="11580"/>
                  <a:pt x="3688" y="12329"/>
                </a:cubicBezTo>
                <a:cubicBezTo>
                  <a:pt x="4059" y="12699"/>
                  <a:pt x="4543" y="12883"/>
                  <a:pt x="5028" y="12883"/>
                </a:cubicBezTo>
                <a:cubicBezTo>
                  <a:pt x="5522" y="12883"/>
                  <a:pt x="6017" y="12692"/>
                  <a:pt x="6395" y="12314"/>
                </a:cubicBezTo>
                <a:lnTo>
                  <a:pt x="1869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8"/>
          <p:cNvSpPr/>
          <p:nvPr/>
        </p:nvSpPr>
        <p:spPr>
          <a:xfrm rot="5400000" flipH="1">
            <a:off x="11469257" y="1743356"/>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8"/>
          <p:cNvSpPr/>
          <p:nvPr/>
        </p:nvSpPr>
        <p:spPr>
          <a:xfrm rot="5400000" flipH="1">
            <a:off x="11665135" y="1564072"/>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8"/>
          <p:cNvSpPr/>
          <p:nvPr/>
        </p:nvSpPr>
        <p:spPr>
          <a:xfrm rot="5400000" flipH="1">
            <a:off x="-34454" y="233845"/>
            <a:ext cx="429111" cy="275828"/>
          </a:xfrm>
          <a:custGeom>
            <a:avLst/>
            <a:gdLst/>
            <a:ahLst/>
            <a:cxnLst/>
            <a:rect l="l" t="t" r="r" b="b"/>
            <a:pathLst>
              <a:path w="6366" h="4092" extrusionOk="0">
                <a:moveTo>
                  <a:pt x="4708" y="1"/>
                </a:moveTo>
                <a:cubicBezTo>
                  <a:pt x="4324" y="1"/>
                  <a:pt x="3939" y="145"/>
                  <a:pt x="3644" y="433"/>
                </a:cubicBezTo>
                <a:lnTo>
                  <a:pt x="0" y="4091"/>
                </a:lnTo>
                <a:lnTo>
                  <a:pt x="4278" y="4091"/>
                </a:lnTo>
                <a:lnTo>
                  <a:pt x="5747" y="2622"/>
                </a:lnTo>
                <a:cubicBezTo>
                  <a:pt x="6337" y="2046"/>
                  <a:pt x="6366" y="1096"/>
                  <a:pt x="5819" y="476"/>
                </a:cubicBezTo>
                <a:cubicBezTo>
                  <a:pt x="5516" y="159"/>
                  <a:pt x="5112" y="1"/>
                  <a:pt x="470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8"/>
          <p:cNvSpPr/>
          <p:nvPr/>
        </p:nvSpPr>
        <p:spPr>
          <a:xfrm rot="-5400000" flipH="1">
            <a:off x="222604" y="180065"/>
            <a:ext cx="774904" cy="744751"/>
          </a:xfrm>
          <a:custGeom>
            <a:avLst/>
            <a:gdLst/>
            <a:ahLst/>
            <a:cxnLst/>
            <a:rect l="l" t="t" r="r" b="b"/>
            <a:pathLst>
              <a:path w="12790" h="12293" extrusionOk="0">
                <a:moveTo>
                  <a:pt x="11839" y="0"/>
                </a:moveTo>
                <a:lnTo>
                  <a:pt x="131" y="11709"/>
                </a:lnTo>
                <a:cubicBezTo>
                  <a:pt x="1" y="11853"/>
                  <a:pt x="1" y="12055"/>
                  <a:pt x="131" y="12185"/>
                </a:cubicBezTo>
                <a:cubicBezTo>
                  <a:pt x="195" y="12257"/>
                  <a:pt x="282" y="12293"/>
                  <a:pt x="368" y="12293"/>
                </a:cubicBezTo>
                <a:cubicBezTo>
                  <a:pt x="455" y="12293"/>
                  <a:pt x="541" y="12257"/>
                  <a:pt x="606" y="12185"/>
                </a:cubicBezTo>
                <a:lnTo>
                  <a:pt x="1279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8"/>
          <p:cNvSpPr/>
          <p:nvPr/>
        </p:nvSpPr>
        <p:spPr>
          <a:xfrm rot="5400000" flipH="1">
            <a:off x="11916185" y="175712"/>
            <a:ext cx="294331" cy="257297"/>
          </a:xfrm>
          <a:custGeom>
            <a:avLst/>
            <a:gdLst/>
            <a:ahLst/>
            <a:cxnLst/>
            <a:rect l="l" t="t" r="r" b="b"/>
            <a:pathLst>
              <a:path w="4858" h="4247" extrusionOk="0">
                <a:moveTo>
                  <a:pt x="3906" y="0"/>
                </a:moveTo>
                <a:lnTo>
                  <a:pt x="234" y="3673"/>
                </a:lnTo>
                <a:cubicBezTo>
                  <a:pt x="1" y="3917"/>
                  <a:pt x="221" y="4247"/>
                  <a:pt x="479" y="4247"/>
                </a:cubicBezTo>
                <a:cubicBezTo>
                  <a:pt x="556" y="4247"/>
                  <a:pt x="637" y="4218"/>
                  <a:pt x="709" y="4148"/>
                </a:cubicBezTo>
                <a:lnTo>
                  <a:pt x="485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8"/>
          <p:cNvSpPr/>
          <p:nvPr/>
        </p:nvSpPr>
        <p:spPr>
          <a:xfrm rot="-5400000" flipH="1">
            <a:off x="168434" y="527811"/>
            <a:ext cx="143105" cy="103597"/>
          </a:xfrm>
          <a:custGeom>
            <a:avLst/>
            <a:gdLst/>
            <a:ahLst/>
            <a:cxnLst/>
            <a:rect l="l" t="t" r="r" b="b"/>
            <a:pathLst>
              <a:path w="2362" h="1710" extrusionOk="0">
                <a:moveTo>
                  <a:pt x="1225" y="0"/>
                </a:moveTo>
                <a:cubicBezTo>
                  <a:pt x="1211" y="0"/>
                  <a:pt x="1196" y="1"/>
                  <a:pt x="1181" y="2"/>
                </a:cubicBezTo>
                <a:cubicBezTo>
                  <a:pt x="245" y="2"/>
                  <a:pt x="0" y="1283"/>
                  <a:pt x="865" y="1643"/>
                </a:cubicBezTo>
                <a:cubicBezTo>
                  <a:pt x="978" y="1689"/>
                  <a:pt x="1089" y="1709"/>
                  <a:pt x="1195" y="1709"/>
                </a:cubicBezTo>
                <a:cubicBezTo>
                  <a:pt x="1894" y="1709"/>
                  <a:pt x="2362" y="809"/>
                  <a:pt x="1786" y="246"/>
                </a:cubicBezTo>
                <a:cubicBezTo>
                  <a:pt x="1638" y="98"/>
                  <a:pt x="1439" y="0"/>
                  <a:pt x="12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8"/>
          <p:cNvSpPr/>
          <p:nvPr/>
        </p:nvSpPr>
        <p:spPr>
          <a:xfrm rot="-5400000" flipH="1">
            <a:off x="29243" y="662757"/>
            <a:ext cx="125717" cy="102568"/>
          </a:xfrm>
          <a:custGeom>
            <a:avLst/>
            <a:gdLst/>
            <a:ahLst/>
            <a:cxnLst/>
            <a:rect l="l" t="t" r="r" b="b"/>
            <a:pathLst>
              <a:path w="2075" h="1693" extrusionOk="0">
                <a:moveTo>
                  <a:pt x="1138" y="1"/>
                </a:moveTo>
                <a:cubicBezTo>
                  <a:pt x="375" y="1"/>
                  <a:pt x="0" y="922"/>
                  <a:pt x="533" y="1455"/>
                </a:cubicBezTo>
                <a:cubicBezTo>
                  <a:pt x="706" y="1614"/>
                  <a:pt x="926" y="1693"/>
                  <a:pt x="1143" y="1693"/>
                </a:cubicBezTo>
                <a:cubicBezTo>
                  <a:pt x="1361" y="1693"/>
                  <a:pt x="1577" y="1614"/>
                  <a:pt x="1743" y="1455"/>
                </a:cubicBezTo>
                <a:cubicBezTo>
                  <a:pt x="2074" y="1124"/>
                  <a:pt x="2074" y="591"/>
                  <a:pt x="1743" y="245"/>
                </a:cubicBezTo>
                <a:cubicBezTo>
                  <a:pt x="1585" y="87"/>
                  <a:pt x="1368" y="1"/>
                  <a:pt x="11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8"/>
          <p:cNvSpPr/>
          <p:nvPr/>
        </p:nvSpPr>
        <p:spPr>
          <a:xfrm rot="10800000">
            <a:off x="11683773" y="-1"/>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8"/>
          <p:cNvSpPr/>
          <p:nvPr/>
        </p:nvSpPr>
        <p:spPr>
          <a:xfrm rot="10800000">
            <a:off x="11372140" y="126259"/>
            <a:ext cx="336899" cy="335955"/>
          </a:xfrm>
          <a:custGeom>
            <a:avLst/>
            <a:gdLst/>
            <a:ahLst/>
            <a:cxnLst/>
            <a:rect l="l" t="t" r="r" b="b"/>
            <a:pathLst>
              <a:path w="4998" h="4984" extrusionOk="0">
                <a:moveTo>
                  <a:pt x="2506" y="1"/>
                </a:moveTo>
                <a:cubicBezTo>
                  <a:pt x="1123" y="1"/>
                  <a:pt x="0" y="1110"/>
                  <a:pt x="0" y="2492"/>
                </a:cubicBezTo>
                <a:cubicBezTo>
                  <a:pt x="0" y="3875"/>
                  <a:pt x="1123" y="4984"/>
                  <a:pt x="2506" y="4984"/>
                </a:cubicBezTo>
                <a:cubicBezTo>
                  <a:pt x="3889" y="4984"/>
                  <a:pt x="4998" y="3875"/>
                  <a:pt x="4998" y="2492"/>
                </a:cubicBezTo>
                <a:cubicBezTo>
                  <a:pt x="4998" y="1110"/>
                  <a:pt x="3889" y="1"/>
                  <a:pt x="25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8"/>
          <p:cNvSpPr/>
          <p:nvPr/>
        </p:nvSpPr>
        <p:spPr>
          <a:xfrm rot="5400000" flipH="1">
            <a:off x="-137322" y="3534075"/>
            <a:ext cx="400059" cy="151125"/>
          </a:xfrm>
          <a:custGeom>
            <a:avLst/>
            <a:gdLst/>
            <a:ahLst/>
            <a:cxnLst/>
            <a:rect l="l" t="t" r="r" b="b"/>
            <a:pathLst>
              <a:path w="5935" h="2242" extrusionOk="0">
                <a:moveTo>
                  <a:pt x="3331" y="1"/>
                </a:moveTo>
                <a:cubicBezTo>
                  <a:pt x="2659" y="1"/>
                  <a:pt x="1985" y="257"/>
                  <a:pt x="1470" y="772"/>
                </a:cubicBezTo>
                <a:lnTo>
                  <a:pt x="1" y="2241"/>
                </a:lnTo>
                <a:lnTo>
                  <a:pt x="5935" y="2241"/>
                </a:lnTo>
                <a:cubicBezTo>
                  <a:pt x="5862" y="1723"/>
                  <a:pt x="5646" y="1247"/>
                  <a:pt x="5286" y="873"/>
                </a:cubicBezTo>
                <a:cubicBezTo>
                  <a:pt x="4766" y="293"/>
                  <a:pt x="4049" y="1"/>
                  <a:pt x="333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28681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04"/>
        <p:cNvGrpSpPr/>
        <p:nvPr/>
      </p:nvGrpSpPr>
      <p:grpSpPr>
        <a:xfrm>
          <a:off x="0" y="0"/>
          <a:ext cx="0" cy="0"/>
          <a:chOff x="0" y="0"/>
          <a:chExt cx="0" cy="0"/>
        </a:xfrm>
      </p:grpSpPr>
      <p:sp>
        <p:nvSpPr>
          <p:cNvPr id="705" name="Google Shape;705;p31"/>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706" name="Google Shape;706;p31"/>
          <p:cNvSpPr txBox="1">
            <a:spLocks noGrp="1"/>
          </p:cNvSpPr>
          <p:nvPr>
            <p:ph type="subTitle" idx="1"/>
          </p:nvPr>
        </p:nvSpPr>
        <p:spPr>
          <a:xfrm>
            <a:off x="950967" y="1450833"/>
            <a:ext cx="5000000" cy="46208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
        <p:nvSpPr>
          <p:cNvPr id="707" name="Google Shape;707;p31"/>
          <p:cNvSpPr txBox="1">
            <a:spLocks noGrp="1"/>
          </p:cNvSpPr>
          <p:nvPr>
            <p:ph type="subTitle" idx="2"/>
          </p:nvPr>
        </p:nvSpPr>
        <p:spPr>
          <a:xfrm>
            <a:off x="6241033" y="1450833"/>
            <a:ext cx="5000000" cy="46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08" name="Google Shape;708;p31"/>
          <p:cNvSpPr/>
          <p:nvPr/>
        </p:nvSpPr>
        <p:spPr>
          <a:xfrm>
            <a:off x="103634" y="159642"/>
            <a:ext cx="830089" cy="632407"/>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31"/>
          <p:cNvSpPr/>
          <p:nvPr/>
        </p:nvSpPr>
        <p:spPr>
          <a:xfrm rot="1709227">
            <a:off x="-87351" y="813494"/>
            <a:ext cx="748453" cy="55515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31"/>
          <p:cNvSpPr/>
          <p:nvPr/>
        </p:nvSpPr>
        <p:spPr>
          <a:xfrm>
            <a:off x="645841" y="735133"/>
            <a:ext cx="193001" cy="2332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31"/>
          <p:cNvSpPr/>
          <p:nvPr/>
        </p:nvSpPr>
        <p:spPr>
          <a:xfrm>
            <a:off x="452841" y="934857"/>
            <a:ext cx="193001" cy="2332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31"/>
          <p:cNvSpPr/>
          <p:nvPr/>
        </p:nvSpPr>
        <p:spPr>
          <a:xfrm>
            <a:off x="1057112" y="115933"/>
            <a:ext cx="368096" cy="346775"/>
          </a:xfrm>
          <a:custGeom>
            <a:avLst/>
            <a:gdLst/>
            <a:ahLst/>
            <a:cxnLst/>
            <a:rect l="l" t="t" r="r" b="b"/>
            <a:pathLst>
              <a:path w="7924" h="7465" extrusionOk="0">
                <a:moveTo>
                  <a:pt x="2382" y="628"/>
                </a:moveTo>
                <a:cubicBezTo>
                  <a:pt x="2532" y="628"/>
                  <a:pt x="2620" y="776"/>
                  <a:pt x="2774" y="1007"/>
                </a:cubicBezTo>
                <a:lnTo>
                  <a:pt x="3843" y="2790"/>
                </a:lnTo>
                <a:cubicBezTo>
                  <a:pt x="3903" y="2849"/>
                  <a:pt x="3972" y="2879"/>
                  <a:pt x="4036" y="2879"/>
                </a:cubicBezTo>
                <a:cubicBezTo>
                  <a:pt x="4101" y="2879"/>
                  <a:pt x="4160" y="2849"/>
                  <a:pt x="4200" y="2790"/>
                </a:cubicBezTo>
                <a:cubicBezTo>
                  <a:pt x="4239" y="2790"/>
                  <a:pt x="4279" y="2750"/>
                  <a:pt x="4318" y="2750"/>
                </a:cubicBezTo>
                <a:lnTo>
                  <a:pt x="5705" y="1562"/>
                </a:lnTo>
                <a:cubicBezTo>
                  <a:pt x="5863" y="1364"/>
                  <a:pt x="6061" y="1205"/>
                  <a:pt x="6299" y="1047"/>
                </a:cubicBezTo>
                <a:cubicBezTo>
                  <a:pt x="6436" y="956"/>
                  <a:pt x="6515" y="911"/>
                  <a:pt x="6573" y="911"/>
                </a:cubicBezTo>
                <a:cubicBezTo>
                  <a:pt x="6666" y="911"/>
                  <a:pt x="6707" y="1025"/>
                  <a:pt x="6854" y="1245"/>
                </a:cubicBezTo>
                <a:cubicBezTo>
                  <a:pt x="6933" y="1364"/>
                  <a:pt x="7408" y="1918"/>
                  <a:pt x="7329" y="2037"/>
                </a:cubicBezTo>
                <a:cubicBezTo>
                  <a:pt x="7289" y="2156"/>
                  <a:pt x="6774" y="2354"/>
                  <a:pt x="6695" y="2394"/>
                </a:cubicBezTo>
                <a:lnTo>
                  <a:pt x="5150" y="3344"/>
                </a:lnTo>
                <a:cubicBezTo>
                  <a:pt x="5111" y="3384"/>
                  <a:pt x="5111" y="3384"/>
                  <a:pt x="5071" y="3424"/>
                </a:cubicBezTo>
                <a:cubicBezTo>
                  <a:pt x="4952" y="3463"/>
                  <a:pt x="4873" y="3503"/>
                  <a:pt x="4754" y="3582"/>
                </a:cubicBezTo>
                <a:cubicBezTo>
                  <a:pt x="4675" y="3622"/>
                  <a:pt x="4635" y="3741"/>
                  <a:pt x="4675" y="3820"/>
                </a:cubicBezTo>
                <a:cubicBezTo>
                  <a:pt x="4517" y="3899"/>
                  <a:pt x="4437" y="4097"/>
                  <a:pt x="4596" y="4216"/>
                </a:cubicBezTo>
                <a:lnTo>
                  <a:pt x="5824" y="5444"/>
                </a:lnTo>
                <a:cubicBezTo>
                  <a:pt x="5982" y="5642"/>
                  <a:pt x="6180" y="5800"/>
                  <a:pt x="6339" y="5998"/>
                </a:cubicBezTo>
                <a:cubicBezTo>
                  <a:pt x="6656" y="6315"/>
                  <a:pt x="6339" y="6355"/>
                  <a:pt x="6022" y="6553"/>
                </a:cubicBezTo>
                <a:cubicBezTo>
                  <a:pt x="5943" y="6593"/>
                  <a:pt x="5467" y="6989"/>
                  <a:pt x="5388" y="6989"/>
                </a:cubicBezTo>
                <a:cubicBezTo>
                  <a:pt x="5269" y="6949"/>
                  <a:pt x="5031" y="6474"/>
                  <a:pt x="4952" y="6434"/>
                </a:cubicBezTo>
                <a:cubicBezTo>
                  <a:pt x="4596" y="5959"/>
                  <a:pt x="4239" y="5523"/>
                  <a:pt x="3883" y="5048"/>
                </a:cubicBezTo>
                <a:cubicBezTo>
                  <a:pt x="3843" y="5008"/>
                  <a:pt x="3803" y="4969"/>
                  <a:pt x="3764" y="4969"/>
                </a:cubicBezTo>
                <a:cubicBezTo>
                  <a:pt x="3737" y="4863"/>
                  <a:pt x="3641" y="4792"/>
                  <a:pt x="3544" y="4792"/>
                </a:cubicBezTo>
                <a:cubicBezTo>
                  <a:pt x="3495" y="4792"/>
                  <a:pt x="3447" y="4810"/>
                  <a:pt x="3407" y="4850"/>
                </a:cubicBezTo>
                <a:cubicBezTo>
                  <a:pt x="3011" y="5167"/>
                  <a:pt x="2615" y="5483"/>
                  <a:pt x="2219" y="5800"/>
                </a:cubicBezTo>
                <a:cubicBezTo>
                  <a:pt x="1958" y="6029"/>
                  <a:pt x="1562" y="6553"/>
                  <a:pt x="1209" y="6553"/>
                </a:cubicBezTo>
                <a:cubicBezTo>
                  <a:pt x="1134" y="6553"/>
                  <a:pt x="1061" y="6530"/>
                  <a:pt x="991" y="6474"/>
                </a:cubicBezTo>
                <a:cubicBezTo>
                  <a:pt x="357" y="5998"/>
                  <a:pt x="991" y="5602"/>
                  <a:pt x="1427" y="5246"/>
                </a:cubicBezTo>
                <a:lnTo>
                  <a:pt x="2813" y="4137"/>
                </a:lnTo>
                <a:cubicBezTo>
                  <a:pt x="2853" y="4097"/>
                  <a:pt x="2892" y="4018"/>
                  <a:pt x="2892" y="3939"/>
                </a:cubicBezTo>
                <a:cubicBezTo>
                  <a:pt x="3051" y="3899"/>
                  <a:pt x="3090" y="3741"/>
                  <a:pt x="3011" y="3622"/>
                </a:cubicBezTo>
                <a:lnTo>
                  <a:pt x="1229" y="1324"/>
                </a:lnTo>
                <a:lnTo>
                  <a:pt x="2061" y="770"/>
                </a:lnTo>
                <a:cubicBezTo>
                  <a:pt x="2200" y="672"/>
                  <a:pt x="2300" y="628"/>
                  <a:pt x="2382" y="628"/>
                </a:cubicBezTo>
                <a:close/>
                <a:moveTo>
                  <a:pt x="2487" y="1"/>
                </a:moveTo>
                <a:cubicBezTo>
                  <a:pt x="2463" y="1"/>
                  <a:pt x="2440" y="5"/>
                  <a:pt x="2417" y="17"/>
                </a:cubicBezTo>
                <a:cubicBezTo>
                  <a:pt x="1902" y="255"/>
                  <a:pt x="1427" y="572"/>
                  <a:pt x="991" y="928"/>
                </a:cubicBezTo>
                <a:cubicBezTo>
                  <a:pt x="912" y="968"/>
                  <a:pt x="872" y="1047"/>
                  <a:pt x="912" y="1126"/>
                </a:cubicBezTo>
                <a:cubicBezTo>
                  <a:pt x="753" y="1166"/>
                  <a:pt x="674" y="1324"/>
                  <a:pt x="793" y="1483"/>
                </a:cubicBezTo>
                <a:lnTo>
                  <a:pt x="2536" y="3741"/>
                </a:lnTo>
                <a:cubicBezTo>
                  <a:pt x="1783" y="4295"/>
                  <a:pt x="1031" y="4889"/>
                  <a:pt x="357" y="5563"/>
                </a:cubicBezTo>
                <a:cubicBezTo>
                  <a:pt x="1" y="5919"/>
                  <a:pt x="318" y="6315"/>
                  <a:pt x="595" y="6672"/>
                </a:cubicBezTo>
                <a:cubicBezTo>
                  <a:pt x="792" y="6925"/>
                  <a:pt x="969" y="7159"/>
                  <a:pt x="1211" y="7159"/>
                </a:cubicBezTo>
                <a:cubicBezTo>
                  <a:pt x="1310" y="7159"/>
                  <a:pt x="1420" y="7120"/>
                  <a:pt x="1546" y="7028"/>
                </a:cubicBezTo>
                <a:cubicBezTo>
                  <a:pt x="1942" y="6751"/>
                  <a:pt x="2219" y="6395"/>
                  <a:pt x="2576" y="6117"/>
                </a:cubicBezTo>
                <a:cubicBezTo>
                  <a:pt x="2932" y="5840"/>
                  <a:pt x="3209" y="5642"/>
                  <a:pt x="3566" y="5365"/>
                </a:cubicBezTo>
                <a:lnTo>
                  <a:pt x="4477" y="6513"/>
                </a:lnTo>
                <a:cubicBezTo>
                  <a:pt x="4675" y="6791"/>
                  <a:pt x="4913" y="7266"/>
                  <a:pt x="5230" y="7424"/>
                </a:cubicBezTo>
                <a:cubicBezTo>
                  <a:pt x="5285" y="7452"/>
                  <a:pt x="5343" y="7464"/>
                  <a:pt x="5405" y="7464"/>
                </a:cubicBezTo>
                <a:cubicBezTo>
                  <a:pt x="5785" y="7464"/>
                  <a:pt x="6264" y="6995"/>
                  <a:pt x="6537" y="6791"/>
                </a:cubicBezTo>
                <a:cubicBezTo>
                  <a:pt x="6933" y="6553"/>
                  <a:pt x="7250" y="6315"/>
                  <a:pt x="6893" y="5880"/>
                </a:cubicBezTo>
                <a:cubicBezTo>
                  <a:pt x="6299" y="5206"/>
                  <a:pt x="5665" y="4572"/>
                  <a:pt x="5031" y="3978"/>
                </a:cubicBezTo>
                <a:lnTo>
                  <a:pt x="5071" y="3978"/>
                </a:lnTo>
                <a:cubicBezTo>
                  <a:pt x="5150" y="3939"/>
                  <a:pt x="5269" y="3899"/>
                  <a:pt x="5388" y="3859"/>
                </a:cubicBezTo>
                <a:cubicBezTo>
                  <a:pt x="5507" y="3859"/>
                  <a:pt x="5586" y="3780"/>
                  <a:pt x="5626" y="3661"/>
                </a:cubicBezTo>
                <a:lnTo>
                  <a:pt x="6972" y="2829"/>
                </a:lnTo>
                <a:cubicBezTo>
                  <a:pt x="7210" y="2671"/>
                  <a:pt x="7725" y="2473"/>
                  <a:pt x="7804" y="2196"/>
                </a:cubicBezTo>
                <a:cubicBezTo>
                  <a:pt x="7923" y="1918"/>
                  <a:pt x="7685" y="1760"/>
                  <a:pt x="7606" y="1601"/>
                </a:cubicBezTo>
                <a:cubicBezTo>
                  <a:pt x="7369" y="1126"/>
                  <a:pt x="7091" y="730"/>
                  <a:pt x="6774" y="373"/>
                </a:cubicBezTo>
                <a:cubicBezTo>
                  <a:pt x="6728" y="327"/>
                  <a:pt x="6682" y="308"/>
                  <a:pt x="6635" y="308"/>
                </a:cubicBezTo>
                <a:cubicBezTo>
                  <a:pt x="6602" y="308"/>
                  <a:pt x="6570" y="317"/>
                  <a:pt x="6537" y="334"/>
                </a:cubicBezTo>
                <a:cubicBezTo>
                  <a:pt x="6141" y="572"/>
                  <a:pt x="5784" y="849"/>
                  <a:pt x="5467" y="1205"/>
                </a:cubicBezTo>
                <a:lnTo>
                  <a:pt x="4120" y="2354"/>
                </a:lnTo>
                <a:lnTo>
                  <a:pt x="3407" y="1166"/>
                </a:lnTo>
                <a:cubicBezTo>
                  <a:pt x="3209" y="770"/>
                  <a:pt x="2932" y="413"/>
                  <a:pt x="2655" y="57"/>
                </a:cubicBezTo>
                <a:cubicBezTo>
                  <a:pt x="2599" y="29"/>
                  <a:pt x="2543" y="1"/>
                  <a:pt x="24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09117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13"/>
        <p:cNvGrpSpPr/>
        <p:nvPr/>
      </p:nvGrpSpPr>
      <p:grpSpPr>
        <a:xfrm>
          <a:off x="0" y="0"/>
          <a:ext cx="0" cy="0"/>
          <a:chOff x="0" y="0"/>
          <a:chExt cx="0" cy="0"/>
        </a:xfrm>
      </p:grpSpPr>
      <p:grpSp>
        <p:nvGrpSpPr>
          <p:cNvPr id="714" name="Google Shape;714;p32"/>
          <p:cNvGrpSpPr/>
          <p:nvPr/>
        </p:nvGrpSpPr>
        <p:grpSpPr>
          <a:xfrm>
            <a:off x="11286460" y="5907995"/>
            <a:ext cx="839509" cy="789059"/>
            <a:chOff x="6528424" y="1260656"/>
            <a:chExt cx="1975626" cy="1856900"/>
          </a:xfrm>
        </p:grpSpPr>
        <p:sp>
          <p:nvSpPr>
            <p:cNvPr id="715" name="Google Shape;715;p3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6" name="Google Shape;736;p32"/>
          <p:cNvSpPr/>
          <p:nvPr/>
        </p:nvSpPr>
        <p:spPr>
          <a:xfrm>
            <a:off x="10621375" y="6238801"/>
            <a:ext cx="617829" cy="45826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7" name="Google Shape;737;p32"/>
          <p:cNvSpPr/>
          <p:nvPr/>
        </p:nvSpPr>
        <p:spPr>
          <a:xfrm rot="2958650">
            <a:off x="11743563" y="5629825"/>
            <a:ext cx="205519" cy="216848"/>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8" name="Google Shape;738;p32"/>
          <p:cNvSpPr/>
          <p:nvPr/>
        </p:nvSpPr>
        <p:spPr>
          <a:xfrm rot="2958650">
            <a:off x="11691684" y="5426380"/>
            <a:ext cx="124531" cy="114885"/>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9" name="Google Shape;739;p32"/>
          <p:cNvSpPr/>
          <p:nvPr/>
        </p:nvSpPr>
        <p:spPr>
          <a:xfrm rot="2958650">
            <a:off x="11304923" y="5567949"/>
            <a:ext cx="326456" cy="32322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0" name="Google Shape;740;p32"/>
          <p:cNvSpPr/>
          <p:nvPr/>
        </p:nvSpPr>
        <p:spPr>
          <a:xfrm rot="3595183">
            <a:off x="369010" y="981120"/>
            <a:ext cx="566329" cy="362104"/>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1" name="Google Shape;741;p32"/>
          <p:cNvSpPr/>
          <p:nvPr/>
        </p:nvSpPr>
        <p:spPr>
          <a:xfrm>
            <a:off x="46811" y="1142460"/>
            <a:ext cx="230551" cy="277795"/>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2" name="Google Shape;742;p32"/>
          <p:cNvGrpSpPr/>
          <p:nvPr/>
        </p:nvGrpSpPr>
        <p:grpSpPr>
          <a:xfrm>
            <a:off x="1225729" y="275944"/>
            <a:ext cx="326337" cy="335623"/>
            <a:chOff x="6109266" y="2958701"/>
            <a:chExt cx="158099" cy="163114"/>
          </a:xfrm>
        </p:grpSpPr>
        <p:sp>
          <p:nvSpPr>
            <p:cNvPr id="743" name="Google Shape;743;p32"/>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2"/>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2"/>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6" name="Google Shape;746;p32"/>
          <p:cNvSpPr/>
          <p:nvPr/>
        </p:nvSpPr>
        <p:spPr>
          <a:xfrm rot="1691686">
            <a:off x="318940" y="1400201"/>
            <a:ext cx="183032" cy="220831"/>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32"/>
          <p:cNvGrpSpPr/>
          <p:nvPr/>
        </p:nvGrpSpPr>
        <p:grpSpPr>
          <a:xfrm>
            <a:off x="50132" y="57556"/>
            <a:ext cx="1077261" cy="868229"/>
            <a:chOff x="309089" y="220930"/>
            <a:chExt cx="808270" cy="653525"/>
          </a:xfrm>
        </p:grpSpPr>
        <p:grpSp>
          <p:nvGrpSpPr>
            <p:cNvPr id="748" name="Google Shape;748;p32"/>
            <p:cNvGrpSpPr/>
            <p:nvPr/>
          </p:nvGrpSpPr>
          <p:grpSpPr>
            <a:xfrm>
              <a:off x="309089" y="296007"/>
              <a:ext cx="808270" cy="578448"/>
              <a:chOff x="4380536" y="-47226"/>
              <a:chExt cx="1409363" cy="1008628"/>
            </a:xfrm>
          </p:grpSpPr>
          <p:sp>
            <p:nvSpPr>
              <p:cNvPr id="749" name="Google Shape;749;p32"/>
              <p:cNvSpPr/>
              <p:nvPr/>
            </p:nvSpPr>
            <p:spPr>
              <a:xfrm>
                <a:off x="4794455" y="120049"/>
                <a:ext cx="827915" cy="686930"/>
              </a:xfrm>
              <a:custGeom>
                <a:avLst/>
                <a:gdLst/>
                <a:ahLst/>
                <a:cxnLst/>
                <a:rect l="l" t="t" r="r" b="b"/>
                <a:pathLst>
                  <a:path w="9983" h="8283" extrusionOk="0">
                    <a:moveTo>
                      <a:pt x="5792" y="1"/>
                    </a:moveTo>
                    <a:cubicBezTo>
                      <a:pt x="5229" y="1"/>
                      <a:pt x="4644" y="97"/>
                      <a:pt x="4041" y="281"/>
                    </a:cubicBezTo>
                    <a:cubicBezTo>
                      <a:pt x="3962" y="321"/>
                      <a:pt x="3843" y="439"/>
                      <a:pt x="3843" y="519"/>
                    </a:cubicBezTo>
                    <a:cubicBezTo>
                      <a:pt x="3803" y="994"/>
                      <a:pt x="3764" y="1469"/>
                      <a:pt x="3803" y="1905"/>
                    </a:cubicBezTo>
                    <a:cubicBezTo>
                      <a:pt x="3803" y="2420"/>
                      <a:pt x="4041" y="2895"/>
                      <a:pt x="4477" y="3173"/>
                    </a:cubicBezTo>
                    <a:cubicBezTo>
                      <a:pt x="4634" y="3308"/>
                      <a:pt x="4842" y="3379"/>
                      <a:pt x="5059" y="3379"/>
                    </a:cubicBezTo>
                    <a:cubicBezTo>
                      <a:pt x="5223" y="3379"/>
                      <a:pt x="5392" y="3337"/>
                      <a:pt x="5546" y="3252"/>
                    </a:cubicBezTo>
                    <a:cubicBezTo>
                      <a:pt x="5744" y="3173"/>
                      <a:pt x="5823" y="2935"/>
                      <a:pt x="5744" y="2737"/>
                    </a:cubicBezTo>
                    <a:cubicBezTo>
                      <a:pt x="5685" y="2590"/>
                      <a:pt x="5561" y="2509"/>
                      <a:pt x="5420" y="2509"/>
                    </a:cubicBezTo>
                    <a:cubicBezTo>
                      <a:pt x="5371" y="2509"/>
                      <a:pt x="5320" y="2518"/>
                      <a:pt x="5269" y="2539"/>
                    </a:cubicBezTo>
                    <a:cubicBezTo>
                      <a:pt x="5190" y="2618"/>
                      <a:pt x="5110" y="2737"/>
                      <a:pt x="4992" y="2895"/>
                    </a:cubicBezTo>
                    <a:cubicBezTo>
                      <a:pt x="4912" y="2777"/>
                      <a:pt x="4754" y="2658"/>
                      <a:pt x="4754" y="2578"/>
                    </a:cubicBezTo>
                    <a:cubicBezTo>
                      <a:pt x="4754" y="2420"/>
                      <a:pt x="4833" y="2262"/>
                      <a:pt x="4992" y="2182"/>
                    </a:cubicBezTo>
                    <a:cubicBezTo>
                      <a:pt x="5115" y="2100"/>
                      <a:pt x="5258" y="2060"/>
                      <a:pt x="5401" y="2060"/>
                    </a:cubicBezTo>
                    <a:cubicBezTo>
                      <a:pt x="5672" y="2060"/>
                      <a:pt x="5945" y="2201"/>
                      <a:pt x="6101" y="2460"/>
                    </a:cubicBezTo>
                    <a:cubicBezTo>
                      <a:pt x="6338" y="2856"/>
                      <a:pt x="6219" y="3371"/>
                      <a:pt x="5823" y="3608"/>
                    </a:cubicBezTo>
                    <a:cubicBezTo>
                      <a:pt x="5589" y="3753"/>
                      <a:pt x="5329" y="3823"/>
                      <a:pt x="5071" y="3823"/>
                    </a:cubicBezTo>
                    <a:cubicBezTo>
                      <a:pt x="4763" y="3823"/>
                      <a:pt x="4458" y="3723"/>
                      <a:pt x="4199" y="3529"/>
                    </a:cubicBezTo>
                    <a:cubicBezTo>
                      <a:pt x="3645" y="3133"/>
                      <a:pt x="3328" y="2539"/>
                      <a:pt x="3328" y="1865"/>
                    </a:cubicBezTo>
                    <a:lnTo>
                      <a:pt x="3328" y="677"/>
                    </a:lnTo>
                    <a:cubicBezTo>
                      <a:pt x="2852" y="954"/>
                      <a:pt x="2417" y="1271"/>
                      <a:pt x="2021" y="1628"/>
                    </a:cubicBezTo>
                    <a:cubicBezTo>
                      <a:pt x="1149" y="2380"/>
                      <a:pt x="515" y="3450"/>
                      <a:pt x="317" y="4599"/>
                    </a:cubicBezTo>
                    <a:cubicBezTo>
                      <a:pt x="0" y="5866"/>
                      <a:pt x="476" y="7213"/>
                      <a:pt x="1585" y="7966"/>
                    </a:cubicBezTo>
                    <a:cubicBezTo>
                      <a:pt x="1694" y="8056"/>
                      <a:pt x="1786" y="8106"/>
                      <a:pt x="1873" y="8106"/>
                    </a:cubicBezTo>
                    <a:cubicBezTo>
                      <a:pt x="1976" y="8106"/>
                      <a:pt x="2072" y="8037"/>
                      <a:pt x="2179" y="7887"/>
                    </a:cubicBezTo>
                    <a:cubicBezTo>
                      <a:pt x="2337" y="7688"/>
                      <a:pt x="2496" y="7490"/>
                      <a:pt x="2615" y="7253"/>
                    </a:cubicBezTo>
                    <a:cubicBezTo>
                      <a:pt x="2892" y="6777"/>
                      <a:pt x="2971" y="6262"/>
                      <a:pt x="2932" y="5708"/>
                    </a:cubicBezTo>
                    <a:cubicBezTo>
                      <a:pt x="2932" y="5273"/>
                      <a:pt x="2566" y="4960"/>
                      <a:pt x="2179" y="4960"/>
                    </a:cubicBezTo>
                    <a:cubicBezTo>
                      <a:pt x="2073" y="4960"/>
                      <a:pt x="1965" y="4983"/>
                      <a:pt x="1862" y="5034"/>
                    </a:cubicBezTo>
                    <a:cubicBezTo>
                      <a:pt x="1664" y="5153"/>
                      <a:pt x="1585" y="5391"/>
                      <a:pt x="1704" y="5589"/>
                    </a:cubicBezTo>
                    <a:cubicBezTo>
                      <a:pt x="1760" y="5659"/>
                      <a:pt x="1806" y="5685"/>
                      <a:pt x="1849" y="5685"/>
                    </a:cubicBezTo>
                    <a:cubicBezTo>
                      <a:pt x="1928" y="5685"/>
                      <a:pt x="1998" y="5601"/>
                      <a:pt x="2100" y="5549"/>
                    </a:cubicBezTo>
                    <a:cubicBezTo>
                      <a:pt x="2179" y="5510"/>
                      <a:pt x="2298" y="5510"/>
                      <a:pt x="2377" y="5510"/>
                    </a:cubicBezTo>
                    <a:cubicBezTo>
                      <a:pt x="2377" y="5589"/>
                      <a:pt x="2456" y="5747"/>
                      <a:pt x="2377" y="5827"/>
                    </a:cubicBezTo>
                    <a:cubicBezTo>
                      <a:pt x="2276" y="6029"/>
                      <a:pt x="2062" y="6150"/>
                      <a:pt x="1849" y="6150"/>
                    </a:cubicBezTo>
                    <a:cubicBezTo>
                      <a:pt x="1728" y="6150"/>
                      <a:pt x="1606" y="6111"/>
                      <a:pt x="1506" y="6025"/>
                    </a:cubicBezTo>
                    <a:cubicBezTo>
                      <a:pt x="991" y="5668"/>
                      <a:pt x="1070" y="4916"/>
                      <a:pt x="1585" y="4638"/>
                    </a:cubicBezTo>
                    <a:cubicBezTo>
                      <a:pt x="1780" y="4525"/>
                      <a:pt x="1986" y="4473"/>
                      <a:pt x="2187" y="4473"/>
                    </a:cubicBezTo>
                    <a:cubicBezTo>
                      <a:pt x="2757" y="4473"/>
                      <a:pt x="3279" y="4894"/>
                      <a:pt x="3367" y="5510"/>
                    </a:cubicBezTo>
                    <a:cubicBezTo>
                      <a:pt x="3486" y="6223"/>
                      <a:pt x="3328" y="7015"/>
                      <a:pt x="2892" y="7609"/>
                    </a:cubicBezTo>
                    <a:cubicBezTo>
                      <a:pt x="2734" y="7847"/>
                      <a:pt x="2575" y="8085"/>
                      <a:pt x="2377" y="8283"/>
                    </a:cubicBezTo>
                    <a:cubicBezTo>
                      <a:pt x="2536" y="8283"/>
                      <a:pt x="2694" y="8283"/>
                      <a:pt x="2892" y="8243"/>
                    </a:cubicBezTo>
                    <a:cubicBezTo>
                      <a:pt x="3367" y="8085"/>
                      <a:pt x="3843" y="7807"/>
                      <a:pt x="4239" y="7411"/>
                    </a:cubicBezTo>
                    <a:cubicBezTo>
                      <a:pt x="4477" y="7253"/>
                      <a:pt x="4754" y="7094"/>
                      <a:pt x="5031" y="6975"/>
                    </a:cubicBezTo>
                    <a:cubicBezTo>
                      <a:pt x="5665" y="6698"/>
                      <a:pt x="6299" y="6500"/>
                      <a:pt x="7012" y="6262"/>
                    </a:cubicBezTo>
                    <a:cubicBezTo>
                      <a:pt x="6853" y="6064"/>
                      <a:pt x="6972" y="5985"/>
                      <a:pt x="7091" y="5866"/>
                    </a:cubicBezTo>
                    <a:cubicBezTo>
                      <a:pt x="7408" y="5668"/>
                      <a:pt x="7646" y="5351"/>
                      <a:pt x="7844" y="4995"/>
                    </a:cubicBezTo>
                    <a:cubicBezTo>
                      <a:pt x="7883" y="4876"/>
                      <a:pt x="7962" y="4757"/>
                      <a:pt x="8002" y="4638"/>
                    </a:cubicBezTo>
                    <a:cubicBezTo>
                      <a:pt x="8121" y="4361"/>
                      <a:pt x="8042" y="4084"/>
                      <a:pt x="7804" y="3925"/>
                    </a:cubicBezTo>
                    <a:cubicBezTo>
                      <a:pt x="7727" y="3849"/>
                      <a:pt x="7650" y="3819"/>
                      <a:pt x="7574" y="3819"/>
                    </a:cubicBezTo>
                    <a:cubicBezTo>
                      <a:pt x="7452" y="3819"/>
                      <a:pt x="7331" y="3892"/>
                      <a:pt x="7210" y="3965"/>
                    </a:cubicBezTo>
                    <a:cubicBezTo>
                      <a:pt x="6695" y="4203"/>
                      <a:pt x="6695" y="4282"/>
                      <a:pt x="7091" y="4678"/>
                    </a:cubicBezTo>
                    <a:cubicBezTo>
                      <a:pt x="7131" y="4757"/>
                      <a:pt x="7170" y="4836"/>
                      <a:pt x="7170" y="4916"/>
                    </a:cubicBezTo>
                    <a:cubicBezTo>
                      <a:pt x="7141" y="4974"/>
                      <a:pt x="7049" y="5010"/>
                      <a:pt x="6985" y="5010"/>
                    </a:cubicBezTo>
                    <a:cubicBezTo>
                      <a:pt x="6962" y="5010"/>
                      <a:pt x="6943" y="5005"/>
                      <a:pt x="6933" y="4995"/>
                    </a:cubicBezTo>
                    <a:cubicBezTo>
                      <a:pt x="6734" y="4836"/>
                      <a:pt x="6576" y="4678"/>
                      <a:pt x="6457" y="4440"/>
                    </a:cubicBezTo>
                    <a:cubicBezTo>
                      <a:pt x="6338" y="4203"/>
                      <a:pt x="6418" y="3925"/>
                      <a:pt x="6655" y="3767"/>
                    </a:cubicBezTo>
                    <a:cubicBezTo>
                      <a:pt x="6853" y="3648"/>
                      <a:pt x="7051" y="3529"/>
                      <a:pt x="7289" y="3450"/>
                    </a:cubicBezTo>
                    <a:cubicBezTo>
                      <a:pt x="7398" y="3402"/>
                      <a:pt x="7511" y="3379"/>
                      <a:pt x="7620" y="3379"/>
                    </a:cubicBezTo>
                    <a:cubicBezTo>
                      <a:pt x="7869" y="3379"/>
                      <a:pt x="8102" y="3495"/>
                      <a:pt x="8240" y="3688"/>
                    </a:cubicBezTo>
                    <a:cubicBezTo>
                      <a:pt x="8517" y="4005"/>
                      <a:pt x="8557" y="4440"/>
                      <a:pt x="8398" y="4757"/>
                    </a:cubicBezTo>
                    <a:cubicBezTo>
                      <a:pt x="8160" y="5233"/>
                      <a:pt x="7883" y="5629"/>
                      <a:pt x="7606" y="6104"/>
                    </a:cubicBezTo>
                    <a:cubicBezTo>
                      <a:pt x="8081" y="5866"/>
                      <a:pt x="8517" y="5589"/>
                      <a:pt x="8953" y="5312"/>
                    </a:cubicBezTo>
                    <a:cubicBezTo>
                      <a:pt x="9388" y="4995"/>
                      <a:pt x="9666" y="4559"/>
                      <a:pt x="9785" y="4084"/>
                    </a:cubicBezTo>
                    <a:cubicBezTo>
                      <a:pt x="9983" y="3054"/>
                      <a:pt x="9666" y="1984"/>
                      <a:pt x="8874" y="1271"/>
                    </a:cubicBezTo>
                    <a:cubicBezTo>
                      <a:pt x="7972" y="397"/>
                      <a:pt x="6929" y="1"/>
                      <a:pt x="5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2"/>
              <p:cNvSpPr/>
              <p:nvPr/>
            </p:nvSpPr>
            <p:spPr>
              <a:xfrm>
                <a:off x="4610510" y="130167"/>
                <a:ext cx="459944" cy="702936"/>
              </a:xfrm>
              <a:custGeom>
                <a:avLst/>
                <a:gdLst/>
                <a:ahLst/>
                <a:cxnLst/>
                <a:rect l="l" t="t" r="r" b="b"/>
                <a:pathLst>
                  <a:path w="5546" h="8476" extrusionOk="0">
                    <a:moveTo>
                      <a:pt x="5387" y="1"/>
                    </a:moveTo>
                    <a:cubicBezTo>
                      <a:pt x="5348" y="1"/>
                      <a:pt x="5308" y="1"/>
                      <a:pt x="5269" y="40"/>
                    </a:cubicBezTo>
                    <a:cubicBezTo>
                      <a:pt x="3288" y="674"/>
                      <a:pt x="1624" y="2060"/>
                      <a:pt x="673" y="3883"/>
                    </a:cubicBezTo>
                    <a:cubicBezTo>
                      <a:pt x="0" y="4992"/>
                      <a:pt x="0" y="6338"/>
                      <a:pt x="673" y="7448"/>
                    </a:cubicBezTo>
                    <a:cubicBezTo>
                      <a:pt x="1083" y="8103"/>
                      <a:pt x="1794" y="8476"/>
                      <a:pt x="2533" y="8476"/>
                    </a:cubicBezTo>
                    <a:cubicBezTo>
                      <a:pt x="2866" y="8476"/>
                      <a:pt x="3205" y="8400"/>
                      <a:pt x="3526" y="8240"/>
                    </a:cubicBezTo>
                    <a:lnTo>
                      <a:pt x="3526" y="8200"/>
                    </a:lnTo>
                    <a:lnTo>
                      <a:pt x="3288" y="8042"/>
                    </a:lnTo>
                    <a:cubicBezTo>
                      <a:pt x="2535" y="7448"/>
                      <a:pt x="2060" y="6537"/>
                      <a:pt x="2020" y="5586"/>
                    </a:cubicBezTo>
                    <a:cubicBezTo>
                      <a:pt x="1901" y="3566"/>
                      <a:pt x="2852" y="2060"/>
                      <a:pt x="4357" y="832"/>
                    </a:cubicBezTo>
                    <a:cubicBezTo>
                      <a:pt x="4714" y="555"/>
                      <a:pt x="5110" y="317"/>
                      <a:pt x="5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2"/>
              <p:cNvSpPr/>
              <p:nvPr/>
            </p:nvSpPr>
            <p:spPr>
              <a:xfrm>
                <a:off x="5655134" y="130167"/>
                <a:ext cx="134765" cy="82186"/>
              </a:xfrm>
              <a:custGeom>
                <a:avLst/>
                <a:gdLst/>
                <a:ahLst/>
                <a:cxnLst/>
                <a:rect l="l" t="t" r="r" b="b"/>
                <a:pathLst>
                  <a:path w="1625" h="991" extrusionOk="0">
                    <a:moveTo>
                      <a:pt x="1427" y="1"/>
                    </a:moveTo>
                    <a:cubicBezTo>
                      <a:pt x="1308" y="1"/>
                      <a:pt x="1229" y="40"/>
                      <a:pt x="1150" y="119"/>
                    </a:cubicBezTo>
                    <a:cubicBezTo>
                      <a:pt x="793" y="278"/>
                      <a:pt x="476" y="436"/>
                      <a:pt x="159" y="595"/>
                    </a:cubicBezTo>
                    <a:cubicBezTo>
                      <a:pt x="120" y="634"/>
                      <a:pt x="1" y="753"/>
                      <a:pt x="40" y="832"/>
                    </a:cubicBezTo>
                    <a:cubicBezTo>
                      <a:pt x="40" y="872"/>
                      <a:pt x="159" y="951"/>
                      <a:pt x="199" y="991"/>
                    </a:cubicBezTo>
                    <a:cubicBezTo>
                      <a:pt x="714" y="872"/>
                      <a:pt x="1189" y="634"/>
                      <a:pt x="1585" y="278"/>
                    </a:cubicBezTo>
                    <a:cubicBezTo>
                      <a:pt x="1625" y="238"/>
                      <a:pt x="1625" y="159"/>
                      <a:pt x="1625" y="80"/>
                    </a:cubicBezTo>
                    <a:cubicBezTo>
                      <a:pt x="1546" y="1"/>
                      <a:pt x="1466"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2"/>
              <p:cNvSpPr/>
              <p:nvPr/>
            </p:nvSpPr>
            <p:spPr>
              <a:xfrm>
                <a:off x="4571033" y="59343"/>
                <a:ext cx="1094046" cy="812407"/>
              </a:xfrm>
              <a:custGeom>
                <a:avLst/>
                <a:gdLst/>
                <a:ahLst/>
                <a:cxnLst/>
                <a:rect l="l" t="t" r="r" b="b"/>
                <a:pathLst>
                  <a:path w="13192" h="9796" extrusionOk="0">
                    <a:moveTo>
                      <a:pt x="8448" y="755"/>
                    </a:moveTo>
                    <a:cubicBezTo>
                      <a:pt x="9588" y="755"/>
                      <a:pt x="10640" y="1168"/>
                      <a:pt x="11568" y="2043"/>
                    </a:cubicBezTo>
                    <a:cubicBezTo>
                      <a:pt x="12320" y="2716"/>
                      <a:pt x="12677" y="3786"/>
                      <a:pt x="12479" y="4816"/>
                    </a:cubicBezTo>
                    <a:cubicBezTo>
                      <a:pt x="12360" y="5291"/>
                      <a:pt x="12082" y="5727"/>
                      <a:pt x="11647" y="6044"/>
                    </a:cubicBezTo>
                    <a:cubicBezTo>
                      <a:pt x="11211" y="6321"/>
                      <a:pt x="10775" y="6598"/>
                      <a:pt x="10300" y="6836"/>
                    </a:cubicBezTo>
                    <a:cubicBezTo>
                      <a:pt x="10577" y="6361"/>
                      <a:pt x="10854" y="5965"/>
                      <a:pt x="11092" y="5489"/>
                    </a:cubicBezTo>
                    <a:cubicBezTo>
                      <a:pt x="11251" y="5133"/>
                      <a:pt x="11211" y="4737"/>
                      <a:pt x="10934" y="4420"/>
                    </a:cubicBezTo>
                    <a:cubicBezTo>
                      <a:pt x="10796" y="4227"/>
                      <a:pt x="10563" y="4111"/>
                      <a:pt x="10314" y="4111"/>
                    </a:cubicBezTo>
                    <a:cubicBezTo>
                      <a:pt x="10205" y="4111"/>
                      <a:pt x="10092" y="4134"/>
                      <a:pt x="9983" y="4182"/>
                    </a:cubicBezTo>
                    <a:cubicBezTo>
                      <a:pt x="9785" y="4261"/>
                      <a:pt x="9547" y="4380"/>
                      <a:pt x="9349" y="4499"/>
                    </a:cubicBezTo>
                    <a:cubicBezTo>
                      <a:pt x="9151" y="4657"/>
                      <a:pt x="9032" y="4935"/>
                      <a:pt x="9151" y="5172"/>
                    </a:cubicBezTo>
                    <a:cubicBezTo>
                      <a:pt x="9270" y="5370"/>
                      <a:pt x="9428" y="5568"/>
                      <a:pt x="9627" y="5727"/>
                    </a:cubicBezTo>
                    <a:cubicBezTo>
                      <a:pt x="9627" y="5727"/>
                      <a:pt x="9825" y="5727"/>
                      <a:pt x="9864" y="5648"/>
                    </a:cubicBezTo>
                    <a:cubicBezTo>
                      <a:pt x="9864" y="5568"/>
                      <a:pt x="9864" y="5450"/>
                      <a:pt x="9785" y="5410"/>
                    </a:cubicBezTo>
                    <a:cubicBezTo>
                      <a:pt x="9428" y="5014"/>
                      <a:pt x="9428" y="4895"/>
                      <a:pt x="9904" y="4697"/>
                    </a:cubicBezTo>
                    <a:cubicBezTo>
                      <a:pt x="10033" y="4619"/>
                      <a:pt x="10163" y="4541"/>
                      <a:pt x="10293" y="4541"/>
                    </a:cubicBezTo>
                    <a:cubicBezTo>
                      <a:pt x="10361" y="4541"/>
                      <a:pt x="10430" y="4563"/>
                      <a:pt x="10498" y="4618"/>
                    </a:cubicBezTo>
                    <a:cubicBezTo>
                      <a:pt x="10736" y="4816"/>
                      <a:pt x="10815" y="5093"/>
                      <a:pt x="10696" y="5370"/>
                    </a:cubicBezTo>
                    <a:cubicBezTo>
                      <a:pt x="10656" y="5489"/>
                      <a:pt x="10577" y="5608"/>
                      <a:pt x="10538" y="5727"/>
                    </a:cubicBezTo>
                    <a:cubicBezTo>
                      <a:pt x="10340" y="6083"/>
                      <a:pt x="10102" y="6400"/>
                      <a:pt x="9785" y="6638"/>
                    </a:cubicBezTo>
                    <a:cubicBezTo>
                      <a:pt x="9666" y="6717"/>
                      <a:pt x="9547" y="6796"/>
                      <a:pt x="9706" y="6994"/>
                    </a:cubicBezTo>
                    <a:cubicBezTo>
                      <a:pt x="9032" y="7232"/>
                      <a:pt x="8359" y="7470"/>
                      <a:pt x="7725" y="7707"/>
                    </a:cubicBezTo>
                    <a:cubicBezTo>
                      <a:pt x="7448" y="7826"/>
                      <a:pt x="7171" y="7985"/>
                      <a:pt x="6933" y="8183"/>
                    </a:cubicBezTo>
                    <a:cubicBezTo>
                      <a:pt x="6537" y="8539"/>
                      <a:pt x="6101" y="8817"/>
                      <a:pt x="5586" y="9015"/>
                    </a:cubicBezTo>
                    <a:cubicBezTo>
                      <a:pt x="5428" y="9015"/>
                      <a:pt x="5269" y="9054"/>
                      <a:pt x="5071" y="9054"/>
                    </a:cubicBezTo>
                    <a:cubicBezTo>
                      <a:pt x="5269" y="8817"/>
                      <a:pt x="5428" y="8619"/>
                      <a:pt x="5586" y="8381"/>
                    </a:cubicBezTo>
                    <a:cubicBezTo>
                      <a:pt x="6022" y="7747"/>
                      <a:pt x="6180" y="6994"/>
                      <a:pt x="6061" y="6242"/>
                    </a:cubicBezTo>
                    <a:cubicBezTo>
                      <a:pt x="5973" y="5622"/>
                      <a:pt x="5445" y="5222"/>
                      <a:pt x="4886" y="5222"/>
                    </a:cubicBezTo>
                    <a:cubicBezTo>
                      <a:pt x="4695" y="5222"/>
                      <a:pt x="4500" y="5269"/>
                      <a:pt x="4318" y="5370"/>
                    </a:cubicBezTo>
                    <a:cubicBezTo>
                      <a:pt x="3764" y="5687"/>
                      <a:pt x="3724" y="6400"/>
                      <a:pt x="4200" y="6796"/>
                    </a:cubicBezTo>
                    <a:cubicBezTo>
                      <a:pt x="4313" y="6867"/>
                      <a:pt x="4436" y="6902"/>
                      <a:pt x="4557" y="6902"/>
                    </a:cubicBezTo>
                    <a:cubicBezTo>
                      <a:pt x="4774" y="6902"/>
                      <a:pt x="4983" y="6788"/>
                      <a:pt x="5111" y="6559"/>
                    </a:cubicBezTo>
                    <a:cubicBezTo>
                      <a:pt x="5150" y="6479"/>
                      <a:pt x="5111" y="6361"/>
                      <a:pt x="5111" y="6242"/>
                    </a:cubicBezTo>
                    <a:cubicBezTo>
                      <a:pt x="4992" y="6242"/>
                      <a:pt x="4913" y="6242"/>
                      <a:pt x="4794" y="6281"/>
                    </a:cubicBezTo>
                    <a:cubicBezTo>
                      <a:pt x="4717" y="6333"/>
                      <a:pt x="4640" y="6434"/>
                      <a:pt x="4563" y="6434"/>
                    </a:cubicBezTo>
                    <a:cubicBezTo>
                      <a:pt x="4521" y="6434"/>
                      <a:pt x="4479" y="6405"/>
                      <a:pt x="4437" y="6321"/>
                    </a:cubicBezTo>
                    <a:cubicBezTo>
                      <a:pt x="4279" y="6163"/>
                      <a:pt x="4358" y="5885"/>
                      <a:pt x="4556" y="5806"/>
                    </a:cubicBezTo>
                    <a:cubicBezTo>
                      <a:pt x="4669" y="5740"/>
                      <a:pt x="4789" y="5710"/>
                      <a:pt x="4907" y="5710"/>
                    </a:cubicBezTo>
                    <a:cubicBezTo>
                      <a:pt x="5283" y="5710"/>
                      <a:pt x="5635" y="6017"/>
                      <a:pt x="5665" y="6440"/>
                    </a:cubicBezTo>
                    <a:cubicBezTo>
                      <a:pt x="5705" y="6994"/>
                      <a:pt x="5586" y="7509"/>
                      <a:pt x="5348" y="7985"/>
                    </a:cubicBezTo>
                    <a:cubicBezTo>
                      <a:pt x="5190" y="8222"/>
                      <a:pt x="5071" y="8420"/>
                      <a:pt x="4913" y="8619"/>
                    </a:cubicBezTo>
                    <a:cubicBezTo>
                      <a:pt x="4784" y="8769"/>
                      <a:pt x="4690" y="8838"/>
                      <a:pt x="4587" y="8838"/>
                    </a:cubicBezTo>
                    <a:cubicBezTo>
                      <a:pt x="4500" y="8838"/>
                      <a:pt x="4406" y="8788"/>
                      <a:pt x="4279" y="8698"/>
                    </a:cubicBezTo>
                    <a:cubicBezTo>
                      <a:pt x="3209" y="7945"/>
                      <a:pt x="2694" y="6638"/>
                      <a:pt x="3011" y="5370"/>
                    </a:cubicBezTo>
                    <a:cubicBezTo>
                      <a:pt x="3249" y="4182"/>
                      <a:pt x="3843" y="3152"/>
                      <a:pt x="4715" y="2360"/>
                    </a:cubicBezTo>
                    <a:cubicBezTo>
                      <a:pt x="5150" y="2003"/>
                      <a:pt x="5546" y="1686"/>
                      <a:pt x="6022" y="1409"/>
                    </a:cubicBezTo>
                    <a:lnTo>
                      <a:pt x="6022" y="2597"/>
                    </a:lnTo>
                    <a:cubicBezTo>
                      <a:pt x="6022" y="3271"/>
                      <a:pt x="6339" y="3865"/>
                      <a:pt x="6893" y="4261"/>
                    </a:cubicBezTo>
                    <a:cubicBezTo>
                      <a:pt x="7130" y="4455"/>
                      <a:pt x="7438" y="4555"/>
                      <a:pt x="7752" y="4555"/>
                    </a:cubicBezTo>
                    <a:cubicBezTo>
                      <a:pt x="8015" y="4555"/>
                      <a:pt x="8283" y="4485"/>
                      <a:pt x="8517" y="4340"/>
                    </a:cubicBezTo>
                    <a:cubicBezTo>
                      <a:pt x="8913" y="4103"/>
                      <a:pt x="9032" y="3588"/>
                      <a:pt x="8795" y="3192"/>
                    </a:cubicBezTo>
                    <a:cubicBezTo>
                      <a:pt x="8639" y="2933"/>
                      <a:pt x="8366" y="2792"/>
                      <a:pt x="8084" y="2792"/>
                    </a:cubicBezTo>
                    <a:cubicBezTo>
                      <a:pt x="7935" y="2792"/>
                      <a:pt x="7783" y="2832"/>
                      <a:pt x="7646" y="2914"/>
                    </a:cubicBezTo>
                    <a:cubicBezTo>
                      <a:pt x="7527" y="2994"/>
                      <a:pt x="7448" y="3152"/>
                      <a:pt x="7448" y="3310"/>
                    </a:cubicBezTo>
                    <a:cubicBezTo>
                      <a:pt x="7448" y="3390"/>
                      <a:pt x="7606" y="3509"/>
                      <a:pt x="7686" y="3627"/>
                    </a:cubicBezTo>
                    <a:cubicBezTo>
                      <a:pt x="7804" y="3469"/>
                      <a:pt x="7844" y="3310"/>
                      <a:pt x="7963" y="3271"/>
                    </a:cubicBezTo>
                    <a:cubicBezTo>
                      <a:pt x="8004" y="3250"/>
                      <a:pt x="8050" y="3241"/>
                      <a:pt x="8097" y="3241"/>
                    </a:cubicBezTo>
                    <a:cubicBezTo>
                      <a:pt x="8231" y="3241"/>
                      <a:pt x="8369" y="3322"/>
                      <a:pt x="8399" y="3469"/>
                    </a:cubicBezTo>
                    <a:cubicBezTo>
                      <a:pt x="8478" y="3667"/>
                      <a:pt x="8399" y="3905"/>
                      <a:pt x="8240" y="3984"/>
                    </a:cubicBezTo>
                    <a:cubicBezTo>
                      <a:pt x="8086" y="4069"/>
                      <a:pt x="7917" y="4111"/>
                      <a:pt x="7749" y="4111"/>
                    </a:cubicBezTo>
                    <a:cubicBezTo>
                      <a:pt x="7529" y="4111"/>
                      <a:pt x="7311" y="4040"/>
                      <a:pt x="7131" y="3905"/>
                    </a:cubicBezTo>
                    <a:cubicBezTo>
                      <a:pt x="6735" y="3627"/>
                      <a:pt x="6458" y="3152"/>
                      <a:pt x="6458" y="2637"/>
                    </a:cubicBezTo>
                    <a:cubicBezTo>
                      <a:pt x="6458" y="2201"/>
                      <a:pt x="6458" y="1726"/>
                      <a:pt x="6537" y="1290"/>
                    </a:cubicBezTo>
                    <a:cubicBezTo>
                      <a:pt x="6537" y="1211"/>
                      <a:pt x="6616" y="1092"/>
                      <a:pt x="6695" y="1053"/>
                    </a:cubicBezTo>
                    <a:cubicBezTo>
                      <a:pt x="7298" y="856"/>
                      <a:pt x="7884" y="755"/>
                      <a:pt x="8448" y="755"/>
                    </a:cubicBezTo>
                    <a:close/>
                    <a:moveTo>
                      <a:pt x="5982" y="855"/>
                    </a:moveTo>
                    <a:cubicBezTo>
                      <a:pt x="5586" y="1132"/>
                      <a:pt x="5190" y="1369"/>
                      <a:pt x="4833" y="1686"/>
                    </a:cubicBezTo>
                    <a:cubicBezTo>
                      <a:pt x="3328" y="2875"/>
                      <a:pt x="2377" y="4420"/>
                      <a:pt x="2496" y="6440"/>
                    </a:cubicBezTo>
                    <a:cubicBezTo>
                      <a:pt x="2536" y="7391"/>
                      <a:pt x="3011" y="8302"/>
                      <a:pt x="3764" y="8856"/>
                    </a:cubicBezTo>
                    <a:lnTo>
                      <a:pt x="3962" y="9054"/>
                    </a:lnTo>
                    <a:lnTo>
                      <a:pt x="3962" y="9094"/>
                    </a:lnTo>
                    <a:cubicBezTo>
                      <a:pt x="3657" y="9253"/>
                      <a:pt x="3328" y="9329"/>
                      <a:pt x="3003" y="9329"/>
                    </a:cubicBezTo>
                    <a:cubicBezTo>
                      <a:pt x="2274" y="9329"/>
                      <a:pt x="1560" y="8947"/>
                      <a:pt x="1149" y="8262"/>
                    </a:cubicBezTo>
                    <a:cubicBezTo>
                      <a:pt x="476" y="7192"/>
                      <a:pt x="476" y="5806"/>
                      <a:pt x="1149" y="4737"/>
                    </a:cubicBezTo>
                    <a:cubicBezTo>
                      <a:pt x="2100" y="2875"/>
                      <a:pt x="3764" y="1488"/>
                      <a:pt x="5745" y="855"/>
                    </a:cubicBezTo>
                    <a:close/>
                    <a:moveTo>
                      <a:pt x="7647" y="1"/>
                    </a:moveTo>
                    <a:cubicBezTo>
                      <a:pt x="7540" y="1"/>
                      <a:pt x="7431" y="23"/>
                      <a:pt x="7329" y="23"/>
                    </a:cubicBezTo>
                    <a:cubicBezTo>
                      <a:pt x="4715" y="340"/>
                      <a:pt x="2377" y="1805"/>
                      <a:pt x="991" y="4063"/>
                    </a:cubicBezTo>
                    <a:cubicBezTo>
                      <a:pt x="238" y="5093"/>
                      <a:pt x="1" y="6400"/>
                      <a:pt x="318" y="7628"/>
                    </a:cubicBezTo>
                    <a:cubicBezTo>
                      <a:pt x="669" y="8970"/>
                      <a:pt x="1690" y="9796"/>
                      <a:pt x="2902" y="9796"/>
                    </a:cubicBezTo>
                    <a:cubicBezTo>
                      <a:pt x="3194" y="9796"/>
                      <a:pt x="3497" y="9748"/>
                      <a:pt x="3804" y="9648"/>
                    </a:cubicBezTo>
                    <a:cubicBezTo>
                      <a:pt x="4002" y="9569"/>
                      <a:pt x="4200" y="9450"/>
                      <a:pt x="4437" y="9332"/>
                    </a:cubicBezTo>
                    <a:lnTo>
                      <a:pt x="4556" y="9371"/>
                    </a:lnTo>
                    <a:cubicBezTo>
                      <a:pt x="4801" y="9472"/>
                      <a:pt x="5051" y="9520"/>
                      <a:pt x="5298" y="9520"/>
                    </a:cubicBezTo>
                    <a:cubicBezTo>
                      <a:pt x="5732" y="9520"/>
                      <a:pt x="6158" y="9371"/>
                      <a:pt x="6537" y="9094"/>
                    </a:cubicBezTo>
                    <a:cubicBezTo>
                      <a:pt x="6814" y="8896"/>
                      <a:pt x="7091" y="8658"/>
                      <a:pt x="7369" y="8420"/>
                    </a:cubicBezTo>
                    <a:cubicBezTo>
                      <a:pt x="7487" y="8341"/>
                      <a:pt x="7606" y="8262"/>
                      <a:pt x="7725" y="8183"/>
                    </a:cubicBezTo>
                    <a:cubicBezTo>
                      <a:pt x="8517" y="7906"/>
                      <a:pt x="9349" y="7668"/>
                      <a:pt x="10141" y="7351"/>
                    </a:cubicBezTo>
                    <a:cubicBezTo>
                      <a:pt x="10696" y="7153"/>
                      <a:pt x="11251" y="6876"/>
                      <a:pt x="11726" y="6559"/>
                    </a:cubicBezTo>
                    <a:cubicBezTo>
                      <a:pt x="12360" y="6202"/>
                      <a:pt x="12795" y="5568"/>
                      <a:pt x="12914" y="4895"/>
                    </a:cubicBezTo>
                    <a:cubicBezTo>
                      <a:pt x="13192" y="3667"/>
                      <a:pt x="12795" y="2439"/>
                      <a:pt x="11884" y="1647"/>
                    </a:cubicBezTo>
                    <a:cubicBezTo>
                      <a:pt x="10894" y="617"/>
                      <a:pt x="9627" y="300"/>
                      <a:pt x="8280" y="221"/>
                    </a:cubicBezTo>
                    <a:lnTo>
                      <a:pt x="8042" y="221"/>
                    </a:lnTo>
                    <a:cubicBezTo>
                      <a:pt x="7929" y="40"/>
                      <a:pt x="7790" y="1"/>
                      <a:pt x="7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2"/>
              <p:cNvSpPr/>
              <p:nvPr/>
            </p:nvSpPr>
            <p:spPr>
              <a:xfrm>
                <a:off x="5408740" y="-47226"/>
                <a:ext cx="65848" cy="124896"/>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2"/>
              <p:cNvSpPr/>
              <p:nvPr/>
            </p:nvSpPr>
            <p:spPr>
              <a:xfrm>
                <a:off x="4771483" y="-34123"/>
                <a:ext cx="75634" cy="124979"/>
              </a:xfrm>
              <a:custGeom>
                <a:avLst/>
                <a:gdLst/>
                <a:ahLst/>
                <a:cxnLst/>
                <a:rect l="l" t="t" r="r" b="b"/>
                <a:pathLst>
                  <a:path w="912" h="1507" extrusionOk="0">
                    <a:moveTo>
                      <a:pt x="79" y="1"/>
                    </a:moveTo>
                    <a:cubicBezTo>
                      <a:pt x="40" y="40"/>
                      <a:pt x="0" y="159"/>
                      <a:pt x="40" y="199"/>
                    </a:cubicBezTo>
                    <a:cubicBezTo>
                      <a:pt x="198" y="595"/>
                      <a:pt x="396" y="991"/>
                      <a:pt x="594" y="1348"/>
                    </a:cubicBezTo>
                    <a:cubicBezTo>
                      <a:pt x="673" y="1427"/>
                      <a:pt x="792" y="1467"/>
                      <a:pt x="911" y="1506"/>
                    </a:cubicBezTo>
                    <a:cubicBezTo>
                      <a:pt x="832" y="991"/>
                      <a:pt x="594" y="476"/>
                      <a:pt x="277" y="40"/>
                    </a:cubicBezTo>
                    <a:cubicBezTo>
                      <a:pt x="198" y="1"/>
                      <a:pt x="159"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2"/>
              <p:cNvSpPr/>
              <p:nvPr/>
            </p:nvSpPr>
            <p:spPr>
              <a:xfrm>
                <a:off x="4531640" y="882451"/>
                <a:ext cx="78952" cy="78952"/>
              </a:xfrm>
              <a:custGeom>
                <a:avLst/>
                <a:gdLst/>
                <a:ahLst/>
                <a:cxnLst/>
                <a:rect l="l" t="t" r="r" b="b"/>
                <a:pathLst>
                  <a:path w="952" h="952" extrusionOk="0">
                    <a:moveTo>
                      <a:pt x="674" y="1"/>
                    </a:moveTo>
                    <a:cubicBezTo>
                      <a:pt x="317" y="159"/>
                      <a:pt x="40" y="516"/>
                      <a:pt x="0" y="872"/>
                    </a:cubicBezTo>
                    <a:lnTo>
                      <a:pt x="80" y="951"/>
                    </a:lnTo>
                    <a:cubicBezTo>
                      <a:pt x="357" y="753"/>
                      <a:pt x="634" y="516"/>
                      <a:pt x="911" y="278"/>
                    </a:cubicBezTo>
                    <a:cubicBezTo>
                      <a:pt x="951" y="238"/>
                      <a:pt x="951" y="159"/>
                      <a:pt x="911" y="80"/>
                    </a:cubicBezTo>
                    <a:cubicBezTo>
                      <a:pt x="832" y="40"/>
                      <a:pt x="753"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2"/>
              <p:cNvSpPr/>
              <p:nvPr/>
            </p:nvSpPr>
            <p:spPr>
              <a:xfrm>
                <a:off x="4475743" y="294457"/>
                <a:ext cx="144634" cy="49345"/>
              </a:xfrm>
              <a:custGeom>
                <a:avLst/>
                <a:gdLst/>
                <a:ahLst/>
                <a:cxnLst/>
                <a:rect l="l" t="t" r="r" b="b"/>
                <a:pathLst>
                  <a:path w="1744" h="595" extrusionOk="0">
                    <a:moveTo>
                      <a:pt x="476" y="0"/>
                    </a:moveTo>
                    <a:cubicBezTo>
                      <a:pt x="318" y="0"/>
                      <a:pt x="159" y="0"/>
                      <a:pt x="41" y="40"/>
                    </a:cubicBezTo>
                    <a:cubicBezTo>
                      <a:pt x="41" y="79"/>
                      <a:pt x="1" y="119"/>
                      <a:pt x="1" y="159"/>
                    </a:cubicBezTo>
                    <a:cubicBezTo>
                      <a:pt x="80" y="198"/>
                      <a:pt x="159" y="277"/>
                      <a:pt x="239" y="317"/>
                    </a:cubicBezTo>
                    <a:cubicBezTo>
                      <a:pt x="635" y="396"/>
                      <a:pt x="1031" y="515"/>
                      <a:pt x="1467" y="594"/>
                    </a:cubicBezTo>
                    <a:cubicBezTo>
                      <a:pt x="1546" y="594"/>
                      <a:pt x="1665" y="515"/>
                      <a:pt x="1744" y="475"/>
                    </a:cubicBezTo>
                    <a:cubicBezTo>
                      <a:pt x="1665" y="396"/>
                      <a:pt x="1625" y="238"/>
                      <a:pt x="1506" y="238"/>
                    </a:cubicBezTo>
                    <a:cubicBezTo>
                      <a:pt x="1189" y="119"/>
                      <a:pt x="833" y="4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2"/>
              <p:cNvSpPr/>
              <p:nvPr/>
            </p:nvSpPr>
            <p:spPr>
              <a:xfrm>
                <a:off x="4380536" y="567057"/>
                <a:ext cx="134765" cy="34251"/>
              </a:xfrm>
              <a:custGeom>
                <a:avLst/>
                <a:gdLst/>
                <a:ahLst/>
                <a:cxnLst/>
                <a:rect l="l" t="t" r="r" b="b"/>
                <a:pathLst>
                  <a:path w="1625" h="413" extrusionOk="0">
                    <a:moveTo>
                      <a:pt x="1426" y="1"/>
                    </a:moveTo>
                    <a:cubicBezTo>
                      <a:pt x="1149" y="1"/>
                      <a:pt x="872" y="1"/>
                      <a:pt x="594" y="41"/>
                    </a:cubicBezTo>
                    <a:cubicBezTo>
                      <a:pt x="396" y="41"/>
                      <a:pt x="198" y="120"/>
                      <a:pt x="0" y="159"/>
                    </a:cubicBezTo>
                    <a:cubicBezTo>
                      <a:pt x="328" y="324"/>
                      <a:pt x="675" y="412"/>
                      <a:pt x="1028" y="412"/>
                    </a:cubicBezTo>
                    <a:cubicBezTo>
                      <a:pt x="1187" y="412"/>
                      <a:pt x="1346" y="394"/>
                      <a:pt x="1505" y="357"/>
                    </a:cubicBezTo>
                    <a:cubicBezTo>
                      <a:pt x="1545" y="318"/>
                      <a:pt x="1624" y="239"/>
                      <a:pt x="1585" y="199"/>
                    </a:cubicBezTo>
                    <a:cubicBezTo>
                      <a:pt x="1585" y="159"/>
                      <a:pt x="1505"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8" name="Google Shape;758;p32"/>
            <p:cNvSpPr/>
            <p:nvPr/>
          </p:nvSpPr>
          <p:spPr>
            <a:xfrm rot="-821489">
              <a:off x="694339" y="224382"/>
              <a:ext cx="37764" cy="71628"/>
            </a:xfrm>
            <a:custGeom>
              <a:avLst/>
              <a:gdLst/>
              <a:ahLst/>
              <a:cxnLst/>
              <a:rect l="l" t="t" r="r" b="b"/>
              <a:pathLst>
                <a:path w="794" h="1506" extrusionOk="0">
                  <a:moveTo>
                    <a:pt x="714" y="0"/>
                  </a:moveTo>
                  <a:cubicBezTo>
                    <a:pt x="635" y="119"/>
                    <a:pt x="516" y="198"/>
                    <a:pt x="437" y="278"/>
                  </a:cubicBezTo>
                  <a:cubicBezTo>
                    <a:pt x="278" y="595"/>
                    <a:pt x="159" y="872"/>
                    <a:pt x="40" y="1189"/>
                  </a:cubicBezTo>
                  <a:cubicBezTo>
                    <a:pt x="1" y="1268"/>
                    <a:pt x="80" y="1387"/>
                    <a:pt x="80" y="1506"/>
                  </a:cubicBezTo>
                  <a:cubicBezTo>
                    <a:pt x="199" y="1466"/>
                    <a:pt x="357" y="1426"/>
                    <a:pt x="397" y="1347"/>
                  </a:cubicBezTo>
                  <a:cubicBezTo>
                    <a:pt x="555" y="991"/>
                    <a:pt x="674" y="674"/>
                    <a:pt x="753" y="357"/>
                  </a:cubicBezTo>
                  <a:cubicBezTo>
                    <a:pt x="793" y="238"/>
                    <a:pt x="793" y="119"/>
                    <a:pt x="753" y="40"/>
                  </a:cubicBezTo>
                  <a:lnTo>
                    <a:pt x="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9" name="Google Shape;759;p32"/>
          <p:cNvGrpSpPr/>
          <p:nvPr/>
        </p:nvGrpSpPr>
        <p:grpSpPr>
          <a:xfrm rot="438">
            <a:off x="209386" y="5772212"/>
            <a:ext cx="402125" cy="876185"/>
            <a:chOff x="3802335" y="3241869"/>
            <a:chExt cx="384392" cy="837867"/>
          </a:xfrm>
        </p:grpSpPr>
        <p:sp>
          <p:nvSpPr>
            <p:cNvPr id="760" name="Google Shape;760;p32"/>
            <p:cNvSpPr/>
            <p:nvPr/>
          </p:nvSpPr>
          <p:spPr>
            <a:xfrm>
              <a:off x="3917281" y="3774878"/>
              <a:ext cx="200448" cy="246475"/>
            </a:xfrm>
            <a:custGeom>
              <a:avLst/>
              <a:gdLst/>
              <a:ahLst/>
              <a:cxnLst/>
              <a:rect l="l" t="t" r="r" b="b"/>
              <a:pathLst>
                <a:path w="2417" h="2972" extrusionOk="0">
                  <a:moveTo>
                    <a:pt x="2338" y="1"/>
                  </a:moveTo>
                  <a:lnTo>
                    <a:pt x="2338" y="1"/>
                  </a:lnTo>
                  <a:cubicBezTo>
                    <a:pt x="1704" y="318"/>
                    <a:pt x="1070" y="635"/>
                    <a:pt x="436" y="991"/>
                  </a:cubicBezTo>
                  <a:cubicBezTo>
                    <a:pt x="357" y="1031"/>
                    <a:pt x="317" y="1071"/>
                    <a:pt x="317" y="1150"/>
                  </a:cubicBezTo>
                  <a:cubicBezTo>
                    <a:pt x="278" y="1269"/>
                    <a:pt x="238" y="1387"/>
                    <a:pt x="238" y="1506"/>
                  </a:cubicBezTo>
                  <a:lnTo>
                    <a:pt x="1" y="2972"/>
                  </a:lnTo>
                  <a:cubicBezTo>
                    <a:pt x="1070" y="2497"/>
                    <a:pt x="2417" y="754"/>
                    <a:pt x="2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2"/>
            <p:cNvSpPr/>
            <p:nvPr/>
          </p:nvSpPr>
          <p:spPr>
            <a:xfrm>
              <a:off x="3953439" y="3548223"/>
              <a:ext cx="187345" cy="266213"/>
            </a:xfrm>
            <a:custGeom>
              <a:avLst/>
              <a:gdLst/>
              <a:ahLst/>
              <a:cxnLst/>
              <a:rect l="l" t="t" r="r" b="b"/>
              <a:pathLst>
                <a:path w="2259" h="3210" extrusionOk="0">
                  <a:moveTo>
                    <a:pt x="2258" y="1"/>
                  </a:moveTo>
                  <a:lnTo>
                    <a:pt x="2258" y="1"/>
                  </a:lnTo>
                  <a:cubicBezTo>
                    <a:pt x="1862" y="318"/>
                    <a:pt x="1545" y="595"/>
                    <a:pt x="1189" y="833"/>
                  </a:cubicBezTo>
                  <a:cubicBezTo>
                    <a:pt x="793" y="991"/>
                    <a:pt x="515" y="1348"/>
                    <a:pt x="436" y="1783"/>
                  </a:cubicBezTo>
                  <a:cubicBezTo>
                    <a:pt x="396" y="1981"/>
                    <a:pt x="317" y="2140"/>
                    <a:pt x="278" y="2338"/>
                  </a:cubicBezTo>
                  <a:cubicBezTo>
                    <a:pt x="159" y="2615"/>
                    <a:pt x="80" y="2892"/>
                    <a:pt x="0" y="3130"/>
                  </a:cubicBezTo>
                  <a:lnTo>
                    <a:pt x="80" y="3209"/>
                  </a:lnTo>
                  <a:cubicBezTo>
                    <a:pt x="674" y="2853"/>
                    <a:pt x="1268" y="2496"/>
                    <a:pt x="1822" y="2140"/>
                  </a:cubicBezTo>
                  <a:cubicBezTo>
                    <a:pt x="2060" y="2021"/>
                    <a:pt x="2219" y="1744"/>
                    <a:pt x="2179" y="1506"/>
                  </a:cubicBezTo>
                  <a:cubicBezTo>
                    <a:pt x="2179" y="991"/>
                    <a:pt x="2219" y="516"/>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2"/>
            <p:cNvSpPr/>
            <p:nvPr/>
          </p:nvSpPr>
          <p:spPr>
            <a:xfrm>
              <a:off x="3933701" y="3344540"/>
              <a:ext cx="138083" cy="259662"/>
            </a:xfrm>
            <a:custGeom>
              <a:avLst/>
              <a:gdLst/>
              <a:ahLst/>
              <a:cxnLst/>
              <a:rect l="l" t="t" r="r" b="b"/>
              <a:pathLst>
                <a:path w="1665" h="3131" extrusionOk="0">
                  <a:moveTo>
                    <a:pt x="1546" y="1"/>
                  </a:moveTo>
                  <a:cubicBezTo>
                    <a:pt x="1070" y="714"/>
                    <a:pt x="555" y="1387"/>
                    <a:pt x="80" y="2100"/>
                  </a:cubicBezTo>
                  <a:cubicBezTo>
                    <a:pt x="1" y="2179"/>
                    <a:pt x="1" y="2259"/>
                    <a:pt x="80" y="2338"/>
                  </a:cubicBezTo>
                  <a:cubicBezTo>
                    <a:pt x="199" y="2615"/>
                    <a:pt x="357" y="2853"/>
                    <a:pt x="555" y="3130"/>
                  </a:cubicBezTo>
                  <a:cubicBezTo>
                    <a:pt x="793" y="2021"/>
                    <a:pt x="1031" y="951"/>
                    <a:pt x="1664" y="80"/>
                  </a:cubicBezTo>
                  <a:lnTo>
                    <a:pt x="1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2"/>
            <p:cNvSpPr/>
            <p:nvPr/>
          </p:nvSpPr>
          <p:spPr>
            <a:xfrm>
              <a:off x="4025674" y="3351091"/>
              <a:ext cx="105241" cy="236689"/>
            </a:xfrm>
            <a:custGeom>
              <a:avLst/>
              <a:gdLst/>
              <a:ahLst/>
              <a:cxnLst/>
              <a:rect l="l" t="t" r="r" b="b"/>
              <a:pathLst>
                <a:path w="1269" h="2854" extrusionOk="0">
                  <a:moveTo>
                    <a:pt x="1031" y="1"/>
                  </a:moveTo>
                  <a:cubicBezTo>
                    <a:pt x="476" y="872"/>
                    <a:pt x="120" y="1863"/>
                    <a:pt x="1" y="2853"/>
                  </a:cubicBezTo>
                  <a:cubicBezTo>
                    <a:pt x="476" y="2615"/>
                    <a:pt x="912" y="2219"/>
                    <a:pt x="1229" y="1744"/>
                  </a:cubicBezTo>
                  <a:cubicBezTo>
                    <a:pt x="1268" y="1704"/>
                    <a:pt x="1268" y="1665"/>
                    <a:pt x="1268" y="1625"/>
                  </a:cubicBezTo>
                  <a:cubicBezTo>
                    <a:pt x="1189" y="1150"/>
                    <a:pt x="1110" y="595"/>
                    <a:pt x="1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2"/>
            <p:cNvSpPr/>
            <p:nvPr/>
          </p:nvSpPr>
          <p:spPr>
            <a:xfrm>
              <a:off x="3854832" y="3571278"/>
              <a:ext cx="108559" cy="233289"/>
            </a:xfrm>
            <a:custGeom>
              <a:avLst/>
              <a:gdLst/>
              <a:ahLst/>
              <a:cxnLst/>
              <a:rect l="l" t="t" r="r" b="b"/>
              <a:pathLst>
                <a:path w="1309" h="2813" extrusionOk="0">
                  <a:moveTo>
                    <a:pt x="635" y="0"/>
                  </a:moveTo>
                  <a:cubicBezTo>
                    <a:pt x="437" y="475"/>
                    <a:pt x="239" y="990"/>
                    <a:pt x="41" y="1505"/>
                  </a:cubicBezTo>
                  <a:cubicBezTo>
                    <a:pt x="1" y="1585"/>
                    <a:pt x="1" y="1664"/>
                    <a:pt x="41" y="1703"/>
                  </a:cubicBezTo>
                  <a:cubicBezTo>
                    <a:pt x="239" y="2060"/>
                    <a:pt x="476" y="2416"/>
                    <a:pt x="754" y="2813"/>
                  </a:cubicBezTo>
                  <a:cubicBezTo>
                    <a:pt x="912" y="2218"/>
                    <a:pt x="1110" y="1664"/>
                    <a:pt x="1308" y="1109"/>
                  </a:cubicBezTo>
                  <a:cubicBezTo>
                    <a:pt x="1308" y="1030"/>
                    <a:pt x="1308" y="951"/>
                    <a:pt x="1308" y="911"/>
                  </a:cubicBezTo>
                  <a:cubicBezTo>
                    <a:pt x="1110" y="594"/>
                    <a:pt x="912" y="277"/>
                    <a:pt x="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2"/>
            <p:cNvSpPr/>
            <p:nvPr/>
          </p:nvSpPr>
          <p:spPr>
            <a:xfrm>
              <a:off x="3828625" y="3755223"/>
              <a:ext cx="78869" cy="256344"/>
            </a:xfrm>
            <a:custGeom>
              <a:avLst/>
              <a:gdLst/>
              <a:ahLst/>
              <a:cxnLst/>
              <a:rect l="l" t="t" r="r" b="b"/>
              <a:pathLst>
                <a:path w="951" h="3091" extrusionOk="0">
                  <a:moveTo>
                    <a:pt x="238" y="0"/>
                  </a:moveTo>
                  <a:cubicBezTo>
                    <a:pt x="0" y="1030"/>
                    <a:pt x="119" y="2139"/>
                    <a:pt x="594" y="3090"/>
                  </a:cubicBezTo>
                  <a:cubicBezTo>
                    <a:pt x="673" y="2734"/>
                    <a:pt x="753" y="2377"/>
                    <a:pt x="792" y="2060"/>
                  </a:cubicBezTo>
                  <a:cubicBezTo>
                    <a:pt x="951" y="1624"/>
                    <a:pt x="911" y="1189"/>
                    <a:pt x="673" y="832"/>
                  </a:cubicBezTo>
                  <a:cubicBezTo>
                    <a:pt x="475" y="595"/>
                    <a:pt x="357" y="317"/>
                    <a:pt x="2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2"/>
            <p:cNvSpPr/>
            <p:nvPr/>
          </p:nvSpPr>
          <p:spPr>
            <a:xfrm>
              <a:off x="3802335" y="3241869"/>
              <a:ext cx="384392" cy="837867"/>
            </a:xfrm>
            <a:custGeom>
              <a:avLst/>
              <a:gdLst/>
              <a:ahLst/>
              <a:cxnLst/>
              <a:rect l="l" t="t" r="r" b="b"/>
              <a:pathLst>
                <a:path w="4635" h="10103" extrusionOk="0">
                  <a:moveTo>
                    <a:pt x="3724" y="1318"/>
                  </a:moveTo>
                  <a:cubicBezTo>
                    <a:pt x="3803" y="1912"/>
                    <a:pt x="3882" y="2427"/>
                    <a:pt x="3961" y="2942"/>
                  </a:cubicBezTo>
                  <a:cubicBezTo>
                    <a:pt x="3961" y="2982"/>
                    <a:pt x="3961" y="3021"/>
                    <a:pt x="3922" y="3061"/>
                  </a:cubicBezTo>
                  <a:cubicBezTo>
                    <a:pt x="3605" y="3536"/>
                    <a:pt x="3169" y="3932"/>
                    <a:pt x="2694" y="4170"/>
                  </a:cubicBezTo>
                  <a:cubicBezTo>
                    <a:pt x="2813" y="3180"/>
                    <a:pt x="3169" y="2189"/>
                    <a:pt x="3724" y="1318"/>
                  </a:cubicBezTo>
                  <a:close/>
                  <a:moveTo>
                    <a:pt x="3130" y="1239"/>
                  </a:moveTo>
                  <a:lnTo>
                    <a:pt x="3248" y="1318"/>
                  </a:lnTo>
                  <a:cubicBezTo>
                    <a:pt x="2575" y="2189"/>
                    <a:pt x="2377" y="3259"/>
                    <a:pt x="2100" y="4368"/>
                  </a:cubicBezTo>
                  <a:cubicBezTo>
                    <a:pt x="1941" y="4091"/>
                    <a:pt x="1783" y="3853"/>
                    <a:pt x="1624" y="3576"/>
                  </a:cubicBezTo>
                  <a:cubicBezTo>
                    <a:pt x="1585" y="3497"/>
                    <a:pt x="1585" y="3417"/>
                    <a:pt x="1624" y="3338"/>
                  </a:cubicBezTo>
                  <a:cubicBezTo>
                    <a:pt x="2139" y="2625"/>
                    <a:pt x="2615" y="1952"/>
                    <a:pt x="3130" y="1239"/>
                  </a:cubicBezTo>
                  <a:close/>
                  <a:moveTo>
                    <a:pt x="1347" y="3932"/>
                  </a:moveTo>
                  <a:cubicBezTo>
                    <a:pt x="1545" y="4249"/>
                    <a:pt x="1743" y="4566"/>
                    <a:pt x="1902" y="4843"/>
                  </a:cubicBezTo>
                  <a:cubicBezTo>
                    <a:pt x="1941" y="4923"/>
                    <a:pt x="1941" y="5002"/>
                    <a:pt x="1902" y="5081"/>
                  </a:cubicBezTo>
                  <a:cubicBezTo>
                    <a:pt x="1743" y="5636"/>
                    <a:pt x="1545" y="6190"/>
                    <a:pt x="1347" y="6785"/>
                  </a:cubicBezTo>
                  <a:cubicBezTo>
                    <a:pt x="1109" y="6388"/>
                    <a:pt x="872" y="6032"/>
                    <a:pt x="634" y="5675"/>
                  </a:cubicBezTo>
                  <a:cubicBezTo>
                    <a:pt x="634" y="5596"/>
                    <a:pt x="634" y="5557"/>
                    <a:pt x="634" y="5477"/>
                  </a:cubicBezTo>
                  <a:cubicBezTo>
                    <a:pt x="832" y="5002"/>
                    <a:pt x="1070" y="4447"/>
                    <a:pt x="1268" y="3932"/>
                  </a:cubicBezTo>
                  <a:close/>
                  <a:moveTo>
                    <a:pt x="4080" y="3695"/>
                  </a:moveTo>
                  <a:lnTo>
                    <a:pt x="4080" y="3695"/>
                  </a:lnTo>
                  <a:cubicBezTo>
                    <a:pt x="4041" y="4170"/>
                    <a:pt x="4041" y="4685"/>
                    <a:pt x="4001" y="5160"/>
                  </a:cubicBezTo>
                  <a:cubicBezTo>
                    <a:pt x="4041" y="5438"/>
                    <a:pt x="3882" y="5675"/>
                    <a:pt x="3644" y="5794"/>
                  </a:cubicBezTo>
                  <a:cubicBezTo>
                    <a:pt x="3090" y="6151"/>
                    <a:pt x="2496" y="6507"/>
                    <a:pt x="1902" y="6903"/>
                  </a:cubicBezTo>
                  <a:lnTo>
                    <a:pt x="1822" y="6824"/>
                  </a:lnTo>
                  <a:cubicBezTo>
                    <a:pt x="1902" y="6547"/>
                    <a:pt x="1981" y="6270"/>
                    <a:pt x="2060" y="5992"/>
                  </a:cubicBezTo>
                  <a:cubicBezTo>
                    <a:pt x="2139" y="5834"/>
                    <a:pt x="2218" y="5636"/>
                    <a:pt x="2258" y="5477"/>
                  </a:cubicBezTo>
                  <a:cubicBezTo>
                    <a:pt x="2337" y="5042"/>
                    <a:pt x="2615" y="4645"/>
                    <a:pt x="3011" y="4487"/>
                  </a:cubicBezTo>
                  <a:cubicBezTo>
                    <a:pt x="3367" y="4289"/>
                    <a:pt x="3684" y="4012"/>
                    <a:pt x="4080" y="3695"/>
                  </a:cubicBezTo>
                  <a:close/>
                  <a:moveTo>
                    <a:pt x="555" y="6230"/>
                  </a:moveTo>
                  <a:lnTo>
                    <a:pt x="555" y="6230"/>
                  </a:lnTo>
                  <a:cubicBezTo>
                    <a:pt x="674" y="6507"/>
                    <a:pt x="792" y="6785"/>
                    <a:pt x="990" y="7022"/>
                  </a:cubicBezTo>
                  <a:cubicBezTo>
                    <a:pt x="1228" y="7379"/>
                    <a:pt x="1268" y="7814"/>
                    <a:pt x="1109" y="8250"/>
                  </a:cubicBezTo>
                  <a:cubicBezTo>
                    <a:pt x="1030" y="8567"/>
                    <a:pt x="990" y="8924"/>
                    <a:pt x="911" y="9280"/>
                  </a:cubicBezTo>
                  <a:cubicBezTo>
                    <a:pt x="436" y="8329"/>
                    <a:pt x="317" y="7260"/>
                    <a:pt x="555" y="6230"/>
                  </a:cubicBezTo>
                  <a:close/>
                  <a:moveTo>
                    <a:pt x="3724" y="6468"/>
                  </a:moveTo>
                  <a:cubicBezTo>
                    <a:pt x="3803" y="7181"/>
                    <a:pt x="2456" y="8963"/>
                    <a:pt x="1387" y="9439"/>
                  </a:cubicBezTo>
                  <a:lnTo>
                    <a:pt x="1624" y="7933"/>
                  </a:lnTo>
                  <a:cubicBezTo>
                    <a:pt x="1624" y="7814"/>
                    <a:pt x="1664" y="7696"/>
                    <a:pt x="1703" y="7577"/>
                  </a:cubicBezTo>
                  <a:cubicBezTo>
                    <a:pt x="1703" y="7537"/>
                    <a:pt x="1743" y="7458"/>
                    <a:pt x="1822" y="7418"/>
                  </a:cubicBezTo>
                  <a:cubicBezTo>
                    <a:pt x="2456" y="7062"/>
                    <a:pt x="3090" y="6745"/>
                    <a:pt x="3724" y="6468"/>
                  </a:cubicBezTo>
                  <a:close/>
                  <a:moveTo>
                    <a:pt x="3896" y="0"/>
                  </a:moveTo>
                  <a:cubicBezTo>
                    <a:pt x="3800" y="0"/>
                    <a:pt x="3709" y="65"/>
                    <a:pt x="3644" y="130"/>
                  </a:cubicBezTo>
                  <a:cubicBezTo>
                    <a:pt x="2892" y="1001"/>
                    <a:pt x="2139" y="1873"/>
                    <a:pt x="1466" y="2823"/>
                  </a:cubicBezTo>
                  <a:cubicBezTo>
                    <a:pt x="555" y="4051"/>
                    <a:pt x="0" y="5557"/>
                    <a:pt x="0" y="7101"/>
                  </a:cubicBezTo>
                  <a:cubicBezTo>
                    <a:pt x="0" y="7379"/>
                    <a:pt x="0" y="7616"/>
                    <a:pt x="40" y="7894"/>
                  </a:cubicBezTo>
                  <a:cubicBezTo>
                    <a:pt x="119" y="8527"/>
                    <a:pt x="198" y="9240"/>
                    <a:pt x="792" y="9676"/>
                  </a:cubicBezTo>
                  <a:cubicBezTo>
                    <a:pt x="832" y="9676"/>
                    <a:pt x="832" y="9755"/>
                    <a:pt x="832" y="9755"/>
                  </a:cubicBezTo>
                  <a:cubicBezTo>
                    <a:pt x="888" y="9978"/>
                    <a:pt x="963" y="10103"/>
                    <a:pt x="1098" y="10103"/>
                  </a:cubicBezTo>
                  <a:cubicBezTo>
                    <a:pt x="1156" y="10103"/>
                    <a:pt x="1225" y="10080"/>
                    <a:pt x="1307" y="10033"/>
                  </a:cubicBezTo>
                  <a:cubicBezTo>
                    <a:pt x="1902" y="9716"/>
                    <a:pt x="2456" y="9320"/>
                    <a:pt x="2971" y="8884"/>
                  </a:cubicBezTo>
                  <a:cubicBezTo>
                    <a:pt x="4278" y="7418"/>
                    <a:pt x="4635" y="5636"/>
                    <a:pt x="4516" y="3774"/>
                  </a:cubicBezTo>
                  <a:cubicBezTo>
                    <a:pt x="4437" y="2586"/>
                    <a:pt x="4278" y="1437"/>
                    <a:pt x="4159" y="288"/>
                  </a:cubicBezTo>
                  <a:cubicBezTo>
                    <a:pt x="4120" y="169"/>
                    <a:pt x="4041" y="50"/>
                    <a:pt x="3961" y="11"/>
                  </a:cubicBezTo>
                  <a:cubicBezTo>
                    <a:pt x="3940" y="4"/>
                    <a:pt x="3918" y="0"/>
                    <a:pt x="3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7" name="Google Shape;767;p32"/>
          <p:cNvGrpSpPr/>
          <p:nvPr/>
        </p:nvGrpSpPr>
        <p:grpSpPr>
          <a:xfrm flipH="1">
            <a:off x="11339990" y="469126"/>
            <a:ext cx="690519" cy="882732"/>
            <a:chOff x="4444590" y="1528318"/>
            <a:chExt cx="2618243" cy="3347064"/>
          </a:xfrm>
        </p:grpSpPr>
        <p:sp>
          <p:nvSpPr>
            <p:cNvPr id="768" name="Google Shape;768;p32"/>
            <p:cNvSpPr/>
            <p:nvPr/>
          </p:nvSpPr>
          <p:spPr>
            <a:xfrm>
              <a:off x="5701623" y="3673030"/>
              <a:ext cx="148890" cy="125982"/>
            </a:xfrm>
            <a:custGeom>
              <a:avLst/>
              <a:gdLst/>
              <a:ahLst/>
              <a:cxnLst/>
              <a:rect l="l" t="t" r="r" b="b"/>
              <a:pathLst>
                <a:path w="793" h="671" extrusionOk="0">
                  <a:moveTo>
                    <a:pt x="356" y="1"/>
                  </a:moveTo>
                  <a:cubicBezTo>
                    <a:pt x="227" y="1"/>
                    <a:pt x="141" y="100"/>
                    <a:pt x="79" y="224"/>
                  </a:cubicBezTo>
                  <a:cubicBezTo>
                    <a:pt x="0" y="422"/>
                    <a:pt x="79" y="620"/>
                    <a:pt x="278" y="660"/>
                  </a:cubicBezTo>
                  <a:cubicBezTo>
                    <a:pt x="299" y="667"/>
                    <a:pt x="322" y="670"/>
                    <a:pt x="346" y="670"/>
                  </a:cubicBezTo>
                  <a:cubicBezTo>
                    <a:pt x="453" y="670"/>
                    <a:pt x="577" y="606"/>
                    <a:pt x="674" y="541"/>
                  </a:cubicBezTo>
                  <a:cubicBezTo>
                    <a:pt x="792" y="422"/>
                    <a:pt x="634" y="105"/>
                    <a:pt x="476" y="26"/>
                  </a:cubicBezTo>
                  <a:cubicBezTo>
                    <a:pt x="432" y="9"/>
                    <a:pt x="393" y="1"/>
                    <a:pt x="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2"/>
            <p:cNvSpPr/>
            <p:nvPr/>
          </p:nvSpPr>
          <p:spPr>
            <a:xfrm>
              <a:off x="5984197" y="2784204"/>
              <a:ext cx="171233" cy="135182"/>
            </a:xfrm>
            <a:custGeom>
              <a:avLst/>
              <a:gdLst/>
              <a:ahLst/>
              <a:cxnLst/>
              <a:rect l="l" t="t" r="r" b="b"/>
              <a:pathLst>
                <a:path w="912" h="720" extrusionOk="0">
                  <a:moveTo>
                    <a:pt x="534" y="0"/>
                  </a:moveTo>
                  <a:cubicBezTo>
                    <a:pt x="457" y="0"/>
                    <a:pt x="225" y="134"/>
                    <a:pt x="119" y="205"/>
                  </a:cubicBezTo>
                  <a:cubicBezTo>
                    <a:pt x="1" y="323"/>
                    <a:pt x="159" y="680"/>
                    <a:pt x="317" y="720"/>
                  </a:cubicBezTo>
                  <a:cubicBezTo>
                    <a:pt x="476" y="720"/>
                    <a:pt x="674" y="680"/>
                    <a:pt x="832" y="640"/>
                  </a:cubicBezTo>
                  <a:lnTo>
                    <a:pt x="912" y="561"/>
                  </a:lnTo>
                  <a:cubicBezTo>
                    <a:pt x="832" y="363"/>
                    <a:pt x="714" y="165"/>
                    <a:pt x="555" y="6"/>
                  </a:cubicBezTo>
                  <a:cubicBezTo>
                    <a:pt x="551" y="2"/>
                    <a:pt x="544" y="0"/>
                    <a:pt x="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2"/>
            <p:cNvSpPr/>
            <p:nvPr/>
          </p:nvSpPr>
          <p:spPr>
            <a:xfrm>
              <a:off x="5642104" y="3114463"/>
              <a:ext cx="245584" cy="206528"/>
            </a:xfrm>
            <a:custGeom>
              <a:avLst/>
              <a:gdLst/>
              <a:ahLst/>
              <a:cxnLst/>
              <a:rect l="l" t="t" r="r" b="b"/>
              <a:pathLst>
                <a:path w="1308" h="1100" extrusionOk="0">
                  <a:moveTo>
                    <a:pt x="563" y="1"/>
                  </a:moveTo>
                  <a:cubicBezTo>
                    <a:pt x="480" y="1"/>
                    <a:pt x="395" y="23"/>
                    <a:pt x="317" y="70"/>
                  </a:cubicBezTo>
                  <a:cubicBezTo>
                    <a:pt x="159" y="149"/>
                    <a:pt x="0" y="228"/>
                    <a:pt x="0" y="466"/>
                  </a:cubicBezTo>
                  <a:cubicBezTo>
                    <a:pt x="0" y="703"/>
                    <a:pt x="119" y="902"/>
                    <a:pt x="357" y="981"/>
                  </a:cubicBezTo>
                  <a:cubicBezTo>
                    <a:pt x="515" y="1060"/>
                    <a:pt x="703" y="1100"/>
                    <a:pt x="862" y="1100"/>
                  </a:cubicBezTo>
                  <a:cubicBezTo>
                    <a:pt x="1020" y="1100"/>
                    <a:pt x="1149" y="1060"/>
                    <a:pt x="1189" y="981"/>
                  </a:cubicBezTo>
                  <a:cubicBezTo>
                    <a:pt x="1308" y="664"/>
                    <a:pt x="1189" y="307"/>
                    <a:pt x="911" y="149"/>
                  </a:cubicBezTo>
                  <a:cubicBezTo>
                    <a:pt x="815" y="53"/>
                    <a:pt x="690"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2"/>
            <p:cNvSpPr/>
            <p:nvPr/>
          </p:nvSpPr>
          <p:spPr>
            <a:xfrm>
              <a:off x="4571138" y="2882023"/>
              <a:ext cx="2313142" cy="1911696"/>
            </a:xfrm>
            <a:custGeom>
              <a:avLst/>
              <a:gdLst/>
              <a:ahLst/>
              <a:cxnLst/>
              <a:rect l="l" t="t" r="r" b="b"/>
              <a:pathLst>
                <a:path w="12320" h="10182" extrusionOk="0">
                  <a:moveTo>
                    <a:pt x="1200" y="3401"/>
                  </a:moveTo>
                  <a:cubicBezTo>
                    <a:pt x="1210" y="3401"/>
                    <a:pt x="1220" y="3403"/>
                    <a:pt x="1228" y="3407"/>
                  </a:cubicBezTo>
                  <a:cubicBezTo>
                    <a:pt x="1426" y="3407"/>
                    <a:pt x="1347" y="3566"/>
                    <a:pt x="1347" y="3724"/>
                  </a:cubicBezTo>
                  <a:cubicBezTo>
                    <a:pt x="1347" y="4120"/>
                    <a:pt x="1387" y="4556"/>
                    <a:pt x="1387" y="4992"/>
                  </a:cubicBezTo>
                  <a:cubicBezTo>
                    <a:pt x="1387" y="5229"/>
                    <a:pt x="1426" y="5467"/>
                    <a:pt x="1466" y="5705"/>
                  </a:cubicBezTo>
                  <a:lnTo>
                    <a:pt x="1347" y="5744"/>
                  </a:lnTo>
                  <a:cubicBezTo>
                    <a:pt x="1228" y="5586"/>
                    <a:pt x="1149" y="5467"/>
                    <a:pt x="1070" y="5309"/>
                  </a:cubicBezTo>
                  <a:cubicBezTo>
                    <a:pt x="832" y="4754"/>
                    <a:pt x="832" y="4199"/>
                    <a:pt x="990" y="3645"/>
                  </a:cubicBezTo>
                  <a:cubicBezTo>
                    <a:pt x="990" y="3539"/>
                    <a:pt x="1117" y="3401"/>
                    <a:pt x="1200" y="3401"/>
                  </a:cubicBezTo>
                  <a:close/>
                  <a:moveTo>
                    <a:pt x="10369" y="4024"/>
                  </a:moveTo>
                  <a:cubicBezTo>
                    <a:pt x="10438" y="4024"/>
                    <a:pt x="10507" y="4029"/>
                    <a:pt x="10577" y="4041"/>
                  </a:cubicBezTo>
                  <a:cubicBezTo>
                    <a:pt x="11171" y="4358"/>
                    <a:pt x="11448" y="4912"/>
                    <a:pt x="11210" y="5388"/>
                  </a:cubicBezTo>
                  <a:cubicBezTo>
                    <a:pt x="10977" y="5708"/>
                    <a:pt x="10594" y="5900"/>
                    <a:pt x="10218" y="5900"/>
                  </a:cubicBezTo>
                  <a:cubicBezTo>
                    <a:pt x="10083" y="5900"/>
                    <a:pt x="9949" y="5876"/>
                    <a:pt x="9824" y="5823"/>
                  </a:cubicBezTo>
                  <a:cubicBezTo>
                    <a:pt x="9349" y="5586"/>
                    <a:pt x="9111" y="5031"/>
                    <a:pt x="9349" y="4556"/>
                  </a:cubicBezTo>
                  <a:cubicBezTo>
                    <a:pt x="9586" y="4218"/>
                    <a:pt x="9967" y="4024"/>
                    <a:pt x="10369" y="4024"/>
                  </a:cubicBezTo>
                  <a:close/>
                  <a:moveTo>
                    <a:pt x="2496" y="4833"/>
                  </a:moveTo>
                  <a:cubicBezTo>
                    <a:pt x="2575" y="4873"/>
                    <a:pt x="2615" y="4952"/>
                    <a:pt x="2654" y="5071"/>
                  </a:cubicBezTo>
                  <a:cubicBezTo>
                    <a:pt x="2773" y="5507"/>
                    <a:pt x="2852" y="5942"/>
                    <a:pt x="2931" y="6378"/>
                  </a:cubicBezTo>
                  <a:cubicBezTo>
                    <a:pt x="2971" y="6537"/>
                    <a:pt x="3050" y="6695"/>
                    <a:pt x="3090" y="6853"/>
                  </a:cubicBezTo>
                  <a:cubicBezTo>
                    <a:pt x="2813" y="6853"/>
                    <a:pt x="2615" y="6655"/>
                    <a:pt x="2535" y="6418"/>
                  </a:cubicBezTo>
                  <a:cubicBezTo>
                    <a:pt x="2417" y="6022"/>
                    <a:pt x="2377" y="5625"/>
                    <a:pt x="2258" y="5229"/>
                  </a:cubicBezTo>
                  <a:cubicBezTo>
                    <a:pt x="2258" y="5150"/>
                    <a:pt x="2258" y="5110"/>
                    <a:pt x="2298" y="5031"/>
                  </a:cubicBezTo>
                  <a:cubicBezTo>
                    <a:pt x="2377" y="4952"/>
                    <a:pt x="2417" y="4873"/>
                    <a:pt x="2496" y="4833"/>
                  </a:cubicBezTo>
                  <a:close/>
                  <a:moveTo>
                    <a:pt x="1426" y="6101"/>
                  </a:moveTo>
                  <a:cubicBezTo>
                    <a:pt x="1505" y="6101"/>
                    <a:pt x="1585" y="6101"/>
                    <a:pt x="1624" y="6180"/>
                  </a:cubicBezTo>
                  <a:cubicBezTo>
                    <a:pt x="1902" y="6616"/>
                    <a:pt x="2139" y="7091"/>
                    <a:pt x="2456" y="7646"/>
                  </a:cubicBezTo>
                  <a:cubicBezTo>
                    <a:pt x="2298" y="7606"/>
                    <a:pt x="2100" y="7566"/>
                    <a:pt x="1941" y="7487"/>
                  </a:cubicBezTo>
                  <a:lnTo>
                    <a:pt x="1981" y="7487"/>
                  </a:lnTo>
                  <a:cubicBezTo>
                    <a:pt x="1585" y="7210"/>
                    <a:pt x="1307" y="6774"/>
                    <a:pt x="1307" y="6299"/>
                  </a:cubicBezTo>
                  <a:cubicBezTo>
                    <a:pt x="1307" y="6220"/>
                    <a:pt x="1347" y="6140"/>
                    <a:pt x="1426" y="6101"/>
                  </a:cubicBezTo>
                  <a:close/>
                  <a:moveTo>
                    <a:pt x="3446" y="0"/>
                  </a:moveTo>
                  <a:lnTo>
                    <a:pt x="3446" y="0"/>
                  </a:lnTo>
                  <a:cubicBezTo>
                    <a:pt x="2813" y="317"/>
                    <a:pt x="2218" y="753"/>
                    <a:pt x="1704" y="1268"/>
                  </a:cubicBezTo>
                  <a:cubicBezTo>
                    <a:pt x="990" y="1941"/>
                    <a:pt x="476" y="2813"/>
                    <a:pt x="277" y="3803"/>
                  </a:cubicBezTo>
                  <a:cubicBezTo>
                    <a:pt x="0" y="5427"/>
                    <a:pt x="594" y="7131"/>
                    <a:pt x="1862" y="8240"/>
                  </a:cubicBezTo>
                  <a:cubicBezTo>
                    <a:pt x="2535" y="8874"/>
                    <a:pt x="3328" y="9349"/>
                    <a:pt x="4199" y="9666"/>
                  </a:cubicBezTo>
                  <a:cubicBezTo>
                    <a:pt x="5014" y="10011"/>
                    <a:pt x="5879" y="10182"/>
                    <a:pt x="6739" y="10182"/>
                  </a:cubicBezTo>
                  <a:cubicBezTo>
                    <a:pt x="8053" y="10182"/>
                    <a:pt x="9357" y="9783"/>
                    <a:pt x="10458" y="8992"/>
                  </a:cubicBezTo>
                  <a:cubicBezTo>
                    <a:pt x="11290" y="8398"/>
                    <a:pt x="11923" y="7527"/>
                    <a:pt x="12201" y="6537"/>
                  </a:cubicBezTo>
                  <a:cubicBezTo>
                    <a:pt x="12320" y="5982"/>
                    <a:pt x="12320" y="5388"/>
                    <a:pt x="12201" y="4833"/>
                  </a:cubicBezTo>
                  <a:cubicBezTo>
                    <a:pt x="12161" y="4358"/>
                    <a:pt x="11923" y="3882"/>
                    <a:pt x="11488" y="3645"/>
                  </a:cubicBezTo>
                  <a:cubicBezTo>
                    <a:pt x="11028" y="3332"/>
                    <a:pt x="10611" y="3156"/>
                    <a:pt x="10194" y="3156"/>
                  </a:cubicBezTo>
                  <a:cubicBezTo>
                    <a:pt x="9711" y="3156"/>
                    <a:pt x="9227" y="3391"/>
                    <a:pt x="8675" y="3922"/>
                  </a:cubicBezTo>
                  <a:cubicBezTo>
                    <a:pt x="8398" y="4199"/>
                    <a:pt x="8200" y="4516"/>
                    <a:pt x="8002" y="4833"/>
                  </a:cubicBezTo>
                  <a:cubicBezTo>
                    <a:pt x="7764" y="5229"/>
                    <a:pt x="7566" y="5665"/>
                    <a:pt x="7249" y="6061"/>
                  </a:cubicBezTo>
                  <a:cubicBezTo>
                    <a:pt x="7021" y="6388"/>
                    <a:pt x="6630" y="6607"/>
                    <a:pt x="6211" y="6607"/>
                  </a:cubicBezTo>
                  <a:cubicBezTo>
                    <a:pt x="6122" y="6607"/>
                    <a:pt x="6032" y="6597"/>
                    <a:pt x="5942" y="6576"/>
                  </a:cubicBezTo>
                  <a:cubicBezTo>
                    <a:pt x="4991" y="6418"/>
                    <a:pt x="4516" y="5705"/>
                    <a:pt x="4674" y="4675"/>
                  </a:cubicBezTo>
                  <a:cubicBezTo>
                    <a:pt x="4754" y="4318"/>
                    <a:pt x="4872" y="3962"/>
                    <a:pt x="4991" y="3605"/>
                  </a:cubicBezTo>
                  <a:cubicBezTo>
                    <a:pt x="5150" y="3249"/>
                    <a:pt x="4991" y="2853"/>
                    <a:pt x="4595" y="2734"/>
                  </a:cubicBezTo>
                  <a:cubicBezTo>
                    <a:pt x="4318" y="2615"/>
                    <a:pt x="4041" y="2496"/>
                    <a:pt x="3803" y="2377"/>
                  </a:cubicBezTo>
                  <a:cubicBezTo>
                    <a:pt x="3209" y="2179"/>
                    <a:pt x="2892" y="1506"/>
                    <a:pt x="3169" y="912"/>
                  </a:cubicBezTo>
                  <a:cubicBezTo>
                    <a:pt x="3209" y="634"/>
                    <a:pt x="3328" y="357"/>
                    <a:pt x="3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2"/>
            <p:cNvSpPr/>
            <p:nvPr/>
          </p:nvSpPr>
          <p:spPr>
            <a:xfrm>
              <a:off x="4444590" y="1528318"/>
              <a:ext cx="2618243" cy="3347064"/>
            </a:xfrm>
            <a:custGeom>
              <a:avLst/>
              <a:gdLst/>
              <a:ahLst/>
              <a:cxnLst/>
              <a:rect l="l" t="t" r="r" b="b"/>
              <a:pathLst>
                <a:path w="13945" h="17827" extrusionOk="0">
                  <a:moveTo>
                    <a:pt x="8934" y="473"/>
                  </a:moveTo>
                  <a:cubicBezTo>
                    <a:pt x="8953" y="473"/>
                    <a:pt x="8972" y="474"/>
                    <a:pt x="8993" y="476"/>
                  </a:cubicBezTo>
                  <a:cubicBezTo>
                    <a:pt x="9389" y="476"/>
                    <a:pt x="9785" y="556"/>
                    <a:pt x="10142" y="674"/>
                  </a:cubicBezTo>
                  <a:cubicBezTo>
                    <a:pt x="11053" y="1071"/>
                    <a:pt x="11924" y="1506"/>
                    <a:pt x="12796" y="1982"/>
                  </a:cubicBezTo>
                  <a:cubicBezTo>
                    <a:pt x="12954" y="2061"/>
                    <a:pt x="13112" y="2180"/>
                    <a:pt x="13231" y="2299"/>
                  </a:cubicBezTo>
                  <a:cubicBezTo>
                    <a:pt x="13390" y="2497"/>
                    <a:pt x="13429" y="2774"/>
                    <a:pt x="13271" y="2972"/>
                  </a:cubicBezTo>
                  <a:cubicBezTo>
                    <a:pt x="13224" y="3089"/>
                    <a:pt x="13136" y="3123"/>
                    <a:pt x="13038" y="3123"/>
                  </a:cubicBezTo>
                  <a:cubicBezTo>
                    <a:pt x="12971" y="3123"/>
                    <a:pt x="12900" y="3107"/>
                    <a:pt x="12835" y="3091"/>
                  </a:cubicBezTo>
                  <a:cubicBezTo>
                    <a:pt x="12677" y="3012"/>
                    <a:pt x="12399" y="2893"/>
                    <a:pt x="12162" y="2774"/>
                  </a:cubicBezTo>
                  <a:cubicBezTo>
                    <a:pt x="12109" y="2753"/>
                    <a:pt x="12067" y="2743"/>
                    <a:pt x="12031" y="2743"/>
                  </a:cubicBezTo>
                  <a:cubicBezTo>
                    <a:pt x="11931" y="2743"/>
                    <a:pt x="11871" y="2816"/>
                    <a:pt x="11726" y="2932"/>
                  </a:cubicBezTo>
                  <a:cubicBezTo>
                    <a:pt x="11171" y="3487"/>
                    <a:pt x="11092" y="4279"/>
                    <a:pt x="10815" y="4913"/>
                  </a:cubicBezTo>
                  <a:cubicBezTo>
                    <a:pt x="10538" y="5626"/>
                    <a:pt x="10300" y="6299"/>
                    <a:pt x="10102" y="7052"/>
                  </a:cubicBezTo>
                  <a:cubicBezTo>
                    <a:pt x="10062" y="7210"/>
                    <a:pt x="9983" y="7369"/>
                    <a:pt x="9943" y="7527"/>
                  </a:cubicBezTo>
                  <a:cubicBezTo>
                    <a:pt x="9864" y="7686"/>
                    <a:pt x="9785" y="8042"/>
                    <a:pt x="9666" y="8280"/>
                  </a:cubicBezTo>
                  <a:cubicBezTo>
                    <a:pt x="9864" y="8438"/>
                    <a:pt x="10062" y="8637"/>
                    <a:pt x="10300" y="8795"/>
                  </a:cubicBezTo>
                  <a:cubicBezTo>
                    <a:pt x="10656" y="9033"/>
                    <a:pt x="11053" y="9270"/>
                    <a:pt x="11409" y="9508"/>
                  </a:cubicBezTo>
                  <a:cubicBezTo>
                    <a:pt x="11647" y="9706"/>
                    <a:pt x="11845" y="9904"/>
                    <a:pt x="12003" y="10142"/>
                  </a:cubicBezTo>
                  <a:cubicBezTo>
                    <a:pt x="11964" y="10142"/>
                    <a:pt x="11924" y="10181"/>
                    <a:pt x="11924" y="10181"/>
                  </a:cubicBezTo>
                  <a:cubicBezTo>
                    <a:pt x="11548" y="9986"/>
                    <a:pt x="11191" y="9899"/>
                    <a:pt x="10850" y="9899"/>
                  </a:cubicBezTo>
                  <a:cubicBezTo>
                    <a:pt x="10223" y="9899"/>
                    <a:pt x="9651" y="10195"/>
                    <a:pt x="9112" y="10657"/>
                  </a:cubicBezTo>
                  <a:cubicBezTo>
                    <a:pt x="8636" y="11172"/>
                    <a:pt x="8240" y="11766"/>
                    <a:pt x="7923" y="12400"/>
                  </a:cubicBezTo>
                  <a:cubicBezTo>
                    <a:pt x="7804" y="12637"/>
                    <a:pt x="7686" y="12835"/>
                    <a:pt x="7487" y="13033"/>
                  </a:cubicBezTo>
                  <a:cubicBezTo>
                    <a:pt x="7305" y="13216"/>
                    <a:pt x="7055" y="13312"/>
                    <a:pt x="6792" y="13312"/>
                  </a:cubicBezTo>
                  <a:cubicBezTo>
                    <a:pt x="6655" y="13312"/>
                    <a:pt x="6514" y="13286"/>
                    <a:pt x="6378" y="13232"/>
                  </a:cubicBezTo>
                  <a:cubicBezTo>
                    <a:pt x="6022" y="13073"/>
                    <a:pt x="5784" y="12717"/>
                    <a:pt x="5824" y="12360"/>
                  </a:cubicBezTo>
                  <a:cubicBezTo>
                    <a:pt x="5863" y="11964"/>
                    <a:pt x="5903" y="11607"/>
                    <a:pt x="6022" y="11251"/>
                  </a:cubicBezTo>
                  <a:cubicBezTo>
                    <a:pt x="6022" y="11092"/>
                    <a:pt x="6101" y="10974"/>
                    <a:pt x="6141" y="10815"/>
                  </a:cubicBezTo>
                  <a:cubicBezTo>
                    <a:pt x="6299" y="10340"/>
                    <a:pt x="6061" y="9864"/>
                    <a:pt x="5626" y="9627"/>
                  </a:cubicBezTo>
                  <a:cubicBezTo>
                    <a:pt x="5309" y="9429"/>
                    <a:pt x="4913" y="9270"/>
                    <a:pt x="4556" y="9072"/>
                  </a:cubicBezTo>
                  <a:cubicBezTo>
                    <a:pt x="4200" y="8874"/>
                    <a:pt x="4160" y="8716"/>
                    <a:pt x="4239" y="8280"/>
                  </a:cubicBezTo>
                  <a:cubicBezTo>
                    <a:pt x="4279" y="8161"/>
                    <a:pt x="4319" y="8003"/>
                    <a:pt x="4358" y="7844"/>
                  </a:cubicBezTo>
                  <a:lnTo>
                    <a:pt x="4596" y="7052"/>
                  </a:lnTo>
                  <a:cubicBezTo>
                    <a:pt x="4918" y="6950"/>
                    <a:pt x="5255" y="6899"/>
                    <a:pt x="5592" y="6899"/>
                  </a:cubicBezTo>
                  <a:cubicBezTo>
                    <a:pt x="6040" y="6899"/>
                    <a:pt x="6486" y="6990"/>
                    <a:pt x="6893" y="7171"/>
                  </a:cubicBezTo>
                  <a:cubicBezTo>
                    <a:pt x="7012" y="7210"/>
                    <a:pt x="7091" y="7210"/>
                    <a:pt x="7210" y="7250"/>
                  </a:cubicBezTo>
                  <a:cubicBezTo>
                    <a:pt x="7274" y="7258"/>
                    <a:pt x="7326" y="7263"/>
                    <a:pt x="7369" y="7263"/>
                  </a:cubicBezTo>
                  <a:cubicBezTo>
                    <a:pt x="7541" y="7263"/>
                    <a:pt x="7567" y="7187"/>
                    <a:pt x="7567" y="6933"/>
                  </a:cubicBezTo>
                  <a:cubicBezTo>
                    <a:pt x="7606" y="6894"/>
                    <a:pt x="7606" y="6814"/>
                    <a:pt x="7646" y="6775"/>
                  </a:cubicBezTo>
                  <a:lnTo>
                    <a:pt x="7686" y="6616"/>
                  </a:lnTo>
                  <a:cubicBezTo>
                    <a:pt x="8319" y="5269"/>
                    <a:pt x="8953" y="3923"/>
                    <a:pt x="9587" y="2576"/>
                  </a:cubicBezTo>
                  <a:cubicBezTo>
                    <a:pt x="9627" y="2457"/>
                    <a:pt x="9627" y="2378"/>
                    <a:pt x="9666" y="2299"/>
                  </a:cubicBezTo>
                  <a:cubicBezTo>
                    <a:pt x="9745" y="2140"/>
                    <a:pt x="9666" y="1902"/>
                    <a:pt x="9468" y="1863"/>
                  </a:cubicBezTo>
                  <a:cubicBezTo>
                    <a:pt x="9191" y="1744"/>
                    <a:pt x="8953" y="1625"/>
                    <a:pt x="8715" y="1467"/>
                  </a:cubicBezTo>
                  <a:cubicBezTo>
                    <a:pt x="8517" y="1387"/>
                    <a:pt x="8438" y="1150"/>
                    <a:pt x="8517" y="952"/>
                  </a:cubicBezTo>
                  <a:cubicBezTo>
                    <a:pt x="8591" y="729"/>
                    <a:pt x="8666" y="473"/>
                    <a:pt x="8934" y="473"/>
                  </a:cubicBezTo>
                  <a:close/>
                  <a:moveTo>
                    <a:pt x="4120" y="7171"/>
                  </a:moveTo>
                  <a:lnTo>
                    <a:pt x="4120" y="7171"/>
                  </a:lnTo>
                  <a:cubicBezTo>
                    <a:pt x="4002" y="7527"/>
                    <a:pt x="3922" y="7805"/>
                    <a:pt x="3843" y="8082"/>
                  </a:cubicBezTo>
                  <a:cubicBezTo>
                    <a:pt x="3566" y="8676"/>
                    <a:pt x="3883" y="9350"/>
                    <a:pt x="4477" y="9548"/>
                  </a:cubicBezTo>
                  <a:cubicBezTo>
                    <a:pt x="4715" y="9666"/>
                    <a:pt x="4992" y="9785"/>
                    <a:pt x="5269" y="9904"/>
                  </a:cubicBezTo>
                  <a:cubicBezTo>
                    <a:pt x="5665" y="10023"/>
                    <a:pt x="5824" y="10419"/>
                    <a:pt x="5665" y="10776"/>
                  </a:cubicBezTo>
                  <a:cubicBezTo>
                    <a:pt x="5546" y="11132"/>
                    <a:pt x="5428" y="11489"/>
                    <a:pt x="5348" y="11845"/>
                  </a:cubicBezTo>
                  <a:cubicBezTo>
                    <a:pt x="5190" y="12875"/>
                    <a:pt x="5665" y="13588"/>
                    <a:pt x="6616" y="13747"/>
                  </a:cubicBezTo>
                  <a:cubicBezTo>
                    <a:pt x="6706" y="13767"/>
                    <a:pt x="6796" y="13777"/>
                    <a:pt x="6885" y="13777"/>
                  </a:cubicBezTo>
                  <a:cubicBezTo>
                    <a:pt x="7304" y="13777"/>
                    <a:pt x="7695" y="13558"/>
                    <a:pt x="7923" y="13232"/>
                  </a:cubicBezTo>
                  <a:cubicBezTo>
                    <a:pt x="8240" y="12835"/>
                    <a:pt x="8438" y="12400"/>
                    <a:pt x="8676" y="12004"/>
                  </a:cubicBezTo>
                  <a:cubicBezTo>
                    <a:pt x="8874" y="11687"/>
                    <a:pt x="9072" y="11370"/>
                    <a:pt x="9349" y="11092"/>
                  </a:cubicBezTo>
                  <a:cubicBezTo>
                    <a:pt x="9901" y="10562"/>
                    <a:pt x="10385" y="10327"/>
                    <a:pt x="10868" y="10327"/>
                  </a:cubicBezTo>
                  <a:cubicBezTo>
                    <a:pt x="11285" y="10327"/>
                    <a:pt x="11702" y="10503"/>
                    <a:pt x="12162" y="10815"/>
                  </a:cubicBezTo>
                  <a:cubicBezTo>
                    <a:pt x="12558" y="11053"/>
                    <a:pt x="12835" y="11489"/>
                    <a:pt x="12875" y="12004"/>
                  </a:cubicBezTo>
                  <a:cubicBezTo>
                    <a:pt x="12994" y="12558"/>
                    <a:pt x="12994" y="13152"/>
                    <a:pt x="12875" y="13707"/>
                  </a:cubicBezTo>
                  <a:cubicBezTo>
                    <a:pt x="12597" y="14697"/>
                    <a:pt x="11964" y="15569"/>
                    <a:pt x="11132" y="16163"/>
                  </a:cubicBezTo>
                  <a:cubicBezTo>
                    <a:pt x="10031" y="16953"/>
                    <a:pt x="8727" y="17352"/>
                    <a:pt x="7413" y="17352"/>
                  </a:cubicBezTo>
                  <a:cubicBezTo>
                    <a:pt x="6553" y="17352"/>
                    <a:pt x="5688" y="17181"/>
                    <a:pt x="4873" y="16836"/>
                  </a:cubicBezTo>
                  <a:cubicBezTo>
                    <a:pt x="4002" y="16519"/>
                    <a:pt x="3209" y="16044"/>
                    <a:pt x="2536" y="15410"/>
                  </a:cubicBezTo>
                  <a:cubicBezTo>
                    <a:pt x="1268" y="14301"/>
                    <a:pt x="674" y="12598"/>
                    <a:pt x="951" y="10974"/>
                  </a:cubicBezTo>
                  <a:cubicBezTo>
                    <a:pt x="1150" y="9983"/>
                    <a:pt x="1664" y="9112"/>
                    <a:pt x="2378" y="8438"/>
                  </a:cubicBezTo>
                  <a:cubicBezTo>
                    <a:pt x="2892" y="7923"/>
                    <a:pt x="3487" y="7488"/>
                    <a:pt x="4120" y="7171"/>
                  </a:cubicBezTo>
                  <a:close/>
                  <a:moveTo>
                    <a:pt x="9072" y="1"/>
                  </a:moveTo>
                  <a:cubicBezTo>
                    <a:pt x="8557" y="41"/>
                    <a:pt x="8161" y="397"/>
                    <a:pt x="8121" y="912"/>
                  </a:cubicBezTo>
                  <a:cubicBezTo>
                    <a:pt x="8002" y="1308"/>
                    <a:pt x="8201" y="1704"/>
                    <a:pt x="8597" y="1902"/>
                  </a:cubicBezTo>
                  <a:cubicBezTo>
                    <a:pt x="8795" y="1982"/>
                    <a:pt x="9032" y="2100"/>
                    <a:pt x="9270" y="2180"/>
                  </a:cubicBezTo>
                  <a:lnTo>
                    <a:pt x="7171" y="6735"/>
                  </a:lnTo>
                  <a:lnTo>
                    <a:pt x="6695" y="6616"/>
                  </a:lnTo>
                  <a:cubicBezTo>
                    <a:pt x="6350" y="6516"/>
                    <a:pt x="5989" y="6467"/>
                    <a:pt x="5628" y="6467"/>
                  </a:cubicBezTo>
                  <a:cubicBezTo>
                    <a:pt x="4994" y="6467"/>
                    <a:pt x="4359" y="6616"/>
                    <a:pt x="3804" y="6894"/>
                  </a:cubicBezTo>
                  <a:cubicBezTo>
                    <a:pt x="3011" y="7250"/>
                    <a:pt x="2298" y="7805"/>
                    <a:pt x="1783" y="8478"/>
                  </a:cubicBezTo>
                  <a:cubicBezTo>
                    <a:pt x="199" y="10261"/>
                    <a:pt x="1" y="12281"/>
                    <a:pt x="1150" y="14420"/>
                  </a:cubicBezTo>
                  <a:cubicBezTo>
                    <a:pt x="1704" y="15371"/>
                    <a:pt x="2536" y="16163"/>
                    <a:pt x="3526" y="16717"/>
                  </a:cubicBezTo>
                  <a:cubicBezTo>
                    <a:pt x="4714" y="17442"/>
                    <a:pt x="6071" y="17827"/>
                    <a:pt x="7442" y="17827"/>
                  </a:cubicBezTo>
                  <a:cubicBezTo>
                    <a:pt x="7946" y="17827"/>
                    <a:pt x="8453" y="17775"/>
                    <a:pt x="8953" y="17668"/>
                  </a:cubicBezTo>
                  <a:cubicBezTo>
                    <a:pt x="10617" y="17391"/>
                    <a:pt x="12043" y="16401"/>
                    <a:pt x="12835" y="14935"/>
                  </a:cubicBezTo>
                  <a:cubicBezTo>
                    <a:pt x="13310" y="14222"/>
                    <a:pt x="13548" y="13311"/>
                    <a:pt x="13429" y="12439"/>
                  </a:cubicBezTo>
                  <a:cubicBezTo>
                    <a:pt x="13350" y="11687"/>
                    <a:pt x="13073" y="10974"/>
                    <a:pt x="12716" y="10340"/>
                  </a:cubicBezTo>
                  <a:cubicBezTo>
                    <a:pt x="12281" y="9627"/>
                    <a:pt x="11686" y="9072"/>
                    <a:pt x="11013" y="8676"/>
                  </a:cubicBezTo>
                  <a:lnTo>
                    <a:pt x="10221" y="8201"/>
                  </a:lnTo>
                  <a:cubicBezTo>
                    <a:pt x="10815" y="6497"/>
                    <a:pt x="11369" y="4834"/>
                    <a:pt x="11964" y="3170"/>
                  </a:cubicBezTo>
                  <a:cubicBezTo>
                    <a:pt x="12320" y="3289"/>
                    <a:pt x="12597" y="3408"/>
                    <a:pt x="12914" y="3487"/>
                  </a:cubicBezTo>
                  <a:cubicBezTo>
                    <a:pt x="12991" y="3520"/>
                    <a:pt x="13067" y="3534"/>
                    <a:pt x="13141" y="3534"/>
                  </a:cubicBezTo>
                  <a:cubicBezTo>
                    <a:pt x="13335" y="3534"/>
                    <a:pt x="13513" y="3432"/>
                    <a:pt x="13627" y="3289"/>
                  </a:cubicBezTo>
                  <a:cubicBezTo>
                    <a:pt x="13944" y="2695"/>
                    <a:pt x="13944" y="2378"/>
                    <a:pt x="13469" y="1902"/>
                  </a:cubicBezTo>
                  <a:cubicBezTo>
                    <a:pt x="13310" y="1744"/>
                    <a:pt x="13152" y="1625"/>
                    <a:pt x="12994" y="1546"/>
                  </a:cubicBezTo>
                  <a:cubicBezTo>
                    <a:pt x="12241" y="1150"/>
                    <a:pt x="11449" y="714"/>
                    <a:pt x="10696" y="358"/>
                  </a:cubicBezTo>
                  <a:cubicBezTo>
                    <a:pt x="10181" y="120"/>
                    <a:pt x="9627" y="1"/>
                    <a:pt x="9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2"/>
            <p:cNvSpPr/>
            <p:nvPr/>
          </p:nvSpPr>
          <p:spPr>
            <a:xfrm>
              <a:off x="6281792" y="3637357"/>
              <a:ext cx="438971" cy="352599"/>
            </a:xfrm>
            <a:custGeom>
              <a:avLst/>
              <a:gdLst/>
              <a:ahLst/>
              <a:cxnLst/>
              <a:rect l="l" t="t" r="r" b="b"/>
              <a:pathLst>
                <a:path w="2338" h="1878" extrusionOk="0">
                  <a:moveTo>
                    <a:pt x="1190" y="319"/>
                  </a:moveTo>
                  <a:cubicBezTo>
                    <a:pt x="1220" y="319"/>
                    <a:pt x="1246" y="324"/>
                    <a:pt x="1268" y="335"/>
                  </a:cubicBezTo>
                  <a:cubicBezTo>
                    <a:pt x="1584" y="493"/>
                    <a:pt x="1743" y="810"/>
                    <a:pt x="1664" y="1167"/>
                  </a:cubicBezTo>
                  <a:cubicBezTo>
                    <a:pt x="1527" y="1331"/>
                    <a:pt x="1315" y="1419"/>
                    <a:pt x="1105" y="1419"/>
                  </a:cubicBezTo>
                  <a:cubicBezTo>
                    <a:pt x="1011" y="1419"/>
                    <a:pt x="918" y="1402"/>
                    <a:pt x="832" y="1365"/>
                  </a:cubicBezTo>
                  <a:cubicBezTo>
                    <a:pt x="555" y="1246"/>
                    <a:pt x="475" y="929"/>
                    <a:pt x="594" y="691"/>
                  </a:cubicBezTo>
                  <a:cubicBezTo>
                    <a:pt x="663" y="520"/>
                    <a:pt x="998" y="319"/>
                    <a:pt x="1190" y="319"/>
                  </a:cubicBezTo>
                  <a:close/>
                  <a:moveTo>
                    <a:pt x="1256" y="1"/>
                  </a:moveTo>
                  <a:cubicBezTo>
                    <a:pt x="846" y="1"/>
                    <a:pt x="441" y="195"/>
                    <a:pt x="238" y="533"/>
                  </a:cubicBezTo>
                  <a:cubicBezTo>
                    <a:pt x="0" y="1008"/>
                    <a:pt x="198" y="1563"/>
                    <a:pt x="673" y="1800"/>
                  </a:cubicBezTo>
                  <a:cubicBezTo>
                    <a:pt x="809" y="1853"/>
                    <a:pt x="951" y="1877"/>
                    <a:pt x="1091" y="1877"/>
                  </a:cubicBezTo>
                  <a:cubicBezTo>
                    <a:pt x="1483" y="1877"/>
                    <a:pt x="1866" y="1685"/>
                    <a:pt x="2099" y="1365"/>
                  </a:cubicBezTo>
                  <a:cubicBezTo>
                    <a:pt x="2337" y="889"/>
                    <a:pt x="2060" y="335"/>
                    <a:pt x="1466" y="18"/>
                  </a:cubicBezTo>
                  <a:cubicBezTo>
                    <a:pt x="1396" y="6"/>
                    <a:pt x="1326" y="1"/>
                    <a:pt x="1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2"/>
            <p:cNvSpPr/>
            <p:nvPr/>
          </p:nvSpPr>
          <p:spPr>
            <a:xfrm>
              <a:off x="5619761" y="3611822"/>
              <a:ext cx="312612" cy="278437"/>
            </a:xfrm>
            <a:custGeom>
              <a:avLst/>
              <a:gdLst/>
              <a:ahLst/>
              <a:cxnLst/>
              <a:rect l="l" t="t" r="r" b="b"/>
              <a:pathLst>
                <a:path w="1665" h="1483" extrusionOk="0">
                  <a:moveTo>
                    <a:pt x="792" y="327"/>
                  </a:moveTo>
                  <a:cubicBezTo>
                    <a:pt x="829" y="327"/>
                    <a:pt x="868" y="335"/>
                    <a:pt x="912" y="352"/>
                  </a:cubicBezTo>
                  <a:cubicBezTo>
                    <a:pt x="1110" y="431"/>
                    <a:pt x="1228" y="748"/>
                    <a:pt x="1110" y="867"/>
                  </a:cubicBezTo>
                  <a:cubicBezTo>
                    <a:pt x="1013" y="932"/>
                    <a:pt x="889" y="996"/>
                    <a:pt x="782" y="996"/>
                  </a:cubicBezTo>
                  <a:cubicBezTo>
                    <a:pt x="758" y="996"/>
                    <a:pt x="735" y="993"/>
                    <a:pt x="714" y="986"/>
                  </a:cubicBezTo>
                  <a:cubicBezTo>
                    <a:pt x="515" y="946"/>
                    <a:pt x="436" y="748"/>
                    <a:pt x="515" y="550"/>
                  </a:cubicBezTo>
                  <a:cubicBezTo>
                    <a:pt x="577" y="426"/>
                    <a:pt x="663" y="327"/>
                    <a:pt x="792" y="327"/>
                  </a:cubicBezTo>
                  <a:close/>
                  <a:moveTo>
                    <a:pt x="901" y="1"/>
                  </a:moveTo>
                  <a:cubicBezTo>
                    <a:pt x="568" y="1"/>
                    <a:pt x="287" y="191"/>
                    <a:pt x="159" y="510"/>
                  </a:cubicBezTo>
                  <a:cubicBezTo>
                    <a:pt x="1" y="867"/>
                    <a:pt x="199" y="1303"/>
                    <a:pt x="595" y="1422"/>
                  </a:cubicBezTo>
                  <a:cubicBezTo>
                    <a:pt x="688" y="1463"/>
                    <a:pt x="785" y="1483"/>
                    <a:pt x="880" y="1483"/>
                  </a:cubicBezTo>
                  <a:cubicBezTo>
                    <a:pt x="1146" y="1483"/>
                    <a:pt x="1399" y="1328"/>
                    <a:pt x="1545" y="1065"/>
                  </a:cubicBezTo>
                  <a:cubicBezTo>
                    <a:pt x="1664" y="669"/>
                    <a:pt x="1506" y="233"/>
                    <a:pt x="1149" y="35"/>
                  </a:cubicBezTo>
                  <a:cubicBezTo>
                    <a:pt x="1064" y="12"/>
                    <a:pt x="98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2"/>
            <p:cNvSpPr/>
            <p:nvPr/>
          </p:nvSpPr>
          <p:spPr>
            <a:xfrm>
              <a:off x="5909846" y="2718490"/>
              <a:ext cx="312612" cy="280690"/>
            </a:xfrm>
            <a:custGeom>
              <a:avLst/>
              <a:gdLst/>
              <a:ahLst/>
              <a:cxnLst/>
              <a:rect l="l" t="t" r="r" b="b"/>
              <a:pathLst>
                <a:path w="1665" h="1495" extrusionOk="0">
                  <a:moveTo>
                    <a:pt x="923" y="349"/>
                  </a:moveTo>
                  <a:cubicBezTo>
                    <a:pt x="936" y="349"/>
                    <a:pt x="946" y="351"/>
                    <a:pt x="951" y="356"/>
                  </a:cubicBezTo>
                  <a:cubicBezTo>
                    <a:pt x="1110" y="515"/>
                    <a:pt x="1228" y="673"/>
                    <a:pt x="1268" y="871"/>
                  </a:cubicBezTo>
                  <a:lnTo>
                    <a:pt x="1228" y="990"/>
                  </a:lnTo>
                  <a:cubicBezTo>
                    <a:pt x="1070" y="1030"/>
                    <a:pt x="872" y="1030"/>
                    <a:pt x="713" y="1030"/>
                  </a:cubicBezTo>
                  <a:cubicBezTo>
                    <a:pt x="555" y="1030"/>
                    <a:pt x="397" y="634"/>
                    <a:pt x="515" y="555"/>
                  </a:cubicBezTo>
                  <a:cubicBezTo>
                    <a:pt x="618" y="452"/>
                    <a:pt x="840" y="349"/>
                    <a:pt x="923" y="349"/>
                  </a:cubicBezTo>
                  <a:close/>
                  <a:moveTo>
                    <a:pt x="962" y="1"/>
                  </a:moveTo>
                  <a:cubicBezTo>
                    <a:pt x="649" y="1"/>
                    <a:pt x="344" y="158"/>
                    <a:pt x="159" y="436"/>
                  </a:cubicBezTo>
                  <a:cubicBezTo>
                    <a:pt x="0" y="792"/>
                    <a:pt x="198" y="1228"/>
                    <a:pt x="555" y="1426"/>
                  </a:cubicBezTo>
                  <a:cubicBezTo>
                    <a:pt x="671" y="1472"/>
                    <a:pt x="790" y="1495"/>
                    <a:pt x="906" y="1495"/>
                  </a:cubicBezTo>
                  <a:cubicBezTo>
                    <a:pt x="1189" y="1495"/>
                    <a:pt x="1456" y="1362"/>
                    <a:pt x="1624" y="1109"/>
                  </a:cubicBezTo>
                  <a:lnTo>
                    <a:pt x="1624" y="1030"/>
                  </a:lnTo>
                  <a:cubicBezTo>
                    <a:pt x="1664" y="673"/>
                    <a:pt x="1506" y="277"/>
                    <a:pt x="1228" y="40"/>
                  </a:cubicBezTo>
                  <a:cubicBezTo>
                    <a:pt x="1141" y="13"/>
                    <a:pt x="1051"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2"/>
            <p:cNvSpPr/>
            <p:nvPr/>
          </p:nvSpPr>
          <p:spPr>
            <a:xfrm>
              <a:off x="5545409" y="3047247"/>
              <a:ext cx="431461" cy="355603"/>
            </a:xfrm>
            <a:custGeom>
              <a:avLst/>
              <a:gdLst/>
              <a:ahLst/>
              <a:cxnLst/>
              <a:rect l="l" t="t" r="r" b="b"/>
              <a:pathLst>
                <a:path w="2298" h="1894" extrusionOk="0">
                  <a:moveTo>
                    <a:pt x="1093" y="356"/>
                  </a:moveTo>
                  <a:cubicBezTo>
                    <a:pt x="1216" y="356"/>
                    <a:pt x="1334" y="398"/>
                    <a:pt x="1426" y="467"/>
                  </a:cubicBezTo>
                  <a:cubicBezTo>
                    <a:pt x="1704" y="665"/>
                    <a:pt x="1823" y="1022"/>
                    <a:pt x="1704" y="1339"/>
                  </a:cubicBezTo>
                  <a:cubicBezTo>
                    <a:pt x="1661" y="1402"/>
                    <a:pt x="1517" y="1443"/>
                    <a:pt x="1343" y="1443"/>
                  </a:cubicBezTo>
                  <a:cubicBezTo>
                    <a:pt x="1192" y="1443"/>
                    <a:pt x="1019" y="1412"/>
                    <a:pt x="872" y="1339"/>
                  </a:cubicBezTo>
                  <a:cubicBezTo>
                    <a:pt x="634" y="1260"/>
                    <a:pt x="515" y="1061"/>
                    <a:pt x="515" y="824"/>
                  </a:cubicBezTo>
                  <a:cubicBezTo>
                    <a:pt x="515" y="586"/>
                    <a:pt x="674" y="507"/>
                    <a:pt x="832" y="428"/>
                  </a:cubicBezTo>
                  <a:cubicBezTo>
                    <a:pt x="915" y="378"/>
                    <a:pt x="1005" y="356"/>
                    <a:pt x="1093" y="356"/>
                  </a:cubicBezTo>
                  <a:close/>
                  <a:moveTo>
                    <a:pt x="1063" y="1"/>
                  </a:moveTo>
                  <a:cubicBezTo>
                    <a:pt x="824" y="1"/>
                    <a:pt x="587" y="81"/>
                    <a:pt x="397" y="230"/>
                  </a:cubicBezTo>
                  <a:cubicBezTo>
                    <a:pt x="80" y="507"/>
                    <a:pt x="0" y="943"/>
                    <a:pt x="198" y="1299"/>
                  </a:cubicBezTo>
                  <a:cubicBezTo>
                    <a:pt x="357" y="1497"/>
                    <a:pt x="515" y="1695"/>
                    <a:pt x="713" y="1854"/>
                  </a:cubicBezTo>
                  <a:cubicBezTo>
                    <a:pt x="991" y="1893"/>
                    <a:pt x="1268" y="1893"/>
                    <a:pt x="1585" y="1893"/>
                  </a:cubicBezTo>
                  <a:cubicBezTo>
                    <a:pt x="1941" y="1893"/>
                    <a:pt x="2219" y="1616"/>
                    <a:pt x="2219" y="1260"/>
                  </a:cubicBezTo>
                  <a:cubicBezTo>
                    <a:pt x="2298" y="824"/>
                    <a:pt x="2060" y="388"/>
                    <a:pt x="1664" y="190"/>
                  </a:cubicBezTo>
                  <a:cubicBezTo>
                    <a:pt x="1480" y="61"/>
                    <a:pt x="1270"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2"/>
            <p:cNvSpPr/>
            <p:nvPr/>
          </p:nvSpPr>
          <p:spPr>
            <a:xfrm>
              <a:off x="4995094" y="3789437"/>
              <a:ext cx="156212" cy="386958"/>
            </a:xfrm>
            <a:custGeom>
              <a:avLst/>
              <a:gdLst/>
              <a:ahLst/>
              <a:cxnLst/>
              <a:rect l="l" t="t" r="r" b="b"/>
              <a:pathLst>
                <a:path w="832" h="2061" extrusionOk="0">
                  <a:moveTo>
                    <a:pt x="238" y="0"/>
                  </a:moveTo>
                  <a:cubicBezTo>
                    <a:pt x="159" y="79"/>
                    <a:pt x="79" y="159"/>
                    <a:pt x="40" y="238"/>
                  </a:cubicBezTo>
                  <a:cubicBezTo>
                    <a:pt x="0" y="277"/>
                    <a:pt x="0" y="357"/>
                    <a:pt x="0" y="396"/>
                  </a:cubicBezTo>
                  <a:cubicBezTo>
                    <a:pt x="79" y="792"/>
                    <a:pt x="159" y="1189"/>
                    <a:pt x="277" y="1585"/>
                  </a:cubicBezTo>
                  <a:cubicBezTo>
                    <a:pt x="357" y="1822"/>
                    <a:pt x="555" y="2020"/>
                    <a:pt x="832" y="2060"/>
                  </a:cubicBezTo>
                  <a:cubicBezTo>
                    <a:pt x="753" y="1862"/>
                    <a:pt x="713" y="1704"/>
                    <a:pt x="673" y="1545"/>
                  </a:cubicBezTo>
                  <a:cubicBezTo>
                    <a:pt x="594" y="1109"/>
                    <a:pt x="515" y="674"/>
                    <a:pt x="396" y="238"/>
                  </a:cubicBezTo>
                  <a:cubicBezTo>
                    <a:pt x="357" y="159"/>
                    <a:pt x="317" y="79"/>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2"/>
            <p:cNvSpPr/>
            <p:nvPr/>
          </p:nvSpPr>
          <p:spPr>
            <a:xfrm>
              <a:off x="4816537" y="4031640"/>
              <a:ext cx="215918" cy="293457"/>
            </a:xfrm>
            <a:custGeom>
              <a:avLst/>
              <a:gdLst/>
              <a:ahLst/>
              <a:cxnLst/>
              <a:rect l="l" t="t" r="r" b="b"/>
              <a:pathLst>
                <a:path w="1150" h="1563" extrusionOk="0">
                  <a:moveTo>
                    <a:pt x="149" y="1"/>
                  </a:moveTo>
                  <a:cubicBezTo>
                    <a:pt x="126" y="1"/>
                    <a:pt x="103" y="6"/>
                    <a:pt x="80" y="17"/>
                  </a:cubicBezTo>
                  <a:cubicBezTo>
                    <a:pt x="40" y="57"/>
                    <a:pt x="0" y="97"/>
                    <a:pt x="0" y="176"/>
                  </a:cubicBezTo>
                  <a:cubicBezTo>
                    <a:pt x="0" y="651"/>
                    <a:pt x="238" y="1127"/>
                    <a:pt x="634" y="1364"/>
                  </a:cubicBezTo>
                  <a:cubicBezTo>
                    <a:pt x="793" y="1443"/>
                    <a:pt x="991" y="1523"/>
                    <a:pt x="1149" y="1562"/>
                  </a:cubicBezTo>
                  <a:cubicBezTo>
                    <a:pt x="832" y="1008"/>
                    <a:pt x="595" y="532"/>
                    <a:pt x="317" y="57"/>
                  </a:cubicBezTo>
                  <a:cubicBezTo>
                    <a:pt x="261" y="29"/>
                    <a:pt x="205"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2"/>
            <p:cNvSpPr/>
            <p:nvPr/>
          </p:nvSpPr>
          <p:spPr>
            <a:xfrm>
              <a:off x="4727352" y="3521701"/>
              <a:ext cx="119037" cy="438965"/>
            </a:xfrm>
            <a:custGeom>
              <a:avLst/>
              <a:gdLst/>
              <a:ahLst/>
              <a:cxnLst/>
              <a:rect l="l" t="t" r="r" b="b"/>
              <a:pathLst>
                <a:path w="634" h="2338" extrusionOk="0">
                  <a:moveTo>
                    <a:pt x="396" y="0"/>
                  </a:moveTo>
                  <a:cubicBezTo>
                    <a:pt x="317" y="0"/>
                    <a:pt x="158" y="159"/>
                    <a:pt x="158" y="238"/>
                  </a:cubicBezTo>
                  <a:cubicBezTo>
                    <a:pt x="0" y="792"/>
                    <a:pt x="0" y="1387"/>
                    <a:pt x="238" y="1902"/>
                  </a:cubicBezTo>
                  <a:cubicBezTo>
                    <a:pt x="317" y="2060"/>
                    <a:pt x="396" y="2218"/>
                    <a:pt x="515" y="2337"/>
                  </a:cubicBezTo>
                  <a:lnTo>
                    <a:pt x="634" y="2298"/>
                  </a:lnTo>
                  <a:cubicBezTo>
                    <a:pt x="594" y="2060"/>
                    <a:pt x="594" y="1822"/>
                    <a:pt x="555" y="1585"/>
                  </a:cubicBezTo>
                  <a:cubicBezTo>
                    <a:pt x="555" y="1149"/>
                    <a:pt x="515" y="753"/>
                    <a:pt x="515" y="317"/>
                  </a:cubicBezTo>
                  <a:cubicBezTo>
                    <a:pt x="515" y="198"/>
                    <a:pt x="594"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0" name="Google Shape;780;p32"/>
          <p:cNvGrpSpPr/>
          <p:nvPr/>
        </p:nvGrpSpPr>
        <p:grpSpPr>
          <a:xfrm rot="4320658">
            <a:off x="11077602" y="20575"/>
            <a:ext cx="326332" cy="335631"/>
            <a:chOff x="6109266" y="2958701"/>
            <a:chExt cx="158099" cy="163114"/>
          </a:xfrm>
        </p:grpSpPr>
        <p:sp>
          <p:nvSpPr>
            <p:cNvPr id="781" name="Google Shape;781;p32"/>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2"/>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2"/>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2"/>
          <p:cNvGrpSpPr/>
          <p:nvPr/>
        </p:nvGrpSpPr>
        <p:grpSpPr>
          <a:xfrm>
            <a:off x="116340" y="5440704"/>
            <a:ext cx="358096" cy="331491"/>
            <a:chOff x="1412390" y="2258211"/>
            <a:chExt cx="620689" cy="574573"/>
          </a:xfrm>
        </p:grpSpPr>
        <p:sp>
          <p:nvSpPr>
            <p:cNvPr id="785" name="Google Shape;785;p32"/>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2"/>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2"/>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8" name="Google Shape;788;p32"/>
          <p:cNvSpPr/>
          <p:nvPr/>
        </p:nvSpPr>
        <p:spPr>
          <a:xfrm>
            <a:off x="358367" y="5158639"/>
            <a:ext cx="460791" cy="34178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32"/>
          <p:cNvSpPr/>
          <p:nvPr/>
        </p:nvSpPr>
        <p:spPr>
          <a:xfrm>
            <a:off x="1310209" y="6396022"/>
            <a:ext cx="167355" cy="17658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32"/>
          <p:cNvSpPr/>
          <p:nvPr/>
        </p:nvSpPr>
        <p:spPr>
          <a:xfrm>
            <a:off x="1206764" y="6595478"/>
            <a:ext cx="101405" cy="93551"/>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32"/>
          <p:cNvSpPr/>
          <p:nvPr/>
        </p:nvSpPr>
        <p:spPr>
          <a:xfrm rot="-6435031">
            <a:off x="11580338" y="1420577"/>
            <a:ext cx="347249" cy="470563"/>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32"/>
          <p:cNvSpPr/>
          <p:nvPr/>
        </p:nvSpPr>
        <p:spPr>
          <a:xfrm>
            <a:off x="10874668" y="234472"/>
            <a:ext cx="187816" cy="227029"/>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32"/>
          <p:cNvSpPr/>
          <p:nvPr/>
        </p:nvSpPr>
        <p:spPr>
          <a:xfrm>
            <a:off x="10798065" y="425978"/>
            <a:ext cx="187816" cy="227029"/>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32"/>
          <p:cNvSpPr/>
          <p:nvPr/>
        </p:nvSpPr>
        <p:spPr>
          <a:xfrm rot="1790084">
            <a:off x="11651937" y="108817"/>
            <a:ext cx="442259" cy="374039"/>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5" name="Google Shape;795;p32"/>
          <p:cNvGrpSpPr/>
          <p:nvPr/>
        </p:nvGrpSpPr>
        <p:grpSpPr>
          <a:xfrm rot="9322877">
            <a:off x="710393" y="5768093"/>
            <a:ext cx="236747" cy="261851"/>
            <a:chOff x="5414907" y="2017485"/>
            <a:chExt cx="220338" cy="243702"/>
          </a:xfrm>
        </p:grpSpPr>
        <p:sp>
          <p:nvSpPr>
            <p:cNvPr id="796" name="Google Shape;796;p32"/>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2"/>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2"/>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9" name="Google Shape;799;p32"/>
          <p:cNvSpPr/>
          <p:nvPr/>
        </p:nvSpPr>
        <p:spPr>
          <a:xfrm>
            <a:off x="688802" y="6238812"/>
            <a:ext cx="416375" cy="402785"/>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8044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00"/>
        <p:cNvGrpSpPr/>
        <p:nvPr/>
      </p:nvGrpSpPr>
      <p:grpSpPr>
        <a:xfrm>
          <a:off x="0" y="0"/>
          <a:ext cx="0" cy="0"/>
          <a:chOff x="0" y="0"/>
          <a:chExt cx="0" cy="0"/>
        </a:xfrm>
      </p:grpSpPr>
      <p:sp>
        <p:nvSpPr>
          <p:cNvPr id="801" name="Google Shape;801;p33"/>
          <p:cNvSpPr/>
          <p:nvPr/>
        </p:nvSpPr>
        <p:spPr>
          <a:xfrm rot="10603370">
            <a:off x="10605976" y="90451"/>
            <a:ext cx="556384" cy="355157"/>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2" name="Google Shape;802;p33"/>
          <p:cNvSpPr/>
          <p:nvPr/>
        </p:nvSpPr>
        <p:spPr>
          <a:xfrm rot="-8617878" flipH="1">
            <a:off x="11432561" y="405635"/>
            <a:ext cx="205519" cy="216848"/>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3" name="Google Shape;803;p33"/>
          <p:cNvSpPr/>
          <p:nvPr/>
        </p:nvSpPr>
        <p:spPr>
          <a:xfrm rot="-8617878" flipH="1">
            <a:off x="11801497" y="1341629"/>
            <a:ext cx="326456" cy="323225"/>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4" name="Google Shape;804;p33"/>
          <p:cNvGrpSpPr/>
          <p:nvPr/>
        </p:nvGrpSpPr>
        <p:grpSpPr>
          <a:xfrm rot="-3217784" flipH="1">
            <a:off x="11285688" y="757869"/>
            <a:ext cx="210797" cy="217484"/>
            <a:chOff x="6109266" y="2958701"/>
            <a:chExt cx="158099" cy="163114"/>
          </a:xfrm>
        </p:grpSpPr>
        <p:sp>
          <p:nvSpPr>
            <p:cNvPr id="805" name="Google Shape;805;p33"/>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3"/>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3"/>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8" name="Google Shape;808;p33"/>
          <p:cNvSpPr/>
          <p:nvPr/>
        </p:nvSpPr>
        <p:spPr>
          <a:xfrm rot="-3216764" flipH="1">
            <a:off x="11681445" y="160505"/>
            <a:ext cx="416391" cy="402800"/>
          </a:xfrm>
          <a:custGeom>
            <a:avLst/>
            <a:gdLst/>
            <a:ahLst/>
            <a:cxnLst/>
            <a:rect l="l" t="t" r="r" b="b"/>
            <a:pathLst>
              <a:path w="75158" h="72705" extrusionOk="0">
                <a:moveTo>
                  <a:pt x="38048" y="0"/>
                </a:moveTo>
                <a:cubicBezTo>
                  <a:pt x="37232" y="0"/>
                  <a:pt x="36468" y="417"/>
                  <a:pt x="35913" y="1250"/>
                </a:cubicBezTo>
                <a:cubicBezTo>
                  <a:pt x="32951" y="9765"/>
                  <a:pt x="29619" y="18280"/>
                  <a:pt x="26287" y="26796"/>
                </a:cubicBezTo>
                <a:cubicBezTo>
                  <a:pt x="25917" y="26425"/>
                  <a:pt x="25176" y="26425"/>
                  <a:pt x="24806" y="26425"/>
                </a:cubicBezTo>
                <a:cubicBezTo>
                  <a:pt x="19993" y="26425"/>
                  <a:pt x="15550" y="26425"/>
                  <a:pt x="11108" y="26796"/>
                </a:cubicBezTo>
                <a:cubicBezTo>
                  <a:pt x="7776" y="26796"/>
                  <a:pt x="4444" y="27536"/>
                  <a:pt x="1482" y="28647"/>
                </a:cubicBezTo>
                <a:cubicBezTo>
                  <a:pt x="371" y="29387"/>
                  <a:pt x="1" y="30498"/>
                  <a:pt x="371" y="31238"/>
                </a:cubicBezTo>
                <a:cubicBezTo>
                  <a:pt x="3333" y="38643"/>
                  <a:pt x="11478" y="44196"/>
                  <a:pt x="18142" y="48269"/>
                </a:cubicBezTo>
                <a:cubicBezTo>
                  <a:pt x="17031" y="54193"/>
                  <a:pt x="15550" y="60116"/>
                  <a:pt x="14440" y="66040"/>
                </a:cubicBezTo>
                <a:cubicBezTo>
                  <a:pt x="14070" y="68631"/>
                  <a:pt x="13329" y="72334"/>
                  <a:pt x="17402" y="72704"/>
                </a:cubicBezTo>
                <a:cubicBezTo>
                  <a:pt x="21104" y="72704"/>
                  <a:pt x="26287" y="68631"/>
                  <a:pt x="28879" y="66410"/>
                </a:cubicBezTo>
                <a:cubicBezTo>
                  <a:pt x="33321" y="63078"/>
                  <a:pt x="37394" y="59376"/>
                  <a:pt x="41096" y="55673"/>
                </a:cubicBezTo>
                <a:cubicBezTo>
                  <a:pt x="45909" y="59006"/>
                  <a:pt x="50722" y="61597"/>
                  <a:pt x="55905" y="64189"/>
                </a:cubicBezTo>
                <a:cubicBezTo>
                  <a:pt x="57962" y="65364"/>
                  <a:pt x="62115" y="68170"/>
                  <a:pt x="65223" y="68170"/>
                </a:cubicBezTo>
                <a:cubicBezTo>
                  <a:pt x="66032" y="68170"/>
                  <a:pt x="66771" y="67980"/>
                  <a:pt x="67383" y="67521"/>
                </a:cubicBezTo>
                <a:cubicBezTo>
                  <a:pt x="70344" y="65670"/>
                  <a:pt x="68493" y="59006"/>
                  <a:pt x="67753" y="56414"/>
                </a:cubicBezTo>
                <a:cubicBezTo>
                  <a:pt x="66642" y="50860"/>
                  <a:pt x="64421" y="45677"/>
                  <a:pt x="61459" y="41234"/>
                </a:cubicBezTo>
                <a:cubicBezTo>
                  <a:pt x="66272" y="36422"/>
                  <a:pt x="70344" y="31238"/>
                  <a:pt x="74417" y="25685"/>
                </a:cubicBezTo>
                <a:cubicBezTo>
                  <a:pt x="75157" y="24574"/>
                  <a:pt x="74787" y="23093"/>
                  <a:pt x="73676" y="22353"/>
                </a:cubicBezTo>
                <a:cubicBezTo>
                  <a:pt x="70959" y="20923"/>
                  <a:pt x="67800" y="20432"/>
                  <a:pt x="64519" y="20432"/>
                </a:cubicBezTo>
                <a:cubicBezTo>
                  <a:pt x="59306" y="20432"/>
                  <a:pt x="53786" y="21671"/>
                  <a:pt x="49241" y="22353"/>
                </a:cubicBezTo>
                <a:cubicBezTo>
                  <a:pt x="47760" y="17910"/>
                  <a:pt x="45909" y="13097"/>
                  <a:pt x="44058" y="8654"/>
                </a:cubicBezTo>
                <a:cubicBezTo>
                  <a:pt x="42947" y="5692"/>
                  <a:pt x="42207" y="1620"/>
                  <a:pt x="38875" y="139"/>
                </a:cubicBezTo>
                <a:cubicBezTo>
                  <a:pt x="38597" y="46"/>
                  <a:pt x="38320" y="0"/>
                  <a:pt x="3804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9" name="Google Shape;809;p33"/>
          <p:cNvSpPr/>
          <p:nvPr/>
        </p:nvSpPr>
        <p:spPr>
          <a:xfrm>
            <a:off x="1530779" y="6491955"/>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0" name="Google Shape;810;p33"/>
          <p:cNvGrpSpPr/>
          <p:nvPr/>
        </p:nvGrpSpPr>
        <p:grpSpPr>
          <a:xfrm>
            <a:off x="99471" y="5423792"/>
            <a:ext cx="337059" cy="372864"/>
            <a:chOff x="5414907" y="2017485"/>
            <a:chExt cx="220338" cy="243702"/>
          </a:xfrm>
        </p:grpSpPr>
        <p:sp>
          <p:nvSpPr>
            <p:cNvPr id="811" name="Google Shape;811;p33"/>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3"/>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3"/>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4" name="Google Shape;814;p33"/>
          <p:cNvSpPr/>
          <p:nvPr/>
        </p:nvSpPr>
        <p:spPr>
          <a:xfrm rot="899883">
            <a:off x="866569" y="6315412"/>
            <a:ext cx="333932" cy="450832"/>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33"/>
          <p:cNvSpPr/>
          <p:nvPr/>
        </p:nvSpPr>
        <p:spPr>
          <a:xfrm>
            <a:off x="525185" y="5679609"/>
            <a:ext cx="404065" cy="341575"/>
          </a:xfrm>
          <a:custGeom>
            <a:avLst/>
            <a:gdLst/>
            <a:ahLst/>
            <a:cxnLst/>
            <a:rect l="l" t="t" r="r" b="b"/>
            <a:pathLst>
              <a:path w="72936" h="61656" extrusionOk="0">
                <a:moveTo>
                  <a:pt x="58129" y="1"/>
                </a:moveTo>
                <a:cubicBezTo>
                  <a:pt x="49636" y="1"/>
                  <a:pt x="41824" y="11632"/>
                  <a:pt x="40726" y="20415"/>
                </a:cubicBezTo>
                <a:cubicBezTo>
                  <a:pt x="35733" y="16358"/>
                  <a:pt x="29227" y="14011"/>
                  <a:pt x="23094" y="14011"/>
                </a:cubicBezTo>
                <a:cubicBezTo>
                  <a:pt x="14674" y="14011"/>
                  <a:pt x="6955" y="18434"/>
                  <a:pt x="4813" y="28930"/>
                </a:cubicBezTo>
                <a:cubicBezTo>
                  <a:pt x="1" y="51884"/>
                  <a:pt x="33321" y="55957"/>
                  <a:pt x="47390" y="61140"/>
                </a:cubicBezTo>
                <a:lnTo>
                  <a:pt x="48501" y="61140"/>
                </a:lnTo>
                <a:cubicBezTo>
                  <a:pt x="48833" y="61473"/>
                  <a:pt x="49241" y="61656"/>
                  <a:pt x="49656" y="61656"/>
                </a:cubicBezTo>
                <a:cubicBezTo>
                  <a:pt x="50165" y="61656"/>
                  <a:pt x="50685" y="61381"/>
                  <a:pt x="51092" y="60770"/>
                </a:cubicBezTo>
                <a:cubicBezTo>
                  <a:pt x="57756" y="51884"/>
                  <a:pt x="62940" y="41888"/>
                  <a:pt x="66642" y="31522"/>
                </a:cubicBezTo>
                <a:cubicBezTo>
                  <a:pt x="69233" y="23376"/>
                  <a:pt x="72936" y="12270"/>
                  <a:pt x="67012" y="4865"/>
                </a:cubicBezTo>
                <a:cubicBezTo>
                  <a:pt x="64139" y="1417"/>
                  <a:pt x="61092" y="1"/>
                  <a:pt x="581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33"/>
          <p:cNvGrpSpPr/>
          <p:nvPr/>
        </p:nvGrpSpPr>
        <p:grpSpPr>
          <a:xfrm>
            <a:off x="10925934" y="238408"/>
            <a:ext cx="379365" cy="351179"/>
            <a:chOff x="1412390" y="2258211"/>
            <a:chExt cx="620689" cy="574573"/>
          </a:xfrm>
        </p:grpSpPr>
        <p:sp>
          <p:nvSpPr>
            <p:cNvPr id="817" name="Google Shape;817;p33"/>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3"/>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3"/>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3"/>
          <p:cNvSpPr/>
          <p:nvPr/>
        </p:nvSpPr>
        <p:spPr>
          <a:xfrm rot="-10646460">
            <a:off x="10213585" y="167456"/>
            <a:ext cx="288076" cy="388923"/>
          </a:xfrm>
          <a:custGeom>
            <a:avLst/>
            <a:gdLst/>
            <a:ahLst/>
            <a:cxnLst/>
            <a:rect l="l" t="t" r="r" b="b"/>
            <a:pathLst>
              <a:path w="60291" h="81397" extrusionOk="0">
                <a:moveTo>
                  <a:pt x="10476" y="1"/>
                </a:moveTo>
                <a:cubicBezTo>
                  <a:pt x="9595" y="1"/>
                  <a:pt x="8729" y="688"/>
                  <a:pt x="8458" y="1772"/>
                </a:cubicBezTo>
                <a:cubicBezTo>
                  <a:pt x="5866" y="13990"/>
                  <a:pt x="3275" y="26208"/>
                  <a:pt x="313" y="38055"/>
                </a:cubicBezTo>
                <a:cubicBezTo>
                  <a:pt x="1" y="39303"/>
                  <a:pt x="1267" y="40815"/>
                  <a:pt x="2560" y="40815"/>
                </a:cubicBezTo>
                <a:cubicBezTo>
                  <a:pt x="2801" y="40815"/>
                  <a:pt x="3042" y="40763"/>
                  <a:pt x="3275" y="40647"/>
                </a:cubicBezTo>
                <a:lnTo>
                  <a:pt x="16233" y="33982"/>
                </a:lnTo>
                <a:cubicBezTo>
                  <a:pt x="23267" y="46940"/>
                  <a:pt x="29931" y="59898"/>
                  <a:pt x="36966" y="72856"/>
                </a:cubicBezTo>
                <a:cubicBezTo>
                  <a:pt x="39986" y="78348"/>
                  <a:pt x="42395" y="81396"/>
                  <a:pt x="46913" y="81396"/>
                </a:cubicBezTo>
                <a:cubicBezTo>
                  <a:pt x="48486" y="81396"/>
                  <a:pt x="50315" y="81026"/>
                  <a:pt x="52515" y="80261"/>
                </a:cubicBezTo>
                <a:cubicBezTo>
                  <a:pt x="60290" y="77669"/>
                  <a:pt x="59179" y="74337"/>
                  <a:pt x="55847" y="67673"/>
                </a:cubicBezTo>
                <a:lnTo>
                  <a:pt x="34004" y="27318"/>
                </a:lnTo>
                <a:lnTo>
                  <a:pt x="42519" y="22875"/>
                </a:lnTo>
                <a:cubicBezTo>
                  <a:pt x="44000" y="22135"/>
                  <a:pt x="43630" y="20284"/>
                  <a:pt x="42519" y="19173"/>
                </a:cubicBezTo>
                <a:cubicBezTo>
                  <a:pt x="34374" y="11028"/>
                  <a:pt x="21416" y="6215"/>
                  <a:pt x="11420" y="291"/>
                </a:cubicBezTo>
                <a:cubicBezTo>
                  <a:pt x="11122" y="93"/>
                  <a:pt x="10798" y="1"/>
                  <a:pt x="1047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3"/>
          <p:cNvSpPr/>
          <p:nvPr/>
        </p:nvSpPr>
        <p:spPr>
          <a:xfrm>
            <a:off x="11365997" y="74833"/>
            <a:ext cx="177307" cy="187081"/>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3"/>
          <p:cNvSpPr/>
          <p:nvPr/>
        </p:nvSpPr>
        <p:spPr>
          <a:xfrm rot="2103638" flipH="1">
            <a:off x="11295316" y="1180996"/>
            <a:ext cx="480000" cy="30640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33"/>
          <p:cNvSpPr/>
          <p:nvPr/>
        </p:nvSpPr>
        <p:spPr>
          <a:xfrm>
            <a:off x="89305" y="6262112"/>
            <a:ext cx="615387" cy="468776"/>
          </a:xfrm>
          <a:custGeom>
            <a:avLst/>
            <a:gdLst/>
            <a:ahLst/>
            <a:cxnLst/>
            <a:rect l="l" t="t" r="r" b="b"/>
            <a:pathLst>
              <a:path w="13036" h="9931" extrusionOk="0">
                <a:moveTo>
                  <a:pt x="10507" y="1110"/>
                </a:moveTo>
                <a:lnTo>
                  <a:pt x="10507" y="1110"/>
                </a:lnTo>
                <a:cubicBezTo>
                  <a:pt x="8011" y="2457"/>
                  <a:pt x="5555" y="3883"/>
                  <a:pt x="3179" y="5388"/>
                </a:cubicBezTo>
                <a:lnTo>
                  <a:pt x="3139" y="5349"/>
                </a:lnTo>
                <a:cubicBezTo>
                  <a:pt x="2307" y="5071"/>
                  <a:pt x="1555" y="4715"/>
                  <a:pt x="802" y="4319"/>
                </a:cubicBezTo>
                <a:cubicBezTo>
                  <a:pt x="4050" y="3289"/>
                  <a:pt x="7259" y="2219"/>
                  <a:pt x="10507" y="1110"/>
                </a:cubicBezTo>
                <a:close/>
                <a:moveTo>
                  <a:pt x="10903" y="1387"/>
                </a:moveTo>
                <a:cubicBezTo>
                  <a:pt x="8843" y="2932"/>
                  <a:pt x="6783" y="4477"/>
                  <a:pt x="4684" y="6062"/>
                </a:cubicBezTo>
                <a:cubicBezTo>
                  <a:pt x="4565" y="5824"/>
                  <a:pt x="4407" y="5586"/>
                  <a:pt x="4328" y="5309"/>
                </a:cubicBezTo>
                <a:lnTo>
                  <a:pt x="4288" y="5309"/>
                </a:lnTo>
                <a:cubicBezTo>
                  <a:pt x="4288" y="5269"/>
                  <a:pt x="4288" y="5230"/>
                  <a:pt x="4248" y="5190"/>
                </a:cubicBezTo>
                <a:cubicBezTo>
                  <a:pt x="6427" y="3843"/>
                  <a:pt x="8645" y="2576"/>
                  <a:pt x="10903" y="1387"/>
                </a:cubicBezTo>
                <a:close/>
                <a:moveTo>
                  <a:pt x="12369" y="872"/>
                </a:moveTo>
                <a:lnTo>
                  <a:pt x="12369" y="872"/>
                </a:lnTo>
                <a:cubicBezTo>
                  <a:pt x="11656" y="2259"/>
                  <a:pt x="10784" y="3566"/>
                  <a:pt x="9952" y="4913"/>
                </a:cubicBezTo>
                <a:lnTo>
                  <a:pt x="7140" y="9468"/>
                </a:lnTo>
                <a:cubicBezTo>
                  <a:pt x="6387" y="8478"/>
                  <a:pt x="5555" y="7607"/>
                  <a:pt x="4644" y="6775"/>
                </a:cubicBezTo>
                <a:cubicBezTo>
                  <a:pt x="4605" y="6775"/>
                  <a:pt x="4605" y="6735"/>
                  <a:pt x="4565" y="6735"/>
                </a:cubicBezTo>
                <a:cubicBezTo>
                  <a:pt x="7140" y="4754"/>
                  <a:pt x="9754" y="2813"/>
                  <a:pt x="12369" y="872"/>
                </a:cubicBezTo>
                <a:close/>
                <a:moveTo>
                  <a:pt x="12448" y="1"/>
                </a:moveTo>
                <a:cubicBezTo>
                  <a:pt x="8566" y="1387"/>
                  <a:pt x="4605" y="2695"/>
                  <a:pt x="683" y="3923"/>
                </a:cubicBezTo>
                <a:cubicBezTo>
                  <a:pt x="564" y="3962"/>
                  <a:pt x="525" y="4081"/>
                  <a:pt x="564" y="4200"/>
                </a:cubicBezTo>
                <a:lnTo>
                  <a:pt x="366" y="4081"/>
                </a:lnTo>
                <a:cubicBezTo>
                  <a:pt x="336" y="4066"/>
                  <a:pt x="307" y="4059"/>
                  <a:pt x="280" y="4059"/>
                </a:cubicBezTo>
                <a:cubicBezTo>
                  <a:pt x="95" y="4059"/>
                  <a:pt x="1" y="4374"/>
                  <a:pt x="208" y="4477"/>
                </a:cubicBezTo>
                <a:cubicBezTo>
                  <a:pt x="1079" y="4953"/>
                  <a:pt x="1990" y="5388"/>
                  <a:pt x="2941" y="5745"/>
                </a:cubicBezTo>
                <a:cubicBezTo>
                  <a:pt x="2961" y="5765"/>
                  <a:pt x="2981" y="5774"/>
                  <a:pt x="3001" y="5774"/>
                </a:cubicBezTo>
                <a:cubicBezTo>
                  <a:pt x="3020" y="5774"/>
                  <a:pt x="3040" y="5765"/>
                  <a:pt x="3060" y="5745"/>
                </a:cubicBezTo>
                <a:cubicBezTo>
                  <a:pt x="3109" y="5794"/>
                  <a:pt x="3173" y="5828"/>
                  <a:pt x="3233" y="5828"/>
                </a:cubicBezTo>
                <a:cubicBezTo>
                  <a:pt x="3271" y="5828"/>
                  <a:pt x="3307" y="5815"/>
                  <a:pt x="3337" y="5784"/>
                </a:cubicBezTo>
                <a:lnTo>
                  <a:pt x="3931" y="5428"/>
                </a:lnTo>
                <a:cubicBezTo>
                  <a:pt x="4050" y="5745"/>
                  <a:pt x="4209" y="6022"/>
                  <a:pt x="4367" y="6299"/>
                </a:cubicBezTo>
                <a:lnTo>
                  <a:pt x="3971" y="6616"/>
                </a:lnTo>
                <a:cubicBezTo>
                  <a:pt x="3769" y="6751"/>
                  <a:pt x="3910" y="6999"/>
                  <a:pt x="4102" y="6999"/>
                </a:cubicBezTo>
                <a:cubicBezTo>
                  <a:pt x="4136" y="6999"/>
                  <a:pt x="4173" y="6991"/>
                  <a:pt x="4209" y="6973"/>
                </a:cubicBezTo>
                <a:cubicBezTo>
                  <a:pt x="4248" y="6933"/>
                  <a:pt x="4248" y="6933"/>
                  <a:pt x="4288" y="6894"/>
                </a:cubicBezTo>
                <a:cubicBezTo>
                  <a:pt x="4288" y="6973"/>
                  <a:pt x="4288" y="7012"/>
                  <a:pt x="4367" y="7092"/>
                </a:cubicBezTo>
                <a:cubicBezTo>
                  <a:pt x="5318" y="7923"/>
                  <a:pt x="6189" y="8835"/>
                  <a:pt x="6982" y="9864"/>
                </a:cubicBezTo>
                <a:cubicBezTo>
                  <a:pt x="7005" y="9911"/>
                  <a:pt x="7042" y="9930"/>
                  <a:pt x="7084" y="9930"/>
                </a:cubicBezTo>
                <a:cubicBezTo>
                  <a:pt x="7114" y="9930"/>
                  <a:pt x="7147" y="9920"/>
                  <a:pt x="7180" y="9904"/>
                </a:cubicBezTo>
                <a:cubicBezTo>
                  <a:pt x="7259" y="9904"/>
                  <a:pt x="7338" y="9864"/>
                  <a:pt x="7378" y="9825"/>
                </a:cubicBezTo>
                <a:lnTo>
                  <a:pt x="10349" y="5032"/>
                </a:lnTo>
                <a:cubicBezTo>
                  <a:pt x="11339" y="3566"/>
                  <a:pt x="12210" y="2061"/>
                  <a:pt x="12963" y="516"/>
                </a:cubicBezTo>
                <a:cubicBezTo>
                  <a:pt x="12963" y="437"/>
                  <a:pt x="12963" y="397"/>
                  <a:pt x="12963" y="357"/>
                </a:cubicBezTo>
                <a:cubicBezTo>
                  <a:pt x="13035" y="213"/>
                  <a:pt x="12943" y="35"/>
                  <a:pt x="12776" y="35"/>
                </a:cubicBezTo>
                <a:cubicBezTo>
                  <a:pt x="12759" y="35"/>
                  <a:pt x="12743" y="37"/>
                  <a:pt x="12725" y="41"/>
                </a:cubicBezTo>
                <a:lnTo>
                  <a:pt x="12646" y="41"/>
                </a:lnTo>
                <a:cubicBezTo>
                  <a:pt x="12606" y="1"/>
                  <a:pt x="12527" y="1"/>
                  <a:pt x="124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4" name="Google Shape;824;p33"/>
          <p:cNvSpPr/>
          <p:nvPr/>
        </p:nvSpPr>
        <p:spPr>
          <a:xfrm>
            <a:off x="639824" y="6566215"/>
            <a:ext cx="174777" cy="184412"/>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5" name="Google Shape;825;p33"/>
          <p:cNvSpPr/>
          <p:nvPr/>
        </p:nvSpPr>
        <p:spPr>
          <a:xfrm>
            <a:off x="747400" y="6394278"/>
            <a:ext cx="105904" cy="9770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6" name="Google Shape;826;p33"/>
          <p:cNvSpPr/>
          <p:nvPr/>
        </p:nvSpPr>
        <p:spPr>
          <a:xfrm>
            <a:off x="1253149" y="6217096"/>
            <a:ext cx="277624" cy="274877"/>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7" name="Google Shape;827;p33"/>
          <p:cNvSpPr/>
          <p:nvPr/>
        </p:nvSpPr>
        <p:spPr>
          <a:xfrm rot="10400195">
            <a:off x="393182" y="5206156"/>
            <a:ext cx="481247" cy="356928"/>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33"/>
          <p:cNvSpPr/>
          <p:nvPr/>
        </p:nvSpPr>
        <p:spPr>
          <a:xfrm>
            <a:off x="11543314" y="874921"/>
            <a:ext cx="533161" cy="401388"/>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33"/>
          <p:cNvSpPr/>
          <p:nvPr/>
        </p:nvSpPr>
        <p:spPr>
          <a:xfrm>
            <a:off x="89307" y="5894596"/>
            <a:ext cx="357404" cy="345112"/>
          </a:xfrm>
          <a:custGeom>
            <a:avLst/>
            <a:gdLst/>
            <a:ahLst/>
            <a:cxnLst/>
            <a:rect l="l" t="t" r="r" b="b"/>
            <a:pathLst>
              <a:path w="6775" h="6542" extrusionOk="0">
                <a:moveTo>
                  <a:pt x="3051" y="636"/>
                </a:moveTo>
                <a:cubicBezTo>
                  <a:pt x="3170" y="873"/>
                  <a:pt x="3249" y="1230"/>
                  <a:pt x="3289" y="1349"/>
                </a:cubicBezTo>
                <a:lnTo>
                  <a:pt x="3725" y="2339"/>
                </a:lnTo>
                <a:cubicBezTo>
                  <a:pt x="3749" y="2435"/>
                  <a:pt x="3816" y="2487"/>
                  <a:pt x="3892" y="2487"/>
                </a:cubicBezTo>
                <a:cubicBezTo>
                  <a:pt x="3942" y="2487"/>
                  <a:pt x="3995" y="2465"/>
                  <a:pt x="4041" y="2418"/>
                </a:cubicBezTo>
                <a:cubicBezTo>
                  <a:pt x="4081" y="2497"/>
                  <a:pt x="4160" y="2537"/>
                  <a:pt x="4240" y="2537"/>
                </a:cubicBezTo>
                <a:lnTo>
                  <a:pt x="5428" y="2458"/>
                </a:lnTo>
                <a:cubicBezTo>
                  <a:pt x="5547" y="2458"/>
                  <a:pt x="5903" y="2379"/>
                  <a:pt x="6181" y="2379"/>
                </a:cubicBezTo>
                <a:cubicBezTo>
                  <a:pt x="5943" y="2537"/>
                  <a:pt x="5547" y="2814"/>
                  <a:pt x="5467" y="2854"/>
                </a:cubicBezTo>
                <a:lnTo>
                  <a:pt x="4636" y="3607"/>
                </a:lnTo>
                <a:cubicBezTo>
                  <a:pt x="4477" y="3686"/>
                  <a:pt x="4517" y="3884"/>
                  <a:pt x="4675" y="3963"/>
                </a:cubicBezTo>
                <a:cubicBezTo>
                  <a:pt x="4855" y="4323"/>
                  <a:pt x="5494" y="5502"/>
                  <a:pt x="5727" y="5683"/>
                </a:cubicBezTo>
                <a:lnTo>
                  <a:pt x="5727" y="5683"/>
                </a:lnTo>
                <a:cubicBezTo>
                  <a:pt x="5562" y="5618"/>
                  <a:pt x="5452" y="5575"/>
                  <a:pt x="5309" y="5468"/>
                </a:cubicBezTo>
                <a:lnTo>
                  <a:pt x="4834" y="5270"/>
                </a:lnTo>
                <a:lnTo>
                  <a:pt x="3764" y="4795"/>
                </a:lnTo>
                <a:cubicBezTo>
                  <a:pt x="3734" y="4765"/>
                  <a:pt x="3704" y="4752"/>
                  <a:pt x="3673" y="4752"/>
                </a:cubicBezTo>
                <a:cubicBezTo>
                  <a:pt x="3624" y="4752"/>
                  <a:pt x="3575" y="4786"/>
                  <a:pt x="3526" y="4835"/>
                </a:cubicBezTo>
                <a:cubicBezTo>
                  <a:pt x="3501" y="4758"/>
                  <a:pt x="3426" y="4714"/>
                  <a:pt x="3354" y="4714"/>
                </a:cubicBezTo>
                <a:cubicBezTo>
                  <a:pt x="3315" y="4714"/>
                  <a:pt x="3277" y="4727"/>
                  <a:pt x="3249" y="4755"/>
                </a:cubicBezTo>
                <a:cubicBezTo>
                  <a:pt x="2734" y="5191"/>
                  <a:pt x="2219" y="5627"/>
                  <a:pt x="1665" y="5983"/>
                </a:cubicBezTo>
                <a:cubicBezTo>
                  <a:pt x="1546" y="5983"/>
                  <a:pt x="1427" y="6062"/>
                  <a:pt x="1387" y="6142"/>
                </a:cubicBezTo>
                <a:cubicBezTo>
                  <a:pt x="1374" y="6168"/>
                  <a:pt x="1365" y="6181"/>
                  <a:pt x="1362" y="6181"/>
                </a:cubicBezTo>
                <a:cubicBezTo>
                  <a:pt x="1357" y="6181"/>
                  <a:pt x="1374" y="6129"/>
                  <a:pt x="1427" y="6023"/>
                </a:cubicBezTo>
                <a:cubicBezTo>
                  <a:pt x="1506" y="5864"/>
                  <a:pt x="1546" y="5706"/>
                  <a:pt x="1585" y="5548"/>
                </a:cubicBezTo>
                <a:cubicBezTo>
                  <a:pt x="1704" y="5151"/>
                  <a:pt x="1823" y="4795"/>
                  <a:pt x="1942" y="4399"/>
                </a:cubicBezTo>
                <a:cubicBezTo>
                  <a:pt x="1942" y="4320"/>
                  <a:pt x="1942" y="4280"/>
                  <a:pt x="1863" y="4201"/>
                </a:cubicBezTo>
                <a:lnTo>
                  <a:pt x="1863" y="4201"/>
                </a:lnTo>
                <a:cubicBezTo>
                  <a:pt x="1878" y="4204"/>
                  <a:pt x="1892" y="4205"/>
                  <a:pt x="1906" y="4205"/>
                </a:cubicBezTo>
                <a:cubicBezTo>
                  <a:pt x="2077" y="4205"/>
                  <a:pt x="2168" y="3991"/>
                  <a:pt x="2021" y="3844"/>
                </a:cubicBezTo>
                <a:cubicBezTo>
                  <a:pt x="1546" y="3408"/>
                  <a:pt x="1110" y="2973"/>
                  <a:pt x="714" y="2458"/>
                </a:cubicBezTo>
                <a:lnTo>
                  <a:pt x="2061" y="2458"/>
                </a:lnTo>
                <a:cubicBezTo>
                  <a:pt x="2100" y="2458"/>
                  <a:pt x="2140" y="2418"/>
                  <a:pt x="2180" y="2418"/>
                </a:cubicBezTo>
                <a:cubicBezTo>
                  <a:pt x="2203" y="2441"/>
                  <a:pt x="2233" y="2451"/>
                  <a:pt x="2265" y="2451"/>
                </a:cubicBezTo>
                <a:cubicBezTo>
                  <a:pt x="2342" y="2451"/>
                  <a:pt x="2429" y="2395"/>
                  <a:pt x="2457" y="2339"/>
                </a:cubicBezTo>
                <a:cubicBezTo>
                  <a:pt x="2655" y="1745"/>
                  <a:pt x="2853" y="1190"/>
                  <a:pt x="3051" y="636"/>
                </a:cubicBezTo>
                <a:close/>
                <a:moveTo>
                  <a:pt x="2916" y="0"/>
                </a:moveTo>
                <a:cubicBezTo>
                  <a:pt x="2853" y="0"/>
                  <a:pt x="2785" y="44"/>
                  <a:pt x="2734" y="121"/>
                </a:cubicBezTo>
                <a:lnTo>
                  <a:pt x="2061" y="2022"/>
                </a:lnTo>
                <a:lnTo>
                  <a:pt x="2021" y="2022"/>
                </a:lnTo>
                <a:lnTo>
                  <a:pt x="239" y="2062"/>
                </a:lnTo>
                <a:cubicBezTo>
                  <a:pt x="80" y="2062"/>
                  <a:pt x="1" y="2260"/>
                  <a:pt x="80" y="2379"/>
                </a:cubicBezTo>
                <a:cubicBezTo>
                  <a:pt x="595" y="3052"/>
                  <a:pt x="1150" y="3646"/>
                  <a:pt x="1744" y="4161"/>
                </a:cubicBezTo>
                <a:cubicBezTo>
                  <a:pt x="1625" y="4161"/>
                  <a:pt x="1506" y="4201"/>
                  <a:pt x="1467" y="4320"/>
                </a:cubicBezTo>
                <a:cubicBezTo>
                  <a:pt x="1308" y="4874"/>
                  <a:pt x="1110" y="5389"/>
                  <a:pt x="991" y="5944"/>
                </a:cubicBezTo>
                <a:cubicBezTo>
                  <a:pt x="912" y="6181"/>
                  <a:pt x="872" y="6498"/>
                  <a:pt x="1229" y="6538"/>
                </a:cubicBezTo>
                <a:cubicBezTo>
                  <a:pt x="1250" y="6540"/>
                  <a:pt x="1271" y="6542"/>
                  <a:pt x="1292" y="6542"/>
                </a:cubicBezTo>
                <a:cubicBezTo>
                  <a:pt x="1597" y="6542"/>
                  <a:pt x="1960" y="6287"/>
                  <a:pt x="2219" y="6102"/>
                </a:cubicBezTo>
                <a:cubicBezTo>
                  <a:pt x="2655" y="5785"/>
                  <a:pt x="3091" y="5468"/>
                  <a:pt x="3526" y="5112"/>
                </a:cubicBezTo>
                <a:cubicBezTo>
                  <a:pt x="3526" y="5151"/>
                  <a:pt x="3566" y="5191"/>
                  <a:pt x="3606" y="5191"/>
                </a:cubicBezTo>
                <a:cubicBezTo>
                  <a:pt x="4121" y="5429"/>
                  <a:pt x="4636" y="5666"/>
                  <a:pt x="5151" y="5904"/>
                </a:cubicBezTo>
                <a:cubicBezTo>
                  <a:pt x="5314" y="5986"/>
                  <a:pt x="5552" y="6142"/>
                  <a:pt x="5762" y="6142"/>
                </a:cubicBezTo>
                <a:cubicBezTo>
                  <a:pt x="5858" y="6142"/>
                  <a:pt x="5948" y="6110"/>
                  <a:pt x="6022" y="6023"/>
                </a:cubicBezTo>
                <a:cubicBezTo>
                  <a:pt x="6220" y="5746"/>
                  <a:pt x="6022" y="5429"/>
                  <a:pt x="5864" y="5191"/>
                </a:cubicBezTo>
                <a:lnTo>
                  <a:pt x="5071" y="3805"/>
                </a:lnTo>
                <a:lnTo>
                  <a:pt x="6141" y="2893"/>
                </a:lnTo>
                <a:cubicBezTo>
                  <a:pt x="6339" y="2695"/>
                  <a:pt x="6775" y="2458"/>
                  <a:pt x="6695" y="2141"/>
                </a:cubicBezTo>
                <a:cubicBezTo>
                  <a:pt x="6650" y="1983"/>
                  <a:pt x="6490" y="1941"/>
                  <a:pt x="6324" y="1941"/>
                </a:cubicBezTo>
                <a:cubicBezTo>
                  <a:pt x="6198" y="1941"/>
                  <a:pt x="6068" y="1965"/>
                  <a:pt x="5982" y="1982"/>
                </a:cubicBezTo>
                <a:lnTo>
                  <a:pt x="4160" y="2101"/>
                </a:lnTo>
                <a:cubicBezTo>
                  <a:pt x="4121" y="2101"/>
                  <a:pt x="4081" y="2101"/>
                  <a:pt x="4081" y="2141"/>
                </a:cubicBezTo>
                <a:cubicBezTo>
                  <a:pt x="3883" y="1705"/>
                  <a:pt x="3685" y="1269"/>
                  <a:pt x="3526" y="834"/>
                </a:cubicBezTo>
                <a:cubicBezTo>
                  <a:pt x="3408" y="517"/>
                  <a:pt x="3328" y="200"/>
                  <a:pt x="3012" y="41"/>
                </a:cubicBezTo>
                <a:cubicBezTo>
                  <a:pt x="2983" y="13"/>
                  <a:pt x="2950" y="0"/>
                  <a:pt x="29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448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0"/>
        <p:cNvGrpSpPr/>
        <p:nvPr/>
      </p:nvGrpSpPr>
      <p:grpSpPr>
        <a:xfrm>
          <a:off x="0" y="0"/>
          <a:ext cx="0" cy="0"/>
          <a:chOff x="0" y="0"/>
          <a:chExt cx="0" cy="0"/>
        </a:xfrm>
      </p:grpSpPr>
      <p:sp>
        <p:nvSpPr>
          <p:cNvPr id="831" name="Google Shape;831;p34"/>
          <p:cNvSpPr txBox="1">
            <a:spLocks noGrp="1"/>
          </p:cNvSpPr>
          <p:nvPr>
            <p:ph type="title"/>
          </p:nvPr>
        </p:nvSpPr>
        <p:spPr>
          <a:xfrm>
            <a:off x="6116400" y="2534033"/>
            <a:ext cx="5094800" cy="1122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32" name="Google Shape;832;p34"/>
          <p:cNvSpPr txBox="1">
            <a:spLocks noGrp="1"/>
          </p:cNvSpPr>
          <p:nvPr>
            <p:ph type="subTitle" idx="1"/>
          </p:nvPr>
        </p:nvSpPr>
        <p:spPr>
          <a:xfrm>
            <a:off x="6116400" y="3656433"/>
            <a:ext cx="5094800" cy="10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833" name="Google Shape;833;p34"/>
          <p:cNvSpPr txBox="1">
            <a:spLocks noGrp="1"/>
          </p:cNvSpPr>
          <p:nvPr>
            <p:ph type="title" idx="2" hasCustomPrompt="1"/>
          </p:nvPr>
        </p:nvSpPr>
        <p:spPr>
          <a:xfrm>
            <a:off x="980800" y="2358233"/>
            <a:ext cx="5135600" cy="25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9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593745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34"/>
        <p:cNvGrpSpPr/>
        <p:nvPr/>
      </p:nvGrpSpPr>
      <p:grpSpPr>
        <a:xfrm>
          <a:off x="0" y="0"/>
          <a:ext cx="0" cy="0"/>
          <a:chOff x="0" y="0"/>
          <a:chExt cx="0" cy="0"/>
        </a:xfrm>
      </p:grpSpPr>
      <p:sp>
        <p:nvSpPr>
          <p:cNvPr id="835" name="Google Shape;835;p35"/>
          <p:cNvSpPr txBox="1">
            <a:spLocks noGrp="1"/>
          </p:cNvSpPr>
          <p:nvPr>
            <p:ph type="title"/>
          </p:nvPr>
        </p:nvSpPr>
        <p:spPr>
          <a:xfrm>
            <a:off x="1118000" y="2498200"/>
            <a:ext cx="48204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36" name="Google Shape;836;p35"/>
          <p:cNvSpPr txBox="1">
            <a:spLocks noGrp="1"/>
          </p:cNvSpPr>
          <p:nvPr>
            <p:ph type="subTitle" idx="1"/>
          </p:nvPr>
        </p:nvSpPr>
        <p:spPr>
          <a:xfrm>
            <a:off x="1118000" y="3620600"/>
            <a:ext cx="4820400" cy="1060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2133"/>
              </a:spcBef>
              <a:spcAft>
                <a:spcPts val="0"/>
              </a:spcAft>
              <a:buNone/>
              <a:defRPr/>
            </a:lvl2pPr>
            <a:lvl3pPr lvl="2" algn="r" rtl="0">
              <a:spcBef>
                <a:spcPts val="2133"/>
              </a:spcBef>
              <a:spcAft>
                <a:spcPts val="0"/>
              </a:spcAft>
              <a:buNone/>
              <a:defRPr/>
            </a:lvl3pPr>
            <a:lvl4pPr lvl="3" algn="r" rtl="0">
              <a:spcBef>
                <a:spcPts val="2133"/>
              </a:spcBef>
              <a:spcAft>
                <a:spcPts val="0"/>
              </a:spcAft>
              <a:buNone/>
              <a:defRPr/>
            </a:lvl4pPr>
            <a:lvl5pPr lvl="4" algn="r" rtl="0">
              <a:spcBef>
                <a:spcPts val="2133"/>
              </a:spcBef>
              <a:spcAft>
                <a:spcPts val="0"/>
              </a:spcAft>
              <a:buNone/>
              <a:defRPr/>
            </a:lvl5pPr>
            <a:lvl6pPr lvl="5" algn="r" rtl="0">
              <a:spcBef>
                <a:spcPts val="2133"/>
              </a:spcBef>
              <a:spcAft>
                <a:spcPts val="0"/>
              </a:spcAft>
              <a:buNone/>
              <a:defRPr/>
            </a:lvl6pPr>
            <a:lvl7pPr lvl="6" algn="r" rtl="0">
              <a:spcBef>
                <a:spcPts val="2133"/>
              </a:spcBef>
              <a:spcAft>
                <a:spcPts val="0"/>
              </a:spcAft>
              <a:buNone/>
              <a:defRPr/>
            </a:lvl7pPr>
            <a:lvl8pPr lvl="7" algn="r" rtl="0">
              <a:spcBef>
                <a:spcPts val="2133"/>
              </a:spcBef>
              <a:spcAft>
                <a:spcPts val="0"/>
              </a:spcAft>
              <a:buNone/>
              <a:defRPr/>
            </a:lvl8pPr>
            <a:lvl9pPr lvl="8" algn="r" rtl="0">
              <a:spcBef>
                <a:spcPts val="2133"/>
              </a:spcBef>
              <a:spcAft>
                <a:spcPts val="2133"/>
              </a:spcAft>
              <a:buNone/>
              <a:defRPr/>
            </a:lvl9pPr>
          </a:lstStyle>
          <a:p>
            <a:endParaRPr/>
          </a:p>
        </p:txBody>
      </p:sp>
      <p:sp>
        <p:nvSpPr>
          <p:cNvPr id="837" name="Google Shape;837;p35"/>
          <p:cNvSpPr txBox="1">
            <a:spLocks noGrp="1"/>
          </p:cNvSpPr>
          <p:nvPr>
            <p:ph type="title" idx="2" hasCustomPrompt="1"/>
          </p:nvPr>
        </p:nvSpPr>
        <p:spPr>
          <a:xfrm>
            <a:off x="5938384" y="2324200"/>
            <a:ext cx="5135600" cy="25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9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900616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38"/>
        <p:cNvGrpSpPr/>
        <p:nvPr/>
      </p:nvGrpSpPr>
      <p:grpSpPr>
        <a:xfrm>
          <a:off x="0" y="0"/>
          <a:ext cx="0" cy="0"/>
          <a:chOff x="0" y="0"/>
          <a:chExt cx="0" cy="0"/>
        </a:xfrm>
      </p:grpSpPr>
      <p:sp>
        <p:nvSpPr>
          <p:cNvPr id="839" name="Google Shape;839;p36"/>
          <p:cNvSpPr txBox="1">
            <a:spLocks noGrp="1"/>
          </p:cNvSpPr>
          <p:nvPr>
            <p:ph type="title"/>
          </p:nvPr>
        </p:nvSpPr>
        <p:spPr>
          <a:xfrm>
            <a:off x="2175600" y="1304751"/>
            <a:ext cx="78408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0" name="Google Shape;840;p36"/>
          <p:cNvSpPr txBox="1">
            <a:spLocks noGrp="1"/>
          </p:cNvSpPr>
          <p:nvPr>
            <p:ph type="subTitle" idx="1"/>
          </p:nvPr>
        </p:nvSpPr>
        <p:spPr>
          <a:xfrm>
            <a:off x="2175600" y="2427151"/>
            <a:ext cx="7840800" cy="705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841" name="Google Shape;841;p36"/>
          <p:cNvSpPr txBox="1">
            <a:spLocks noGrp="1"/>
          </p:cNvSpPr>
          <p:nvPr>
            <p:ph type="title" idx="2" hasCustomPrompt="1"/>
          </p:nvPr>
        </p:nvSpPr>
        <p:spPr>
          <a:xfrm>
            <a:off x="3528200" y="3022033"/>
            <a:ext cx="5135600" cy="25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9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404654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950967" y="1115233"/>
            <a:ext cx="4003200" cy="3048000"/>
          </a:xfrm>
          <a:prstGeom prst="rect">
            <a:avLst/>
          </a:prstGeom>
        </p:spPr>
        <p:txBody>
          <a:bodyPr spcFirstLastPara="1" wrap="square" lIns="91425" tIns="91425" rIns="91425" bIns="91425" anchor="t" anchorCtr="0">
            <a:noAutofit/>
          </a:bodyPr>
          <a:lstStyle>
            <a:lvl1pPr lvl="0" algn="l">
              <a:spcBef>
                <a:spcPts val="0"/>
              </a:spcBef>
              <a:spcAft>
                <a:spcPts val="0"/>
              </a:spcAft>
              <a:buSzPts val="42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83" name="Google Shape;183;p9"/>
          <p:cNvSpPr txBox="1">
            <a:spLocks noGrp="1"/>
          </p:cNvSpPr>
          <p:nvPr>
            <p:ph type="subTitle" idx="1"/>
          </p:nvPr>
        </p:nvSpPr>
        <p:spPr>
          <a:xfrm>
            <a:off x="950967" y="4395100"/>
            <a:ext cx="3924000" cy="104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84" name="Google Shape;184;p9"/>
          <p:cNvSpPr/>
          <p:nvPr/>
        </p:nvSpPr>
        <p:spPr>
          <a:xfrm>
            <a:off x="6210134" y="651347"/>
            <a:ext cx="2856333" cy="2120901"/>
          </a:xfrm>
          <a:custGeom>
            <a:avLst/>
            <a:gdLst/>
            <a:ahLst/>
            <a:cxnLst/>
            <a:rect l="l" t="t" r="r" b="b"/>
            <a:pathLst>
              <a:path w="57062" h="42370" extrusionOk="0">
                <a:moveTo>
                  <a:pt x="53923" y="1"/>
                </a:moveTo>
                <a:cubicBezTo>
                  <a:pt x="53182" y="1"/>
                  <a:pt x="52440" y="285"/>
                  <a:pt x="51877" y="849"/>
                </a:cubicBezTo>
                <a:lnTo>
                  <a:pt x="22511" y="30229"/>
                </a:lnTo>
                <a:cubicBezTo>
                  <a:pt x="22278" y="30459"/>
                  <a:pt x="22018" y="30556"/>
                  <a:pt x="21769" y="30556"/>
                </a:cubicBezTo>
                <a:cubicBezTo>
                  <a:pt x="20943" y="30556"/>
                  <a:pt x="20235" y="29492"/>
                  <a:pt x="20999" y="28717"/>
                </a:cubicBezTo>
                <a:lnTo>
                  <a:pt x="28733" y="20983"/>
                </a:lnTo>
                <a:cubicBezTo>
                  <a:pt x="29986" y="19557"/>
                  <a:pt x="29914" y="17397"/>
                  <a:pt x="28574" y="16057"/>
                </a:cubicBezTo>
                <a:cubicBezTo>
                  <a:pt x="27877" y="15360"/>
                  <a:pt x="26957" y="15006"/>
                  <a:pt x="26034" y="15006"/>
                </a:cubicBezTo>
                <a:cubicBezTo>
                  <a:pt x="25184" y="15006"/>
                  <a:pt x="24332" y="15306"/>
                  <a:pt x="23649" y="15913"/>
                </a:cubicBezTo>
                <a:lnTo>
                  <a:pt x="12343" y="27205"/>
                </a:lnTo>
                <a:cubicBezTo>
                  <a:pt x="12208" y="27343"/>
                  <a:pt x="12056" y="27401"/>
                  <a:pt x="11911" y="27401"/>
                </a:cubicBezTo>
                <a:cubicBezTo>
                  <a:pt x="11437" y="27401"/>
                  <a:pt x="11030" y="26785"/>
                  <a:pt x="11493" y="26355"/>
                </a:cubicBezTo>
                <a:lnTo>
                  <a:pt x="27393" y="10426"/>
                </a:lnTo>
                <a:cubicBezTo>
                  <a:pt x="28200" y="9620"/>
                  <a:pt x="28200" y="8309"/>
                  <a:pt x="27393" y="7503"/>
                </a:cubicBezTo>
                <a:cubicBezTo>
                  <a:pt x="26990" y="7092"/>
                  <a:pt x="26461" y="6887"/>
                  <a:pt x="25931" y="6887"/>
                </a:cubicBezTo>
                <a:cubicBezTo>
                  <a:pt x="25402" y="6887"/>
                  <a:pt x="24873" y="7092"/>
                  <a:pt x="24470" y="7503"/>
                </a:cubicBezTo>
                <a:lnTo>
                  <a:pt x="87" y="31871"/>
                </a:lnTo>
                <a:cubicBezTo>
                  <a:pt x="58" y="31900"/>
                  <a:pt x="29" y="31928"/>
                  <a:pt x="1" y="31957"/>
                </a:cubicBezTo>
                <a:lnTo>
                  <a:pt x="1" y="34708"/>
                </a:lnTo>
                <a:cubicBezTo>
                  <a:pt x="29" y="34751"/>
                  <a:pt x="58" y="34780"/>
                  <a:pt x="87" y="34809"/>
                </a:cubicBezTo>
                <a:cubicBezTo>
                  <a:pt x="490" y="35212"/>
                  <a:pt x="1023" y="35414"/>
                  <a:pt x="1556" y="35414"/>
                </a:cubicBezTo>
                <a:cubicBezTo>
                  <a:pt x="2089" y="35414"/>
                  <a:pt x="2622" y="35212"/>
                  <a:pt x="3025" y="34809"/>
                </a:cubicBezTo>
                <a:lnTo>
                  <a:pt x="4624" y="33196"/>
                </a:lnTo>
                <a:cubicBezTo>
                  <a:pt x="4757" y="33066"/>
                  <a:pt x="4904" y="33012"/>
                  <a:pt x="5045" y="33012"/>
                </a:cubicBezTo>
                <a:cubicBezTo>
                  <a:pt x="5517" y="33012"/>
                  <a:pt x="5920" y="33617"/>
                  <a:pt x="5488" y="34060"/>
                </a:cubicBezTo>
                <a:lnTo>
                  <a:pt x="15" y="39533"/>
                </a:lnTo>
                <a:lnTo>
                  <a:pt x="15" y="42370"/>
                </a:lnTo>
                <a:lnTo>
                  <a:pt x="7346" y="42370"/>
                </a:lnTo>
                <a:lnTo>
                  <a:pt x="16952" y="32764"/>
                </a:lnTo>
                <a:cubicBezTo>
                  <a:pt x="17186" y="32529"/>
                  <a:pt x="17447" y="32431"/>
                  <a:pt x="17696" y="32431"/>
                </a:cubicBezTo>
                <a:cubicBezTo>
                  <a:pt x="18521" y="32431"/>
                  <a:pt x="19223" y="33502"/>
                  <a:pt x="18450" y="34276"/>
                </a:cubicBezTo>
                <a:lnTo>
                  <a:pt x="18003" y="34722"/>
                </a:lnTo>
                <a:cubicBezTo>
                  <a:pt x="16851" y="35875"/>
                  <a:pt x="16851" y="37732"/>
                  <a:pt x="18003" y="38885"/>
                </a:cubicBezTo>
                <a:cubicBezTo>
                  <a:pt x="18563" y="39423"/>
                  <a:pt x="19279" y="39690"/>
                  <a:pt x="19995" y="39690"/>
                </a:cubicBezTo>
                <a:cubicBezTo>
                  <a:pt x="20734" y="39690"/>
                  <a:pt x="21472" y="39405"/>
                  <a:pt x="22036" y="38841"/>
                </a:cubicBezTo>
                <a:lnTo>
                  <a:pt x="27350" y="33527"/>
                </a:lnTo>
                <a:cubicBezTo>
                  <a:pt x="27594" y="33283"/>
                  <a:pt x="27866" y="33181"/>
                  <a:pt x="28127" y="33181"/>
                </a:cubicBezTo>
                <a:cubicBezTo>
                  <a:pt x="28994" y="33181"/>
                  <a:pt x="29742" y="34304"/>
                  <a:pt x="28934" y="35111"/>
                </a:cubicBezTo>
                <a:lnTo>
                  <a:pt x="21690" y="42370"/>
                </a:lnTo>
                <a:lnTo>
                  <a:pt x="27537" y="42370"/>
                </a:lnTo>
                <a:lnTo>
                  <a:pt x="48204" y="21689"/>
                </a:lnTo>
                <a:cubicBezTo>
                  <a:pt x="49025" y="20882"/>
                  <a:pt x="49025" y="19571"/>
                  <a:pt x="48204" y="18765"/>
                </a:cubicBezTo>
                <a:cubicBezTo>
                  <a:pt x="47801" y="18362"/>
                  <a:pt x="47272" y="18160"/>
                  <a:pt x="46742" y="18160"/>
                </a:cubicBezTo>
                <a:cubicBezTo>
                  <a:pt x="46213" y="18160"/>
                  <a:pt x="45684" y="18362"/>
                  <a:pt x="45281" y="18765"/>
                </a:cubicBezTo>
                <a:lnTo>
                  <a:pt x="38987" y="25059"/>
                </a:lnTo>
                <a:cubicBezTo>
                  <a:pt x="38738" y="25308"/>
                  <a:pt x="38460" y="25412"/>
                  <a:pt x="38195" y="25412"/>
                </a:cubicBezTo>
                <a:cubicBezTo>
                  <a:pt x="37325" y="25412"/>
                  <a:pt x="36586" y="24291"/>
                  <a:pt x="37403" y="23474"/>
                </a:cubicBezTo>
                <a:lnTo>
                  <a:pt x="55909" y="4968"/>
                </a:lnTo>
                <a:cubicBezTo>
                  <a:pt x="57061" y="3830"/>
                  <a:pt x="57061" y="1958"/>
                  <a:pt x="55909" y="806"/>
                </a:cubicBezTo>
                <a:cubicBezTo>
                  <a:pt x="55357" y="267"/>
                  <a:pt x="54641" y="1"/>
                  <a:pt x="5392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7603666" y="818540"/>
            <a:ext cx="222903" cy="161032"/>
          </a:xfrm>
          <a:custGeom>
            <a:avLst/>
            <a:gdLst/>
            <a:ahLst/>
            <a:cxnLst/>
            <a:rect l="l" t="t" r="r" b="b"/>
            <a:pathLst>
              <a:path w="4453" h="3217" extrusionOk="0">
                <a:moveTo>
                  <a:pt x="2247" y="0"/>
                </a:moveTo>
                <a:cubicBezTo>
                  <a:pt x="490" y="0"/>
                  <a:pt x="1" y="2405"/>
                  <a:pt x="1628" y="3082"/>
                </a:cubicBezTo>
                <a:cubicBezTo>
                  <a:pt x="1848" y="3175"/>
                  <a:pt x="2064" y="3216"/>
                  <a:pt x="2269" y="3216"/>
                </a:cubicBezTo>
                <a:cubicBezTo>
                  <a:pt x="3569" y="3216"/>
                  <a:pt x="4453" y="1545"/>
                  <a:pt x="3371" y="476"/>
                </a:cubicBezTo>
                <a:cubicBezTo>
                  <a:pt x="3083" y="173"/>
                  <a:pt x="2665" y="0"/>
                  <a:pt x="224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7756490" y="665713"/>
            <a:ext cx="222301" cy="161032"/>
          </a:xfrm>
          <a:custGeom>
            <a:avLst/>
            <a:gdLst/>
            <a:ahLst/>
            <a:cxnLst/>
            <a:rect l="l" t="t" r="r" b="b"/>
            <a:pathLst>
              <a:path w="4441" h="3217" extrusionOk="0">
                <a:moveTo>
                  <a:pt x="2233" y="0"/>
                </a:moveTo>
                <a:cubicBezTo>
                  <a:pt x="491" y="0"/>
                  <a:pt x="1" y="2420"/>
                  <a:pt x="1628" y="3082"/>
                </a:cubicBezTo>
                <a:cubicBezTo>
                  <a:pt x="1848" y="3174"/>
                  <a:pt x="2064" y="3216"/>
                  <a:pt x="2269" y="3216"/>
                </a:cubicBezTo>
                <a:cubicBezTo>
                  <a:pt x="3566" y="3216"/>
                  <a:pt x="4441" y="1545"/>
                  <a:pt x="3371" y="475"/>
                </a:cubicBezTo>
                <a:cubicBezTo>
                  <a:pt x="3069" y="173"/>
                  <a:pt x="2665" y="0"/>
                  <a:pt x="223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9"/>
          <p:cNvSpPr/>
          <p:nvPr/>
        </p:nvSpPr>
        <p:spPr>
          <a:xfrm>
            <a:off x="7910465" y="512886"/>
            <a:ext cx="222401" cy="160783"/>
          </a:xfrm>
          <a:custGeom>
            <a:avLst/>
            <a:gdLst/>
            <a:ahLst/>
            <a:cxnLst/>
            <a:rect l="l" t="t" r="r" b="b"/>
            <a:pathLst>
              <a:path w="4443" h="3212" extrusionOk="0">
                <a:moveTo>
                  <a:pt x="2186" y="1"/>
                </a:moveTo>
                <a:cubicBezTo>
                  <a:pt x="882" y="1"/>
                  <a:pt x="0" y="1678"/>
                  <a:pt x="1073" y="2751"/>
                </a:cubicBezTo>
                <a:cubicBezTo>
                  <a:pt x="1375" y="3053"/>
                  <a:pt x="1778" y="3212"/>
                  <a:pt x="2210" y="3212"/>
                </a:cubicBezTo>
                <a:cubicBezTo>
                  <a:pt x="3968" y="3212"/>
                  <a:pt x="4443" y="806"/>
                  <a:pt x="2815" y="129"/>
                </a:cubicBezTo>
                <a:cubicBezTo>
                  <a:pt x="2599" y="41"/>
                  <a:pt x="2387" y="1"/>
                  <a:pt x="21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9"/>
          <p:cNvSpPr/>
          <p:nvPr/>
        </p:nvSpPr>
        <p:spPr>
          <a:xfrm>
            <a:off x="6505719" y="878359"/>
            <a:ext cx="125492" cy="93056"/>
          </a:xfrm>
          <a:custGeom>
            <a:avLst/>
            <a:gdLst/>
            <a:ahLst/>
            <a:cxnLst/>
            <a:rect l="l" t="t" r="r" b="b"/>
            <a:pathLst>
              <a:path w="2507" h="1859" extrusionOk="0">
                <a:moveTo>
                  <a:pt x="1253" y="1"/>
                </a:moveTo>
                <a:cubicBezTo>
                  <a:pt x="418" y="1"/>
                  <a:pt x="0" y="1009"/>
                  <a:pt x="591" y="1599"/>
                </a:cubicBezTo>
                <a:cubicBezTo>
                  <a:pt x="778" y="1772"/>
                  <a:pt x="1016" y="1859"/>
                  <a:pt x="1253" y="1859"/>
                </a:cubicBezTo>
                <a:cubicBezTo>
                  <a:pt x="1491" y="1859"/>
                  <a:pt x="1729" y="1772"/>
                  <a:pt x="1916" y="1599"/>
                </a:cubicBezTo>
                <a:cubicBezTo>
                  <a:pt x="2506" y="1009"/>
                  <a:pt x="2089" y="1"/>
                  <a:pt x="1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9"/>
          <p:cNvSpPr/>
          <p:nvPr/>
        </p:nvSpPr>
        <p:spPr>
          <a:xfrm>
            <a:off x="6674411" y="709664"/>
            <a:ext cx="125492" cy="93605"/>
          </a:xfrm>
          <a:custGeom>
            <a:avLst/>
            <a:gdLst/>
            <a:ahLst/>
            <a:cxnLst/>
            <a:rect l="l" t="t" r="r" b="b"/>
            <a:pathLst>
              <a:path w="2507" h="1870" extrusionOk="0">
                <a:moveTo>
                  <a:pt x="1253" y="1"/>
                </a:moveTo>
                <a:cubicBezTo>
                  <a:pt x="418" y="1"/>
                  <a:pt x="0" y="1009"/>
                  <a:pt x="591" y="1599"/>
                </a:cubicBezTo>
                <a:cubicBezTo>
                  <a:pt x="778" y="1779"/>
                  <a:pt x="1019" y="1869"/>
                  <a:pt x="1259" y="1869"/>
                </a:cubicBezTo>
                <a:cubicBezTo>
                  <a:pt x="1498" y="1869"/>
                  <a:pt x="1736" y="1779"/>
                  <a:pt x="1916" y="1599"/>
                </a:cubicBezTo>
                <a:cubicBezTo>
                  <a:pt x="2506" y="1009"/>
                  <a:pt x="2089" y="1"/>
                  <a:pt x="1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9"/>
          <p:cNvSpPr/>
          <p:nvPr/>
        </p:nvSpPr>
        <p:spPr>
          <a:xfrm>
            <a:off x="6849609" y="541670"/>
            <a:ext cx="107472" cy="93405"/>
          </a:xfrm>
          <a:custGeom>
            <a:avLst/>
            <a:gdLst/>
            <a:ahLst/>
            <a:cxnLst/>
            <a:rect l="l" t="t" r="r" b="b"/>
            <a:pathLst>
              <a:path w="2147" h="1866" extrusionOk="0">
                <a:moveTo>
                  <a:pt x="1124" y="1"/>
                </a:moveTo>
                <a:cubicBezTo>
                  <a:pt x="461" y="1"/>
                  <a:pt x="0" y="678"/>
                  <a:pt x="259" y="1283"/>
                </a:cubicBezTo>
                <a:cubicBezTo>
                  <a:pt x="417" y="1659"/>
                  <a:pt x="772" y="1866"/>
                  <a:pt x="1133" y="1866"/>
                </a:cubicBezTo>
                <a:cubicBezTo>
                  <a:pt x="1365" y="1866"/>
                  <a:pt x="1600" y="1780"/>
                  <a:pt x="1786" y="1600"/>
                </a:cubicBezTo>
                <a:cubicBezTo>
                  <a:pt x="2146" y="1225"/>
                  <a:pt x="2146" y="635"/>
                  <a:pt x="1786" y="275"/>
                </a:cubicBezTo>
                <a:cubicBezTo>
                  <a:pt x="1613" y="102"/>
                  <a:pt x="1368" y="1"/>
                  <a:pt x="1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9"/>
          <p:cNvSpPr/>
          <p:nvPr/>
        </p:nvSpPr>
        <p:spPr>
          <a:xfrm>
            <a:off x="7011794" y="372274"/>
            <a:ext cx="125492" cy="93756"/>
          </a:xfrm>
          <a:custGeom>
            <a:avLst/>
            <a:gdLst/>
            <a:ahLst/>
            <a:cxnLst/>
            <a:rect l="l" t="t" r="r" b="b"/>
            <a:pathLst>
              <a:path w="2507" h="1873" extrusionOk="0">
                <a:moveTo>
                  <a:pt x="1254" y="0"/>
                </a:moveTo>
                <a:cubicBezTo>
                  <a:pt x="418" y="0"/>
                  <a:pt x="1" y="1023"/>
                  <a:pt x="591" y="1613"/>
                </a:cubicBezTo>
                <a:cubicBezTo>
                  <a:pt x="778" y="1786"/>
                  <a:pt x="1016" y="1873"/>
                  <a:pt x="1254" y="1873"/>
                </a:cubicBezTo>
                <a:cubicBezTo>
                  <a:pt x="1491" y="1873"/>
                  <a:pt x="1729" y="1786"/>
                  <a:pt x="1916" y="1613"/>
                </a:cubicBezTo>
                <a:cubicBezTo>
                  <a:pt x="2507" y="1023"/>
                  <a:pt x="2089" y="0"/>
                  <a:pt x="12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a:off x="6548969" y="1043651"/>
            <a:ext cx="423929" cy="396899"/>
          </a:xfrm>
          <a:custGeom>
            <a:avLst/>
            <a:gdLst/>
            <a:ahLst/>
            <a:cxnLst/>
            <a:rect l="l" t="t" r="r" b="b"/>
            <a:pathLst>
              <a:path w="8469" h="7929" extrusionOk="0">
                <a:moveTo>
                  <a:pt x="5380" y="0"/>
                </a:moveTo>
                <a:cubicBezTo>
                  <a:pt x="4668" y="0"/>
                  <a:pt x="3957" y="267"/>
                  <a:pt x="3414" y="803"/>
                </a:cubicBezTo>
                <a:lnTo>
                  <a:pt x="1095" y="3122"/>
                </a:lnTo>
                <a:cubicBezTo>
                  <a:pt x="1" y="4217"/>
                  <a:pt x="1" y="6002"/>
                  <a:pt x="1095" y="7097"/>
                </a:cubicBezTo>
                <a:cubicBezTo>
                  <a:pt x="1642" y="7651"/>
                  <a:pt x="2362" y="7929"/>
                  <a:pt x="3084" y="7929"/>
                </a:cubicBezTo>
                <a:cubicBezTo>
                  <a:pt x="3806" y="7929"/>
                  <a:pt x="4530" y="7651"/>
                  <a:pt x="5084" y="7097"/>
                </a:cubicBezTo>
                <a:lnTo>
                  <a:pt x="7389" y="4793"/>
                </a:lnTo>
                <a:cubicBezTo>
                  <a:pt x="8469" y="3684"/>
                  <a:pt x="8455" y="1912"/>
                  <a:pt x="7374" y="818"/>
                </a:cubicBezTo>
                <a:cubicBezTo>
                  <a:pt x="6823" y="274"/>
                  <a:pt x="6101" y="0"/>
                  <a:pt x="538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a:off x="6275007" y="1445767"/>
            <a:ext cx="281919" cy="281919"/>
          </a:xfrm>
          <a:custGeom>
            <a:avLst/>
            <a:gdLst/>
            <a:ahLst/>
            <a:cxnLst/>
            <a:rect l="l" t="t" r="r" b="b"/>
            <a:pathLst>
              <a:path w="5632" h="5632" extrusionOk="0">
                <a:moveTo>
                  <a:pt x="2824" y="0"/>
                </a:moveTo>
                <a:cubicBezTo>
                  <a:pt x="1268" y="0"/>
                  <a:pt x="1" y="1253"/>
                  <a:pt x="1" y="2823"/>
                </a:cubicBezTo>
                <a:cubicBezTo>
                  <a:pt x="1" y="4378"/>
                  <a:pt x="1268" y="5631"/>
                  <a:pt x="2824" y="5631"/>
                </a:cubicBezTo>
                <a:cubicBezTo>
                  <a:pt x="4379" y="5631"/>
                  <a:pt x="5632" y="4378"/>
                  <a:pt x="5632" y="2823"/>
                </a:cubicBezTo>
                <a:cubicBezTo>
                  <a:pt x="5632" y="1253"/>
                  <a:pt x="4379" y="0"/>
                  <a:pt x="282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a:off x="10739391" y="3861267"/>
            <a:ext cx="780684" cy="765567"/>
          </a:xfrm>
          <a:custGeom>
            <a:avLst/>
            <a:gdLst/>
            <a:ahLst/>
            <a:cxnLst/>
            <a:rect l="l" t="t" r="r" b="b"/>
            <a:pathLst>
              <a:path w="15596" h="15294" extrusionOk="0">
                <a:moveTo>
                  <a:pt x="15067" y="1"/>
                </a:moveTo>
                <a:cubicBezTo>
                  <a:pt x="14981" y="1"/>
                  <a:pt x="14892" y="34"/>
                  <a:pt x="14811" y="115"/>
                </a:cubicBezTo>
                <a:lnTo>
                  <a:pt x="265" y="14661"/>
                </a:lnTo>
                <a:cubicBezTo>
                  <a:pt x="0" y="14926"/>
                  <a:pt x="244" y="15293"/>
                  <a:pt x="528" y="15293"/>
                </a:cubicBezTo>
                <a:cubicBezTo>
                  <a:pt x="614" y="15293"/>
                  <a:pt x="704" y="15260"/>
                  <a:pt x="784" y="15179"/>
                </a:cubicBezTo>
                <a:lnTo>
                  <a:pt x="15330" y="633"/>
                </a:lnTo>
                <a:cubicBezTo>
                  <a:pt x="15595" y="368"/>
                  <a:pt x="15351" y="1"/>
                  <a:pt x="150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a:off x="8867602" y="2797031"/>
            <a:ext cx="2652461" cy="2574324"/>
          </a:xfrm>
          <a:custGeom>
            <a:avLst/>
            <a:gdLst/>
            <a:ahLst/>
            <a:cxnLst/>
            <a:rect l="l" t="t" r="r" b="b"/>
            <a:pathLst>
              <a:path w="27228" h="26425" extrusionOk="0">
                <a:moveTo>
                  <a:pt x="23632" y="1"/>
                </a:moveTo>
                <a:cubicBezTo>
                  <a:pt x="23576" y="1"/>
                  <a:pt x="23519" y="3"/>
                  <a:pt x="23461" y="8"/>
                </a:cubicBezTo>
                <a:lnTo>
                  <a:pt x="23432" y="8"/>
                </a:lnTo>
                <a:cubicBezTo>
                  <a:pt x="23015" y="37"/>
                  <a:pt x="22611" y="224"/>
                  <a:pt x="22323" y="527"/>
                </a:cubicBezTo>
                <a:lnTo>
                  <a:pt x="548" y="22504"/>
                </a:lnTo>
                <a:cubicBezTo>
                  <a:pt x="187" y="22864"/>
                  <a:pt x="0" y="23368"/>
                  <a:pt x="43" y="23873"/>
                </a:cubicBezTo>
                <a:cubicBezTo>
                  <a:pt x="129" y="24858"/>
                  <a:pt x="955" y="25469"/>
                  <a:pt x="1810" y="25469"/>
                </a:cubicBezTo>
                <a:cubicBezTo>
                  <a:pt x="2255" y="25469"/>
                  <a:pt x="2708" y="25303"/>
                  <a:pt x="3068" y="24938"/>
                </a:cubicBezTo>
                <a:lnTo>
                  <a:pt x="5444" y="22548"/>
                </a:lnTo>
                <a:cubicBezTo>
                  <a:pt x="5598" y="22394"/>
                  <a:pt x="5801" y="22318"/>
                  <a:pt x="6003" y="22318"/>
                </a:cubicBezTo>
                <a:cubicBezTo>
                  <a:pt x="6179" y="22318"/>
                  <a:pt x="6355" y="22376"/>
                  <a:pt x="6496" y="22490"/>
                </a:cubicBezTo>
                <a:cubicBezTo>
                  <a:pt x="6841" y="22778"/>
                  <a:pt x="6870" y="23296"/>
                  <a:pt x="6553" y="23613"/>
                </a:cubicBezTo>
                <a:lnTo>
                  <a:pt x="6193" y="23973"/>
                </a:lnTo>
                <a:cubicBezTo>
                  <a:pt x="5891" y="24276"/>
                  <a:pt x="5747" y="24679"/>
                  <a:pt x="5775" y="25111"/>
                </a:cubicBezTo>
                <a:cubicBezTo>
                  <a:pt x="5861" y="25918"/>
                  <a:pt x="6547" y="26425"/>
                  <a:pt x="7252" y="26425"/>
                </a:cubicBezTo>
                <a:cubicBezTo>
                  <a:pt x="7617" y="26425"/>
                  <a:pt x="7987" y="26289"/>
                  <a:pt x="8281" y="25990"/>
                </a:cubicBezTo>
                <a:lnTo>
                  <a:pt x="26327" y="7785"/>
                </a:lnTo>
                <a:cubicBezTo>
                  <a:pt x="27228" y="6871"/>
                  <a:pt x="26556" y="5344"/>
                  <a:pt x="25311" y="5344"/>
                </a:cubicBezTo>
                <a:cubicBezTo>
                  <a:pt x="25262" y="5344"/>
                  <a:pt x="25212" y="5347"/>
                  <a:pt x="25161" y="5351"/>
                </a:cubicBezTo>
                <a:lnTo>
                  <a:pt x="25132" y="5351"/>
                </a:lnTo>
                <a:cubicBezTo>
                  <a:pt x="24786" y="5380"/>
                  <a:pt x="24469" y="5524"/>
                  <a:pt x="24224" y="5769"/>
                </a:cubicBezTo>
                <a:lnTo>
                  <a:pt x="23288" y="6705"/>
                </a:lnTo>
                <a:cubicBezTo>
                  <a:pt x="23133" y="6861"/>
                  <a:pt x="22931" y="6941"/>
                  <a:pt x="22731" y="6941"/>
                </a:cubicBezTo>
                <a:cubicBezTo>
                  <a:pt x="22561" y="6941"/>
                  <a:pt x="22391" y="6882"/>
                  <a:pt x="22251" y="6763"/>
                </a:cubicBezTo>
                <a:cubicBezTo>
                  <a:pt x="21906" y="6475"/>
                  <a:pt x="21877" y="5971"/>
                  <a:pt x="22194" y="5654"/>
                </a:cubicBezTo>
                <a:lnTo>
                  <a:pt x="24873" y="2961"/>
                </a:lnTo>
                <a:cubicBezTo>
                  <a:pt x="25984" y="1836"/>
                  <a:pt x="25153" y="1"/>
                  <a:pt x="236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8416291" y="4199343"/>
            <a:ext cx="1981944" cy="2323580"/>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a:off x="7975902" y="5056134"/>
            <a:ext cx="1269111" cy="1124733"/>
          </a:xfrm>
          <a:custGeom>
            <a:avLst/>
            <a:gdLst/>
            <a:ahLst/>
            <a:cxnLst/>
            <a:rect l="l" t="t" r="r" b="b"/>
            <a:pathLst>
              <a:path w="11285" h="10000" extrusionOk="0">
                <a:moveTo>
                  <a:pt x="8388" y="0"/>
                </a:moveTo>
                <a:cubicBezTo>
                  <a:pt x="7775" y="0"/>
                  <a:pt x="7153" y="231"/>
                  <a:pt x="6664" y="720"/>
                </a:cubicBezTo>
                <a:cubicBezTo>
                  <a:pt x="6174" y="1195"/>
                  <a:pt x="5930" y="1872"/>
                  <a:pt x="5958" y="2563"/>
                </a:cubicBezTo>
                <a:cubicBezTo>
                  <a:pt x="5958" y="2650"/>
                  <a:pt x="5973" y="2751"/>
                  <a:pt x="5987" y="2837"/>
                </a:cubicBezTo>
                <a:cubicBezTo>
                  <a:pt x="6002" y="2866"/>
                  <a:pt x="6002" y="2895"/>
                  <a:pt x="6002" y="2924"/>
                </a:cubicBezTo>
                <a:cubicBezTo>
                  <a:pt x="6201" y="4132"/>
                  <a:pt x="5249" y="5194"/>
                  <a:pt x="4072" y="5194"/>
                </a:cubicBezTo>
                <a:cubicBezTo>
                  <a:pt x="3972" y="5194"/>
                  <a:pt x="3871" y="5186"/>
                  <a:pt x="3769" y="5170"/>
                </a:cubicBezTo>
                <a:lnTo>
                  <a:pt x="3668" y="5156"/>
                </a:lnTo>
                <a:cubicBezTo>
                  <a:pt x="3582" y="5141"/>
                  <a:pt x="3496" y="5127"/>
                  <a:pt x="3395" y="5127"/>
                </a:cubicBezTo>
                <a:cubicBezTo>
                  <a:pt x="3349" y="5125"/>
                  <a:pt x="3303" y="5123"/>
                  <a:pt x="3258" y="5123"/>
                </a:cubicBezTo>
                <a:cubicBezTo>
                  <a:pt x="1128" y="5123"/>
                  <a:pt x="0" y="7738"/>
                  <a:pt x="1551" y="9275"/>
                </a:cubicBezTo>
                <a:cubicBezTo>
                  <a:pt x="2052" y="9776"/>
                  <a:pt x="2665" y="9999"/>
                  <a:pt x="3264" y="9999"/>
                </a:cubicBezTo>
                <a:cubicBezTo>
                  <a:pt x="4558" y="9999"/>
                  <a:pt x="5792" y="8958"/>
                  <a:pt x="5713" y="7431"/>
                </a:cubicBezTo>
                <a:cubicBezTo>
                  <a:pt x="5699" y="7345"/>
                  <a:pt x="5699" y="7259"/>
                  <a:pt x="5685" y="7172"/>
                </a:cubicBezTo>
                <a:cubicBezTo>
                  <a:pt x="5685" y="7129"/>
                  <a:pt x="5656" y="7086"/>
                  <a:pt x="5656" y="7043"/>
                </a:cubicBezTo>
                <a:cubicBezTo>
                  <a:pt x="5470" y="5848"/>
                  <a:pt x="6421" y="4801"/>
                  <a:pt x="7585" y="4801"/>
                </a:cubicBezTo>
                <a:cubicBezTo>
                  <a:pt x="7685" y="4801"/>
                  <a:pt x="7786" y="4809"/>
                  <a:pt x="7888" y="4825"/>
                </a:cubicBezTo>
                <a:lnTo>
                  <a:pt x="8003" y="4839"/>
                </a:lnTo>
                <a:cubicBezTo>
                  <a:pt x="8090" y="4853"/>
                  <a:pt x="8176" y="4868"/>
                  <a:pt x="8263" y="4868"/>
                </a:cubicBezTo>
                <a:cubicBezTo>
                  <a:pt x="8311" y="4871"/>
                  <a:pt x="8359" y="4872"/>
                  <a:pt x="8407" y="4872"/>
                </a:cubicBezTo>
                <a:cubicBezTo>
                  <a:pt x="10089" y="4872"/>
                  <a:pt x="11284" y="3166"/>
                  <a:pt x="10668" y="1570"/>
                </a:cubicBezTo>
                <a:cubicBezTo>
                  <a:pt x="10282" y="560"/>
                  <a:pt x="9345" y="0"/>
                  <a:pt x="838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rot="10800000">
            <a:off x="5243957" y="2107610"/>
            <a:ext cx="1981944" cy="2323580"/>
          </a:xfrm>
          <a:custGeom>
            <a:avLst/>
            <a:gdLst/>
            <a:ahLst/>
            <a:cxnLst/>
            <a:rect l="l" t="t" r="r" b="b"/>
            <a:pathLst>
              <a:path w="24528" h="28756" extrusionOk="0">
                <a:moveTo>
                  <a:pt x="21781" y="1"/>
                </a:moveTo>
                <a:cubicBezTo>
                  <a:pt x="21700" y="1"/>
                  <a:pt x="21616" y="6"/>
                  <a:pt x="21532" y="16"/>
                </a:cubicBezTo>
                <a:cubicBezTo>
                  <a:pt x="21100" y="60"/>
                  <a:pt x="20711" y="247"/>
                  <a:pt x="20423" y="549"/>
                </a:cubicBezTo>
                <a:lnTo>
                  <a:pt x="4940" y="16032"/>
                </a:lnTo>
                <a:cubicBezTo>
                  <a:pt x="4292" y="16737"/>
                  <a:pt x="4278" y="17817"/>
                  <a:pt x="4897" y="18538"/>
                </a:cubicBezTo>
                <a:cubicBezTo>
                  <a:pt x="5269" y="18969"/>
                  <a:pt x="5800" y="19199"/>
                  <a:pt x="6341" y="19199"/>
                </a:cubicBezTo>
                <a:cubicBezTo>
                  <a:pt x="6701" y="19199"/>
                  <a:pt x="7066" y="19097"/>
                  <a:pt x="7389" y="18883"/>
                </a:cubicBezTo>
                <a:lnTo>
                  <a:pt x="7389" y="18883"/>
                </a:lnTo>
                <a:lnTo>
                  <a:pt x="721" y="25551"/>
                </a:lnTo>
                <a:cubicBezTo>
                  <a:pt x="1" y="26286"/>
                  <a:pt x="15" y="27467"/>
                  <a:pt x="749" y="28201"/>
                </a:cubicBezTo>
                <a:cubicBezTo>
                  <a:pt x="1113" y="28572"/>
                  <a:pt x="1594" y="28756"/>
                  <a:pt x="2078" y="28756"/>
                </a:cubicBezTo>
                <a:cubicBezTo>
                  <a:pt x="2552" y="28756"/>
                  <a:pt x="3029" y="28579"/>
                  <a:pt x="3399" y="28230"/>
                </a:cubicBezTo>
                <a:lnTo>
                  <a:pt x="5704" y="25911"/>
                </a:lnTo>
                <a:lnTo>
                  <a:pt x="5704" y="25911"/>
                </a:lnTo>
                <a:cubicBezTo>
                  <a:pt x="5159" y="27306"/>
                  <a:pt x="6285" y="28517"/>
                  <a:pt x="7499" y="28517"/>
                </a:cubicBezTo>
                <a:cubicBezTo>
                  <a:pt x="7953" y="28517"/>
                  <a:pt x="8419" y="28348"/>
                  <a:pt x="8815" y="27956"/>
                </a:cubicBezTo>
                <a:lnTo>
                  <a:pt x="23793" y="12964"/>
                </a:lnTo>
                <a:cubicBezTo>
                  <a:pt x="24527" y="12229"/>
                  <a:pt x="24527" y="11034"/>
                  <a:pt x="23793" y="10300"/>
                </a:cubicBezTo>
                <a:cubicBezTo>
                  <a:pt x="23425" y="9925"/>
                  <a:pt x="22943" y="9738"/>
                  <a:pt x="22459" y="9738"/>
                </a:cubicBezTo>
                <a:cubicBezTo>
                  <a:pt x="21974" y="9738"/>
                  <a:pt x="21488" y="9925"/>
                  <a:pt x="21114" y="10300"/>
                </a:cubicBezTo>
                <a:lnTo>
                  <a:pt x="19818" y="11596"/>
                </a:lnTo>
                <a:cubicBezTo>
                  <a:pt x="19571" y="11694"/>
                  <a:pt x="19327" y="11739"/>
                  <a:pt x="19093" y="11739"/>
                </a:cubicBezTo>
                <a:cubicBezTo>
                  <a:pt x="17690" y="11739"/>
                  <a:pt x="16653" y="10121"/>
                  <a:pt x="17542" y="8787"/>
                </a:cubicBezTo>
                <a:lnTo>
                  <a:pt x="23159" y="3156"/>
                </a:lnTo>
                <a:cubicBezTo>
                  <a:pt x="24282" y="1924"/>
                  <a:pt x="23360" y="1"/>
                  <a:pt x="2178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733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2059784" y="1899300"/>
            <a:ext cx="2809200" cy="25516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000">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5004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1207000" y="4302367"/>
            <a:ext cx="9778000" cy="137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96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203" name="Google Shape;203;p11"/>
          <p:cNvSpPr txBox="1">
            <a:spLocks noGrp="1"/>
          </p:cNvSpPr>
          <p:nvPr>
            <p:ph type="subTitle" idx="1"/>
          </p:nvPr>
        </p:nvSpPr>
        <p:spPr>
          <a:xfrm>
            <a:off x="2468600" y="5681967"/>
            <a:ext cx="7254800" cy="462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133"/>
            </a:lvl1pPr>
            <a:lvl2pPr lvl="1" algn="ctr">
              <a:spcBef>
                <a:spcPts val="2133"/>
              </a:spcBef>
              <a:spcAft>
                <a:spcPts val="0"/>
              </a:spcAft>
              <a:buSzPts val="1600"/>
              <a:buNone/>
              <a:defRPr sz="2133"/>
            </a:lvl2pPr>
            <a:lvl3pPr lvl="2" algn="ctr">
              <a:spcBef>
                <a:spcPts val="2133"/>
              </a:spcBef>
              <a:spcAft>
                <a:spcPts val="0"/>
              </a:spcAft>
              <a:buSzPts val="1600"/>
              <a:buNone/>
              <a:defRPr sz="2133"/>
            </a:lvl3pPr>
            <a:lvl4pPr lvl="3" algn="ctr">
              <a:spcBef>
                <a:spcPts val="2133"/>
              </a:spcBef>
              <a:spcAft>
                <a:spcPts val="0"/>
              </a:spcAft>
              <a:buSzPts val="1600"/>
              <a:buNone/>
              <a:defRPr sz="2133"/>
            </a:lvl4pPr>
            <a:lvl5pPr lvl="4" algn="ctr">
              <a:spcBef>
                <a:spcPts val="2133"/>
              </a:spcBef>
              <a:spcAft>
                <a:spcPts val="0"/>
              </a:spcAft>
              <a:buSzPts val="1600"/>
              <a:buNone/>
              <a:defRPr sz="2133"/>
            </a:lvl5pPr>
            <a:lvl6pPr lvl="5" algn="ctr">
              <a:spcBef>
                <a:spcPts val="2133"/>
              </a:spcBef>
              <a:spcAft>
                <a:spcPts val="0"/>
              </a:spcAft>
              <a:buSzPts val="1600"/>
              <a:buNone/>
              <a:defRPr sz="2133"/>
            </a:lvl6pPr>
            <a:lvl7pPr lvl="6" algn="ctr">
              <a:spcBef>
                <a:spcPts val="2133"/>
              </a:spcBef>
              <a:spcAft>
                <a:spcPts val="0"/>
              </a:spcAft>
              <a:buSzPts val="1600"/>
              <a:buNone/>
              <a:defRPr sz="2133"/>
            </a:lvl7pPr>
            <a:lvl8pPr lvl="7" algn="ctr">
              <a:spcBef>
                <a:spcPts val="2133"/>
              </a:spcBef>
              <a:spcAft>
                <a:spcPts val="0"/>
              </a:spcAft>
              <a:buSzPts val="1600"/>
              <a:buNone/>
              <a:defRPr sz="2133"/>
            </a:lvl8pPr>
            <a:lvl9pPr lvl="8" algn="ctr">
              <a:spcBef>
                <a:spcPts val="2133"/>
              </a:spcBef>
              <a:spcAft>
                <a:spcPts val="2133"/>
              </a:spcAft>
              <a:buSzPts val="1600"/>
              <a:buNone/>
              <a:defRPr sz="2133"/>
            </a:lvl9pPr>
          </a:lstStyle>
          <a:p>
            <a:endParaRPr/>
          </a:p>
        </p:txBody>
      </p:sp>
      <p:grpSp>
        <p:nvGrpSpPr>
          <p:cNvPr id="204" name="Google Shape;204;p11"/>
          <p:cNvGrpSpPr/>
          <p:nvPr/>
        </p:nvGrpSpPr>
        <p:grpSpPr>
          <a:xfrm>
            <a:off x="2611467" y="401551"/>
            <a:ext cx="6273787" cy="3553676"/>
            <a:chOff x="166700" y="539488"/>
            <a:chExt cx="4705340" cy="2665257"/>
          </a:xfrm>
        </p:grpSpPr>
        <p:sp>
          <p:nvSpPr>
            <p:cNvPr id="205" name="Google Shape;205;p11"/>
            <p:cNvSpPr/>
            <p:nvPr/>
          </p:nvSpPr>
          <p:spPr>
            <a:xfrm>
              <a:off x="2533198" y="930049"/>
              <a:ext cx="2338843" cy="1840440"/>
            </a:xfrm>
            <a:custGeom>
              <a:avLst/>
              <a:gdLst/>
              <a:ahLst/>
              <a:cxnLst/>
              <a:rect l="l" t="t" r="r" b="b"/>
              <a:pathLst>
                <a:path w="44374" h="34918" extrusionOk="0">
                  <a:moveTo>
                    <a:pt x="42046" y="1"/>
                  </a:moveTo>
                  <a:cubicBezTo>
                    <a:pt x="41498" y="1"/>
                    <a:pt x="40953" y="210"/>
                    <a:pt x="40543" y="628"/>
                  </a:cubicBezTo>
                  <a:lnTo>
                    <a:pt x="18853" y="22303"/>
                  </a:lnTo>
                  <a:cubicBezTo>
                    <a:pt x="18676" y="22511"/>
                    <a:pt x="18469" y="22598"/>
                    <a:pt x="18269" y="22598"/>
                  </a:cubicBezTo>
                  <a:cubicBezTo>
                    <a:pt x="17644" y="22598"/>
                    <a:pt x="17092" y="21751"/>
                    <a:pt x="17759" y="21194"/>
                  </a:cubicBezTo>
                  <a:lnTo>
                    <a:pt x="23462" y="15490"/>
                  </a:lnTo>
                  <a:cubicBezTo>
                    <a:pt x="24528" y="14468"/>
                    <a:pt x="24556" y="12754"/>
                    <a:pt x="23505" y="11688"/>
                  </a:cubicBezTo>
                  <a:cubicBezTo>
                    <a:pt x="22983" y="11173"/>
                    <a:pt x="22305" y="10917"/>
                    <a:pt x="21630" y="10917"/>
                  </a:cubicBezTo>
                  <a:cubicBezTo>
                    <a:pt x="20926" y="10917"/>
                    <a:pt x="20224" y="11195"/>
                    <a:pt x="19703" y="11746"/>
                  </a:cubicBezTo>
                  <a:lnTo>
                    <a:pt x="11364" y="20085"/>
                  </a:lnTo>
                  <a:cubicBezTo>
                    <a:pt x="11270" y="20173"/>
                    <a:pt x="11165" y="20210"/>
                    <a:pt x="11064" y="20210"/>
                  </a:cubicBezTo>
                  <a:cubicBezTo>
                    <a:pt x="10719" y="20210"/>
                    <a:pt x="10418" y="19774"/>
                    <a:pt x="10730" y="19451"/>
                  </a:cubicBezTo>
                  <a:lnTo>
                    <a:pt x="22468" y="7699"/>
                  </a:lnTo>
                  <a:cubicBezTo>
                    <a:pt x="23059" y="7094"/>
                    <a:pt x="23059" y="6129"/>
                    <a:pt x="22468" y="5539"/>
                  </a:cubicBezTo>
                  <a:cubicBezTo>
                    <a:pt x="22173" y="5236"/>
                    <a:pt x="21780" y="5085"/>
                    <a:pt x="21388" y="5085"/>
                  </a:cubicBezTo>
                  <a:cubicBezTo>
                    <a:pt x="20995" y="5085"/>
                    <a:pt x="20603" y="5236"/>
                    <a:pt x="20308" y="5539"/>
                  </a:cubicBezTo>
                  <a:lnTo>
                    <a:pt x="2320" y="23541"/>
                  </a:lnTo>
                  <a:cubicBezTo>
                    <a:pt x="1715" y="24132"/>
                    <a:pt x="1715" y="25097"/>
                    <a:pt x="2320" y="25702"/>
                  </a:cubicBezTo>
                  <a:cubicBezTo>
                    <a:pt x="2615" y="25997"/>
                    <a:pt x="3004" y="26144"/>
                    <a:pt x="3394" y="26144"/>
                  </a:cubicBezTo>
                  <a:cubicBezTo>
                    <a:pt x="3785" y="26144"/>
                    <a:pt x="4177" y="25997"/>
                    <a:pt x="4480" y="25702"/>
                  </a:cubicBezTo>
                  <a:lnTo>
                    <a:pt x="5661" y="24521"/>
                  </a:lnTo>
                  <a:cubicBezTo>
                    <a:pt x="5757" y="24427"/>
                    <a:pt x="5864" y="24388"/>
                    <a:pt x="5966" y="24388"/>
                  </a:cubicBezTo>
                  <a:cubicBezTo>
                    <a:pt x="6305" y="24388"/>
                    <a:pt x="6593" y="24822"/>
                    <a:pt x="6295" y="25154"/>
                  </a:cubicBezTo>
                  <a:lnTo>
                    <a:pt x="1052" y="30382"/>
                  </a:lnTo>
                  <a:cubicBezTo>
                    <a:pt x="1" y="31405"/>
                    <a:pt x="1" y="33104"/>
                    <a:pt x="1038" y="34141"/>
                  </a:cubicBezTo>
                  <a:cubicBezTo>
                    <a:pt x="1555" y="34658"/>
                    <a:pt x="2236" y="34917"/>
                    <a:pt x="2917" y="34917"/>
                  </a:cubicBezTo>
                  <a:cubicBezTo>
                    <a:pt x="3604" y="34917"/>
                    <a:pt x="4291" y="34654"/>
                    <a:pt x="4811" y="34127"/>
                  </a:cubicBezTo>
                  <a:lnTo>
                    <a:pt x="14749" y="24175"/>
                  </a:lnTo>
                  <a:cubicBezTo>
                    <a:pt x="14918" y="24022"/>
                    <a:pt x="15102" y="23957"/>
                    <a:pt x="15279" y="23957"/>
                  </a:cubicBezTo>
                  <a:cubicBezTo>
                    <a:pt x="15883" y="23957"/>
                    <a:pt x="16393" y="24718"/>
                    <a:pt x="15858" y="25298"/>
                  </a:cubicBezTo>
                  <a:lnTo>
                    <a:pt x="15526" y="25630"/>
                  </a:lnTo>
                  <a:cubicBezTo>
                    <a:pt x="14677" y="26465"/>
                    <a:pt x="14677" y="27847"/>
                    <a:pt x="15526" y="28697"/>
                  </a:cubicBezTo>
                  <a:cubicBezTo>
                    <a:pt x="15938" y="29095"/>
                    <a:pt x="16470" y="29293"/>
                    <a:pt x="17001" y="29293"/>
                  </a:cubicBezTo>
                  <a:cubicBezTo>
                    <a:pt x="17546" y="29293"/>
                    <a:pt x="18092" y="29084"/>
                    <a:pt x="18507" y="28668"/>
                  </a:cubicBezTo>
                  <a:lnTo>
                    <a:pt x="22439" y="24751"/>
                  </a:lnTo>
                  <a:cubicBezTo>
                    <a:pt x="22622" y="24562"/>
                    <a:pt x="22827" y="24483"/>
                    <a:pt x="23024" y="24483"/>
                  </a:cubicBezTo>
                  <a:cubicBezTo>
                    <a:pt x="23667" y="24483"/>
                    <a:pt x="24223" y="25326"/>
                    <a:pt x="23606" y="25932"/>
                  </a:cubicBezTo>
                  <a:lnTo>
                    <a:pt x="17672" y="31851"/>
                  </a:lnTo>
                  <a:cubicBezTo>
                    <a:pt x="17139" y="32456"/>
                    <a:pt x="17168" y="33378"/>
                    <a:pt x="17744" y="33939"/>
                  </a:cubicBezTo>
                  <a:cubicBezTo>
                    <a:pt x="18038" y="34241"/>
                    <a:pt x="18430" y="34392"/>
                    <a:pt x="18823" y="34392"/>
                  </a:cubicBezTo>
                  <a:cubicBezTo>
                    <a:pt x="19183" y="34392"/>
                    <a:pt x="19544" y="34266"/>
                    <a:pt x="19832" y="34012"/>
                  </a:cubicBezTo>
                  <a:lnTo>
                    <a:pt x="37835" y="16009"/>
                  </a:lnTo>
                  <a:cubicBezTo>
                    <a:pt x="38425" y="15404"/>
                    <a:pt x="38425" y="14439"/>
                    <a:pt x="37835" y="13849"/>
                  </a:cubicBezTo>
                  <a:cubicBezTo>
                    <a:pt x="37533" y="13546"/>
                    <a:pt x="37140" y="13395"/>
                    <a:pt x="36749" y="13395"/>
                  </a:cubicBezTo>
                  <a:cubicBezTo>
                    <a:pt x="36359" y="13395"/>
                    <a:pt x="35970" y="13546"/>
                    <a:pt x="35675" y="13849"/>
                  </a:cubicBezTo>
                  <a:lnTo>
                    <a:pt x="31023" y="18500"/>
                  </a:lnTo>
                  <a:cubicBezTo>
                    <a:pt x="30846" y="18667"/>
                    <a:pt x="30652" y="18737"/>
                    <a:pt x="30464" y="18737"/>
                  </a:cubicBezTo>
                  <a:cubicBezTo>
                    <a:pt x="29826" y="18737"/>
                    <a:pt x="29277" y="17921"/>
                    <a:pt x="29856" y="17320"/>
                  </a:cubicBezTo>
                  <a:lnTo>
                    <a:pt x="43524" y="3666"/>
                  </a:lnTo>
                  <a:cubicBezTo>
                    <a:pt x="44374" y="2817"/>
                    <a:pt x="44374" y="1434"/>
                    <a:pt x="43524" y="584"/>
                  </a:cubicBezTo>
                  <a:cubicBezTo>
                    <a:pt x="43107" y="195"/>
                    <a:pt x="42575" y="1"/>
                    <a:pt x="42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1926728" y="1329767"/>
              <a:ext cx="172670" cy="125022"/>
            </a:xfrm>
            <a:custGeom>
              <a:avLst/>
              <a:gdLst/>
              <a:ahLst/>
              <a:cxnLst/>
              <a:rect l="l" t="t" r="r" b="b"/>
              <a:pathLst>
                <a:path w="3276" h="2372" extrusionOk="0">
                  <a:moveTo>
                    <a:pt x="1633" y="0"/>
                  </a:moveTo>
                  <a:cubicBezTo>
                    <a:pt x="1316" y="0"/>
                    <a:pt x="1014" y="115"/>
                    <a:pt x="798" y="346"/>
                  </a:cubicBezTo>
                  <a:cubicBezTo>
                    <a:pt x="1" y="1143"/>
                    <a:pt x="658" y="2372"/>
                    <a:pt x="1615" y="2372"/>
                  </a:cubicBezTo>
                  <a:cubicBezTo>
                    <a:pt x="1764" y="2372"/>
                    <a:pt x="1920" y="2342"/>
                    <a:pt x="2080" y="2276"/>
                  </a:cubicBezTo>
                  <a:cubicBezTo>
                    <a:pt x="3275" y="1772"/>
                    <a:pt x="2929" y="0"/>
                    <a:pt x="1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a:off x="2124114" y="1133172"/>
              <a:ext cx="172617" cy="125022"/>
            </a:xfrm>
            <a:custGeom>
              <a:avLst/>
              <a:gdLst/>
              <a:ahLst/>
              <a:cxnLst/>
              <a:rect l="l" t="t" r="r" b="b"/>
              <a:pathLst>
                <a:path w="3275" h="2372" extrusionOk="0">
                  <a:moveTo>
                    <a:pt x="1633" y="0"/>
                  </a:moveTo>
                  <a:cubicBezTo>
                    <a:pt x="1316" y="0"/>
                    <a:pt x="1014" y="115"/>
                    <a:pt x="798" y="346"/>
                  </a:cubicBezTo>
                  <a:cubicBezTo>
                    <a:pt x="0" y="1143"/>
                    <a:pt x="647" y="2372"/>
                    <a:pt x="1610" y="2372"/>
                  </a:cubicBezTo>
                  <a:cubicBezTo>
                    <a:pt x="1760" y="2372"/>
                    <a:pt x="1918" y="2342"/>
                    <a:pt x="2079" y="2276"/>
                  </a:cubicBezTo>
                  <a:cubicBezTo>
                    <a:pt x="3275" y="1772"/>
                    <a:pt x="2915" y="0"/>
                    <a:pt x="1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1"/>
            <p:cNvSpPr/>
            <p:nvPr/>
          </p:nvSpPr>
          <p:spPr>
            <a:xfrm>
              <a:off x="2343742" y="935839"/>
              <a:ext cx="138779" cy="125233"/>
            </a:xfrm>
            <a:custGeom>
              <a:avLst/>
              <a:gdLst/>
              <a:ahLst/>
              <a:cxnLst/>
              <a:rect l="l" t="t" r="r" b="b"/>
              <a:pathLst>
                <a:path w="2633" h="2376" extrusionOk="0">
                  <a:moveTo>
                    <a:pt x="1169" y="1"/>
                  </a:moveTo>
                  <a:cubicBezTo>
                    <a:pt x="885" y="1"/>
                    <a:pt x="593" y="109"/>
                    <a:pt x="346" y="360"/>
                  </a:cubicBezTo>
                  <a:cubicBezTo>
                    <a:pt x="130" y="576"/>
                    <a:pt x="1" y="878"/>
                    <a:pt x="1" y="1195"/>
                  </a:cubicBezTo>
                  <a:cubicBezTo>
                    <a:pt x="1" y="1944"/>
                    <a:pt x="597" y="2376"/>
                    <a:pt x="1195" y="2376"/>
                  </a:cubicBezTo>
                  <a:cubicBezTo>
                    <a:pt x="1632" y="2376"/>
                    <a:pt x="2069" y="2146"/>
                    <a:pt x="2276" y="1641"/>
                  </a:cubicBezTo>
                  <a:cubicBezTo>
                    <a:pt x="2632" y="771"/>
                    <a:pt x="1929"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a:off x="1064713" y="2589080"/>
              <a:ext cx="388665" cy="290418"/>
            </a:xfrm>
            <a:custGeom>
              <a:avLst/>
              <a:gdLst/>
              <a:ahLst/>
              <a:cxnLst/>
              <a:rect l="l" t="t" r="r" b="b"/>
              <a:pathLst>
                <a:path w="7374" h="5510" extrusionOk="0">
                  <a:moveTo>
                    <a:pt x="3687" y="0"/>
                  </a:moveTo>
                  <a:cubicBezTo>
                    <a:pt x="1224" y="0"/>
                    <a:pt x="0" y="2967"/>
                    <a:pt x="1728" y="4710"/>
                  </a:cubicBezTo>
                  <a:cubicBezTo>
                    <a:pt x="2268" y="5243"/>
                    <a:pt x="2974" y="5509"/>
                    <a:pt x="3680" y="5509"/>
                  </a:cubicBezTo>
                  <a:cubicBezTo>
                    <a:pt x="4386" y="5509"/>
                    <a:pt x="5091" y="5243"/>
                    <a:pt x="5631" y="4710"/>
                  </a:cubicBezTo>
                  <a:cubicBezTo>
                    <a:pt x="7374" y="2967"/>
                    <a:pt x="6135" y="0"/>
                    <a:pt x="3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1"/>
            <p:cNvSpPr/>
            <p:nvPr/>
          </p:nvSpPr>
          <p:spPr>
            <a:xfrm>
              <a:off x="288136" y="2930670"/>
              <a:ext cx="167821" cy="167821"/>
            </a:xfrm>
            <a:custGeom>
              <a:avLst/>
              <a:gdLst/>
              <a:ahLst/>
              <a:cxnLst/>
              <a:rect l="l" t="t" r="r" b="b"/>
              <a:pathLst>
                <a:path w="3184" h="3184" extrusionOk="0">
                  <a:moveTo>
                    <a:pt x="1600" y="0"/>
                  </a:moveTo>
                  <a:cubicBezTo>
                    <a:pt x="721" y="0"/>
                    <a:pt x="1" y="720"/>
                    <a:pt x="1" y="1599"/>
                  </a:cubicBezTo>
                  <a:cubicBezTo>
                    <a:pt x="1" y="2477"/>
                    <a:pt x="721" y="3183"/>
                    <a:pt x="1600" y="3183"/>
                  </a:cubicBezTo>
                  <a:cubicBezTo>
                    <a:pt x="2478" y="3183"/>
                    <a:pt x="3184" y="2477"/>
                    <a:pt x="3184" y="1599"/>
                  </a:cubicBezTo>
                  <a:cubicBezTo>
                    <a:pt x="3184" y="720"/>
                    <a:pt x="2478"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1"/>
            <p:cNvSpPr/>
            <p:nvPr/>
          </p:nvSpPr>
          <p:spPr>
            <a:xfrm>
              <a:off x="166700" y="3112085"/>
              <a:ext cx="123810" cy="92660"/>
            </a:xfrm>
            <a:custGeom>
              <a:avLst/>
              <a:gdLst/>
              <a:ahLst/>
              <a:cxnLst/>
              <a:rect l="l" t="t" r="r" b="b"/>
              <a:pathLst>
                <a:path w="2349" h="1758" extrusionOk="0">
                  <a:moveTo>
                    <a:pt x="1176" y="0"/>
                  </a:moveTo>
                  <a:cubicBezTo>
                    <a:pt x="951" y="0"/>
                    <a:pt x="728" y="87"/>
                    <a:pt x="562" y="260"/>
                  </a:cubicBezTo>
                  <a:cubicBezTo>
                    <a:pt x="1" y="807"/>
                    <a:pt x="404" y="1757"/>
                    <a:pt x="1182" y="1757"/>
                  </a:cubicBezTo>
                  <a:cubicBezTo>
                    <a:pt x="1959" y="1757"/>
                    <a:pt x="2348" y="807"/>
                    <a:pt x="1801" y="260"/>
                  </a:cubicBezTo>
                  <a:cubicBezTo>
                    <a:pt x="1628" y="87"/>
                    <a:pt x="1401" y="0"/>
                    <a:pt x="1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1"/>
            <p:cNvSpPr/>
            <p:nvPr/>
          </p:nvSpPr>
          <p:spPr>
            <a:xfrm>
              <a:off x="407358" y="539488"/>
              <a:ext cx="2371416" cy="2621566"/>
            </a:xfrm>
            <a:custGeom>
              <a:avLst/>
              <a:gdLst/>
              <a:ahLst/>
              <a:cxnLst/>
              <a:rect l="l" t="t" r="r" b="b"/>
              <a:pathLst>
                <a:path w="44992" h="49738" extrusionOk="0">
                  <a:moveTo>
                    <a:pt x="36920" y="1"/>
                  </a:moveTo>
                  <a:cubicBezTo>
                    <a:pt x="36688" y="1"/>
                    <a:pt x="36456" y="91"/>
                    <a:pt x="36279" y="275"/>
                  </a:cubicBezTo>
                  <a:lnTo>
                    <a:pt x="29726" y="6828"/>
                  </a:lnTo>
                  <a:cubicBezTo>
                    <a:pt x="29546" y="7005"/>
                    <a:pt x="29346" y="7079"/>
                    <a:pt x="29154" y="7079"/>
                  </a:cubicBezTo>
                  <a:cubicBezTo>
                    <a:pt x="28518" y="7079"/>
                    <a:pt x="27976" y="6263"/>
                    <a:pt x="28574" y="5676"/>
                  </a:cubicBezTo>
                  <a:lnTo>
                    <a:pt x="29582" y="4654"/>
                  </a:lnTo>
                  <a:cubicBezTo>
                    <a:pt x="30331" y="3919"/>
                    <a:pt x="30359" y="2724"/>
                    <a:pt x="29654" y="1960"/>
                  </a:cubicBezTo>
                  <a:cubicBezTo>
                    <a:pt x="29283" y="1568"/>
                    <a:pt x="28788" y="1373"/>
                    <a:pt x="28291" y="1373"/>
                  </a:cubicBezTo>
                  <a:cubicBezTo>
                    <a:pt x="27805" y="1373"/>
                    <a:pt x="27317" y="1561"/>
                    <a:pt x="26946" y="1932"/>
                  </a:cubicBezTo>
                  <a:lnTo>
                    <a:pt x="16447" y="12416"/>
                  </a:lnTo>
                  <a:cubicBezTo>
                    <a:pt x="15698" y="13165"/>
                    <a:pt x="15713" y="14389"/>
                    <a:pt x="16476" y="15138"/>
                  </a:cubicBezTo>
                  <a:cubicBezTo>
                    <a:pt x="16844" y="15479"/>
                    <a:pt x="17313" y="15648"/>
                    <a:pt x="17783" y="15648"/>
                  </a:cubicBezTo>
                  <a:cubicBezTo>
                    <a:pt x="18286" y="15648"/>
                    <a:pt x="18789" y="15454"/>
                    <a:pt x="19169" y="15066"/>
                  </a:cubicBezTo>
                  <a:lnTo>
                    <a:pt x="21013" y="13237"/>
                  </a:lnTo>
                  <a:cubicBezTo>
                    <a:pt x="21191" y="13055"/>
                    <a:pt x="21392" y="12979"/>
                    <a:pt x="21583" y="12979"/>
                  </a:cubicBezTo>
                  <a:cubicBezTo>
                    <a:pt x="22211" y="12979"/>
                    <a:pt x="22749" y="13794"/>
                    <a:pt x="22165" y="14389"/>
                  </a:cubicBezTo>
                  <a:lnTo>
                    <a:pt x="6481" y="30073"/>
                  </a:lnTo>
                  <a:cubicBezTo>
                    <a:pt x="6135" y="30404"/>
                    <a:pt x="6092" y="30937"/>
                    <a:pt x="6380" y="31312"/>
                  </a:cubicBezTo>
                  <a:cubicBezTo>
                    <a:pt x="6564" y="31534"/>
                    <a:pt x="6825" y="31646"/>
                    <a:pt x="7086" y="31646"/>
                  </a:cubicBezTo>
                  <a:cubicBezTo>
                    <a:pt x="7315" y="31646"/>
                    <a:pt x="7544" y="31559"/>
                    <a:pt x="7719" y="31384"/>
                  </a:cubicBezTo>
                  <a:lnTo>
                    <a:pt x="12717" y="26386"/>
                  </a:lnTo>
                  <a:cubicBezTo>
                    <a:pt x="12857" y="26238"/>
                    <a:pt x="13044" y="26162"/>
                    <a:pt x="13232" y="26162"/>
                  </a:cubicBezTo>
                  <a:cubicBezTo>
                    <a:pt x="13391" y="26162"/>
                    <a:pt x="13550" y="26216"/>
                    <a:pt x="13682" y="26329"/>
                  </a:cubicBezTo>
                  <a:cubicBezTo>
                    <a:pt x="14013" y="26588"/>
                    <a:pt x="14028" y="27063"/>
                    <a:pt x="13740" y="27366"/>
                  </a:cubicBezTo>
                  <a:lnTo>
                    <a:pt x="1469" y="39622"/>
                  </a:lnTo>
                  <a:cubicBezTo>
                    <a:pt x="101" y="41004"/>
                    <a:pt x="0" y="43251"/>
                    <a:pt x="1325" y="44677"/>
                  </a:cubicBezTo>
                  <a:cubicBezTo>
                    <a:pt x="2032" y="45435"/>
                    <a:pt x="2990" y="45817"/>
                    <a:pt x="3953" y="45817"/>
                  </a:cubicBezTo>
                  <a:cubicBezTo>
                    <a:pt x="4874" y="45817"/>
                    <a:pt x="5799" y="45467"/>
                    <a:pt x="6510" y="44763"/>
                  </a:cubicBezTo>
                  <a:lnTo>
                    <a:pt x="23979" y="27294"/>
                  </a:lnTo>
                  <a:cubicBezTo>
                    <a:pt x="24139" y="27126"/>
                    <a:pt x="24355" y="27043"/>
                    <a:pt x="24573" y="27043"/>
                  </a:cubicBezTo>
                  <a:cubicBezTo>
                    <a:pt x="24749" y="27043"/>
                    <a:pt x="24926" y="27098"/>
                    <a:pt x="25074" y="27207"/>
                  </a:cubicBezTo>
                  <a:cubicBezTo>
                    <a:pt x="25434" y="27510"/>
                    <a:pt x="25463" y="28057"/>
                    <a:pt x="25132" y="28388"/>
                  </a:cubicBezTo>
                  <a:lnTo>
                    <a:pt x="19126" y="34394"/>
                  </a:lnTo>
                  <a:cubicBezTo>
                    <a:pt x="17945" y="35546"/>
                    <a:pt x="17902" y="37418"/>
                    <a:pt x="18996" y="38642"/>
                  </a:cubicBezTo>
                  <a:cubicBezTo>
                    <a:pt x="19592" y="39282"/>
                    <a:pt x="20397" y="39602"/>
                    <a:pt x="21203" y="39602"/>
                  </a:cubicBezTo>
                  <a:cubicBezTo>
                    <a:pt x="21978" y="39602"/>
                    <a:pt x="22753" y="39307"/>
                    <a:pt x="23346" y="38714"/>
                  </a:cubicBezTo>
                  <a:lnTo>
                    <a:pt x="24224" y="37836"/>
                  </a:lnTo>
                  <a:cubicBezTo>
                    <a:pt x="24383" y="37677"/>
                    <a:pt x="24600" y="37592"/>
                    <a:pt x="24817" y="37592"/>
                  </a:cubicBezTo>
                  <a:cubicBezTo>
                    <a:pt x="24993" y="37592"/>
                    <a:pt x="25170" y="37648"/>
                    <a:pt x="25319" y="37764"/>
                  </a:cubicBezTo>
                  <a:cubicBezTo>
                    <a:pt x="25679" y="38066"/>
                    <a:pt x="25708" y="38614"/>
                    <a:pt x="25376" y="38945"/>
                  </a:cubicBezTo>
                  <a:lnTo>
                    <a:pt x="16706" y="47615"/>
                  </a:lnTo>
                  <a:cubicBezTo>
                    <a:pt x="16217" y="48090"/>
                    <a:pt x="16188" y="48853"/>
                    <a:pt x="16634" y="49358"/>
                  </a:cubicBezTo>
                  <a:cubicBezTo>
                    <a:pt x="16874" y="49611"/>
                    <a:pt x="17193" y="49737"/>
                    <a:pt x="17514" y="49737"/>
                  </a:cubicBezTo>
                  <a:cubicBezTo>
                    <a:pt x="17831" y="49737"/>
                    <a:pt x="18148" y="49615"/>
                    <a:pt x="18391" y="49372"/>
                  </a:cubicBezTo>
                  <a:lnTo>
                    <a:pt x="43120" y="24644"/>
                  </a:lnTo>
                  <a:cubicBezTo>
                    <a:pt x="43595" y="24168"/>
                    <a:pt x="43624" y="23419"/>
                    <a:pt x="43192" y="22915"/>
                  </a:cubicBezTo>
                  <a:cubicBezTo>
                    <a:pt x="42949" y="22658"/>
                    <a:pt x="42623" y="22528"/>
                    <a:pt x="42298" y="22528"/>
                  </a:cubicBezTo>
                  <a:cubicBezTo>
                    <a:pt x="41986" y="22528"/>
                    <a:pt x="41674" y="22647"/>
                    <a:pt x="41435" y="22887"/>
                  </a:cubicBezTo>
                  <a:lnTo>
                    <a:pt x="34248" y="30073"/>
                  </a:lnTo>
                  <a:cubicBezTo>
                    <a:pt x="34091" y="30238"/>
                    <a:pt x="33879" y="30322"/>
                    <a:pt x="33664" y="30322"/>
                  </a:cubicBezTo>
                  <a:cubicBezTo>
                    <a:pt x="33485" y="30322"/>
                    <a:pt x="33304" y="30263"/>
                    <a:pt x="33153" y="30145"/>
                  </a:cubicBezTo>
                  <a:cubicBezTo>
                    <a:pt x="32793" y="29857"/>
                    <a:pt x="32765" y="29310"/>
                    <a:pt x="33096" y="28964"/>
                  </a:cubicBezTo>
                  <a:lnTo>
                    <a:pt x="43768" y="18307"/>
                  </a:lnTo>
                  <a:cubicBezTo>
                    <a:pt x="44934" y="17155"/>
                    <a:pt x="44992" y="15282"/>
                    <a:pt x="43897" y="14058"/>
                  </a:cubicBezTo>
                  <a:cubicBezTo>
                    <a:pt x="43299" y="13415"/>
                    <a:pt x="42488" y="13091"/>
                    <a:pt x="41677" y="13091"/>
                  </a:cubicBezTo>
                  <a:cubicBezTo>
                    <a:pt x="40907" y="13091"/>
                    <a:pt x="40137" y="13383"/>
                    <a:pt x="39548" y="13972"/>
                  </a:cubicBezTo>
                  <a:lnTo>
                    <a:pt x="28847" y="24672"/>
                  </a:lnTo>
                  <a:cubicBezTo>
                    <a:pt x="28690" y="24837"/>
                    <a:pt x="28478" y="24921"/>
                    <a:pt x="28263" y="24921"/>
                  </a:cubicBezTo>
                  <a:cubicBezTo>
                    <a:pt x="28084" y="24921"/>
                    <a:pt x="27903" y="24862"/>
                    <a:pt x="27753" y="24744"/>
                  </a:cubicBezTo>
                  <a:cubicBezTo>
                    <a:pt x="27393" y="24456"/>
                    <a:pt x="27364" y="23909"/>
                    <a:pt x="27695" y="23578"/>
                  </a:cubicBezTo>
                  <a:lnTo>
                    <a:pt x="28502" y="22771"/>
                  </a:lnTo>
                  <a:cubicBezTo>
                    <a:pt x="29884" y="21389"/>
                    <a:pt x="29985" y="19142"/>
                    <a:pt x="28660" y="17716"/>
                  </a:cubicBezTo>
                  <a:cubicBezTo>
                    <a:pt x="27944" y="16949"/>
                    <a:pt x="26979" y="16563"/>
                    <a:pt x="26015" y="16563"/>
                  </a:cubicBezTo>
                  <a:cubicBezTo>
                    <a:pt x="25096" y="16563"/>
                    <a:pt x="24178" y="16913"/>
                    <a:pt x="23475" y="17615"/>
                  </a:cubicBezTo>
                  <a:lnTo>
                    <a:pt x="20552" y="20553"/>
                  </a:lnTo>
                  <a:cubicBezTo>
                    <a:pt x="20411" y="20694"/>
                    <a:pt x="20223" y="20767"/>
                    <a:pt x="20034" y="20767"/>
                  </a:cubicBezTo>
                  <a:cubicBezTo>
                    <a:pt x="19876" y="20767"/>
                    <a:pt x="19718" y="20716"/>
                    <a:pt x="19587" y="20611"/>
                  </a:cubicBezTo>
                  <a:cubicBezTo>
                    <a:pt x="19256" y="20337"/>
                    <a:pt x="19241" y="19862"/>
                    <a:pt x="19529" y="19574"/>
                  </a:cubicBezTo>
                  <a:lnTo>
                    <a:pt x="37532" y="1572"/>
                  </a:lnTo>
                  <a:cubicBezTo>
                    <a:pt x="37863" y="1240"/>
                    <a:pt x="37906" y="707"/>
                    <a:pt x="37618" y="333"/>
                  </a:cubicBezTo>
                  <a:cubicBezTo>
                    <a:pt x="37436" y="113"/>
                    <a:pt x="37178" y="1"/>
                    <a:pt x="36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767870" y="1386479"/>
              <a:ext cx="463141" cy="457238"/>
            </a:xfrm>
            <a:custGeom>
              <a:avLst/>
              <a:gdLst/>
              <a:ahLst/>
              <a:cxnLst/>
              <a:rect l="l" t="t" r="r" b="b"/>
              <a:pathLst>
                <a:path w="8787" h="8675" extrusionOk="0">
                  <a:moveTo>
                    <a:pt x="8491" y="1"/>
                  </a:moveTo>
                  <a:cubicBezTo>
                    <a:pt x="8423" y="1"/>
                    <a:pt x="8354" y="26"/>
                    <a:pt x="8297" y="76"/>
                  </a:cubicBezTo>
                  <a:lnTo>
                    <a:pt x="174" y="8214"/>
                  </a:lnTo>
                  <a:cubicBezTo>
                    <a:pt x="1" y="8386"/>
                    <a:pt x="116" y="8674"/>
                    <a:pt x="361" y="8674"/>
                  </a:cubicBezTo>
                  <a:cubicBezTo>
                    <a:pt x="433" y="8674"/>
                    <a:pt x="505" y="8646"/>
                    <a:pt x="548" y="8602"/>
                  </a:cubicBezTo>
                  <a:lnTo>
                    <a:pt x="8685" y="465"/>
                  </a:lnTo>
                  <a:cubicBezTo>
                    <a:pt x="8786" y="364"/>
                    <a:pt x="8786" y="192"/>
                    <a:pt x="8685" y="76"/>
                  </a:cubicBezTo>
                  <a:cubicBezTo>
                    <a:pt x="8628" y="26"/>
                    <a:pt x="8559" y="1"/>
                    <a:pt x="8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3369252" y="543915"/>
              <a:ext cx="72947" cy="72736"/>
            </a:xfrm>
            <a:custGeom>
              <a:avLst/>
              <a:gdLst/>
              <a:ahLst/>
              <a:cxnLst/>
              <a:rect l="l" t="t" r="r" b="b"/>
              <a:pathLst>
                <a:path w="1384" h="1380" extrusionOk="0">
                  <a:moveTo>
                    <a:pt x="692" y="0"/>
                  </a:moveTo>
                  <a:cubicBezTo>
                    <a:pt x="516" y="0"/>
                    <a:pt x="339" y="69"/>
                    <a:pt x="202" y="206"/>
                  </a:cubicBezTo>
                  <a:cubicBezTo>
                    <a:pt x="73" y="335"/>
                    <a:pt x="1" y="508"/>
                    <a:pt x="1" y="695"/>
                  </a:cubicBezTo>
                  <a:cubicBezTo>
                    <a:pt x="1" y="883"/>
                    <a:pt x="73" y="1055"/>
                    <a:pt x="217" y="1185"/>
                  </a:cubicBezTo>
                  <a:cubicBezTo>
                    <a:pt x="354" y="1315"/>
                    <a:pt x="526" y="1379"/>
                    <a:pt x="699" y="1379"/>
                  </a:cubicBezTo>
                  <a:cubicBezTo>
                    <a:pt x="872" y="1379"/>
                    <a:pt x="1045" y="1315"/>
                    <a:pt x="1182" y="1185"/>
                  </a:cubicBezTo>
                  <a:cubicBezTo>
                    <a:pt x="1311" y="1055"/>
                    <a:pt x="1383" y="883"/>
                    <a:pt x="1383" y="695"/>
                  </a:cubicBezTo>
                  <a:cubicBezTo>
                    <a:pt x="1383" y="508"/>
                    <a:pt x="1311" y="335"/>
                    <a:pt x="1182" y="206"/>
                  </a:cubicBezTo>
                  <a:cubicBezTo>
                    <a:pt x="1045" y="69"/>
                    <a:pt x="868" y="0"/>
                    <a:pt x="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2877395" y="1024597"/>
              <a:ext cx="97193" cy="72526"/>
            </a:xfrm>
            <a:custGeom>
              <a:avLst/>
              <a:gdLst/>
              <a:ahLst/>
              <a:cxnLst/>
              <a:rect l="l" t="t" r="r" b="b"/>
              <a:pathLst>
                <a:path w="1844" h="1376" extrusionOk="0">
                  <a:moveTo>
                    <a:pt x="922" y="1"/>
                  </a:moveTo>
                  <a:cubicBezTo>
                    <a:pt x="303" y="1"/>
                    <a:pt x="0" y="735"/>
                    <a:pt x="432" y="1182"/>
                  </a:cubicBezTo>
                  <a:cubicBezTo>
                    <a:pt x="569" y="1311"/>
                    <a:pt x="746" y="1376"/>
                    <a:pt x="922" y="1376"/>
                  </a:cubicBezTo>
                  <a:cubicBezTo>
                    <a:pt x="1098" y="1376"/>
                    <a:pt x="1275" y="1311"/>
                    <a:pt x="1412" y="1182"/>
                  </a:cubicBezTo>
                  <a:cubicBezTo>
                    <a:pt x="1844" y="735"/>
                    <a:pt x="1527" y="1"/>
                    <a:pt x="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2997302" y="904690"/>
              <a:ext cx="97245" cy="72315"/>
            </a:xfrm>
            <a:custGeom>
              <a:avLst/>
              <a:gdLst/>
              <a:ahLst/>
              <a:cxnLst/>
              <a:rect l="l" t="t" r="r" b="b"/>
              <a:pathLst>
                <a:path w="1845" h="1372" extrusionOk="0">
                  <a:moveTo>
                    <a:pt x="922" y="0"/>
                  </a:moveTo>
                  <a:cubicBezTo>
                    <a:pt x="303" y="0"/>
                    <a:pt x="1" y="735"/>
                    <a:pt x="433" y="1167"/>
                  </a:cubicBezTo>
                  <a:cubicBezTo>
                    <a:pt x="570" y="1303"/>
                    <a:pt x="746" y="1372"/>
                    <a:pt x="922" y="1372"/>
                  </a:cubicBezTo>
                  <a:cubicBezTo>
                    <a:pt x="1099" y="1372"/>
                    <a:pt x="1275" y="1303"/>
                    <a:pt x="1412" y="1167"/>
                  </a:cubicBezTo>
                  <a:cubicBezTo>
                    <a:pt x="1844" y="735"/>
                    <a:pt x="1527" y="0"/>
                    <a:pt x="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3112677" y="783781"/>
              <a:ext cx="92660" cy="74318"/>
            </a:xfrm>
            <a:custGeom>
              <a:avLst/>
              <a:gdLst/>
              <a:ahLst/>
              <a:cxnLst/>
              <a:rect l="l" t="t" r="r" b="b"/>
              <a:pathLst>
                <a:path w="1758" h="1410" extrusionOk="0">
                  <a:moveTo>
                    <a:pt x="1009" y="1"/>
                  </a:moveTo>
                  <a:cubicBezTo>
                    <a:pt x="833" y="1"/>
                    <a:pt x="656" y="69"/>
                    <a:pt x="519" y="206"/>
                  </a:cubicBezTo>
                  <a:cubicBezTo>
                    <a:pt x="1" y="702"/>
                    <a:pt x="471" y="1410"/>
                    <a:pt x="1011" y="1410"/>
                  </a:cubicBezTo>
                  <a:cubicBezTo>
                    <a:pt x="1175" y="1410"/>
                    <a:pt x="1347" y="1344"/>
                    <a:pt x="1499" y="1185"/>
                  </a:cubicBezTo>
                  <a:cubicBezTo>
                    <a:pt x="1758" y="911"/>
                    <a:pt x="1758" y="479"/>
                    <a:pt x="1499" y="206"/>
                  </a:cubicBezTo>
                  <a:cubicBezTo>
                    <a:pt x="1362" y="69"/>
                    <a:pt x="1185" y="1"/>
                    <a:pt x="1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3237169" y="664033"/>
              <a:ext cx="97245" cy="73105"/>
            </a:xfrm>
            <a:custGeom>
              <a:avLst/>
              <a:gdLst/>
              <a:ahLst/>
              <a:cxnLst/>
              <a:rect l="l" t="t" r="r" b="b"/>
              <a:pathLst>
                <a:path w="1845" h="1387" extrusionOk="0">
                  <a:moveTo>
                    <a:pt x="923" y="1"/>
                  </a:moveTo>
                  <a:cubicBezTo>
                    <a:pt x="303" y="1"/>
                    <a:pt x="1" y="750"/>
                    <a:pt x="433" y="1182"/>
                  </a:cubicBezTo>
                  <a:cubicBezTo>
                    <a:pt x="570" y="1318"/>
                    <a:pt x="746" y="1387"/>
                    <a:pt x="923" y="1387"/>
                  </a:cubicBezTo>
                  <a:cubicBezTo>
                    <a:pt x="1099" y="1387"/>
                    <a:pt x="1275" y="1318"/>
                    <a:pt x="1412" y="1182"/>
                  </a:cubicBezTo>
                  <a:cubicBezTo>
                    <a:pt x="1844" y="750"/>
                    <a:pt x="1542" y="1"/>
                    <a:pt x="9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2765815" y="1144556"/>
              <a:ext cx="88074" cy="72526"/>
            </a:xfrm>
            <a:custGeom>
              <a:avLst/>
              <a:gdLst/>
              <a:ahLst/>
              <a:cxnLst/>
              <a:rect l="l" t="t" r="r" b="b"/>
              <a:pathLst>
                <a:path w="1671" h="1376" extrusionOk="0">
                  <a:moveTo>
                    <a:pt x="763" y="0"/>
                  </a:moveTo>
                  <a:cubicBezTo>
                    <a:pt x="576" y="0"/>
                    <a:pt x="403" y="72"/>
                    <a:pt x="274" y="202"/>
                  </a:cubicBezTo>
                  <a:cubicBezTo>
                    <a:pt x="0" y="475"/>
                    <a:pt x="0" y="907"/>
                    <a:pt x="274" y="1181"/>
                  </a:cubicBezTo>
                  <a:cubicBezTo>
                    <a:pt x="411" y="1311"/>
                    <a:pt x="583" y="1376"/>
                    <a:pt x="758" y="1376"/>
                  </a:cubicBezTo>
                  <a:cubicBezTo>
                    <a:pt x="933" y="1376"/>
                    <a:pt x="1109" y="1311"/>
                    <a:pt x="1253" y="1181"/>
                  </a:cubicBezTo>
                  <a:cubicBezTo>
                    <a:pt x="1671" y="749"/>
                    <a:pt x="1368" y="0"/>
                    <a:pt x="7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2758963" y="943218"/>
              <a:ext cx="747867" cy="741067"/>
            </a:xfrm>
            <a:custGeom>
              <a:avLst/>
              <a:gdLst/>
              <a:ahLst/>
              <a:cxnLst/>
              <a:rect l="l" t="t" r="r" b="b"/>
              <a:pathLst>
                <a:path w="14189" h="14060" extrusionOk="0">
                  <a:moveTo>
                    <a:pt x="13792" y="1"/>
                  </a:moveTo>
                  <a:cubicBezTo>
                    <a:pt x="13725" y="1"/>
                    <a:pt x="13655" y="31"/>
                    <a:pt x="13596" y="104"/>
                  </a:cubicBezTo>
                  <a:lnTo>
                    <a:pt x="101" y="13599"/>
                  </a:lnTo>
                  <a:cubicBezTo>
                    <a:pt x="0" y="13700"/>
                    <a:pt x="0" y="13873"/>
                    <a:pt x="101" y="13974"/>
                  </a:cubicBezTo>
                  <a:cubicBezTo>
                    <a:pt x="145" y="14017"/>
                    <a:pt x="217" y="14046"/>
                    <a:pt x="289" y="14060"/>
                  </a:cubicBezTo>
                  <a:cubicBezTo>
                    <a:pt x="361" y="14060"/>
                    <a:pt x="433" y="14031"/>
                    <a:pt x="476" y="13974"/>
                  </a:cubicBezTo>
                  <a:lnTo>
                    <a:pt x="13970" y="479"/>
                  </a:lnTo>
                  <a:cubicBezTo>
                    <a:pt x="14189" y="293"/>
                    <a:pt x="14002" y="1"/>
                    <a:pt x="13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1485206" y="2390587"/>
              <a:ext cx="134457" cy="100619"/>
            </a:xfrm>
            <a:custGeom>
              <a:avLst/>
              <a:gdLst/>
              <a:ahLst/>
              <a:cxnLst/>
              <a:rect l="l" t="t" r="r" b="b"/>
              <a:pathLst>
                <a:path w="2551" h="1909" extrusionOk="0">
                  <a:moveTo>
                    <a:pt x="1270" y="0"/>
                  </a:moveTo>
                  <a:cubicBezTo>
                    <a:pt x="1027" y="0"/>
                    <a:pt x="786" y="94"/>
                    <a:pt x="606" y="281"/>
                  </a:cubicBezTo>
                  <a:cubicBezTo>
                    <a:pt x="1" y="871"/>
                    <a:pt x="419" y="1908"/>
                    <a:pt x="1268" y="1908"/>
                  </a:cubicBezTo>
                  <a:cubicBezTo>
                    <a:pt x="2118" y="1908"/>
                    <a:pt x="2550" y="871"/>
                    <a:pt x="1945" y="281"/>
                  </a:cubicBezTo>
                  <a:cubicBezTo>
                    <a:pt x="1758" y="94"/>
                    <a:pt x="1513" y="0"/>
                    <a:pt x="1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1602899" y="2193571"/>
              <a:ext cx="224745" cy="167821"/>
            </a:xfrm>
            <a:custGeom>
              <a:avLst/>
              <a:gdLst/>
              <a:ahLst/>
              <a:cxnLst/>
              <a:rect l="l" t="t" r="r" b="b"/>
              <a:pathLst>
                <a:path w="4264" h="3184" extrusionOk="0">
                  <a:moveTo>
                    <a:pt x="2132" y="1"/>
                  </a:moveTo>
                  <a:cubicBezTo>
                    <a:pt x="1725" y="1"/>
                    <a:pt x="1318" y="159"/>
                    <a:pt x="1008" y="476"/>
                  </a:cubicBezTo>
                  <a:cubicBezTo>
                    <a:pt x="0" y="1470"/>
                    <a:pt x="720" y="3184"/>
                    <a:pt x="2132" y="3184"/>
                  </a:cubicBezTo>
                  <a:cubicBezTo>
                    <a:pt x="3558" y="3184"/>
                    <a:pt x="4263" y="1470"/>
                    <a:pt x="3255" y="476"/>
                  </a:cubicBezTo>
                  <a:cubicBezTo>
                    <a:pt x="2945" y="159"/>
                    <a:pt x="2539" y="1"/>
                    <a:pt x="2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619870" y="2630032"/>
              <a:ext cx="158702" cy="124969"/>
            </a:xfrm>
            <a:custGeom>
              <a:avLst/>
              <a:gdLst/>
              <a:ahLst/>
              <a:cxnLst/>
              <a:rect l="l" t="t" r="r" b="b"/>
              <a:pathLst>
                <a:path w="3011" h="2371" extrusionOk="0">
                  <a:moveTo>
                    <a:pt x="1426" y="1"/>
                  </a:moveTo>
                  <a:cubicBezTo>
                    <a:pt x="577" y="1"/>
                    <a:pt x="1" y="865"/>
                    <a:pt x="332" y="1643"/>
                  </a:cubicBezTo>
                  <a:cubicBezTo>
                    <a:pt x="523" y="2111"/>
                    <a:pt x="970" y="2371"/>
                    <a:pt x="1424" y="2371"/>
                  </a:cubicBezTo>
                  <a:cubicBezTo>
                    <a:pt x="1724" y="2371"/>
                    <a:pt x="2027" y="2258"/>
                    <a:pt x="2262" y="2017"/>
                  </a:cubicBezTo>
                  <a:cubicBezTo>
                    <a:pt x="3011" y="1268"/>
                    <a:pt x="2478"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750424" y="2499479"/>
              <a:ext cx="157964" cy="124969"/>
            </a:xfrm>
            <a:custGeom>
              <a:avLst/>
              <a:gdLst/>
              <a:ahLst/>
              <a:cxnLst/>
              <a:rect l="l" t="t" r="r" b="b"/>
              <a:pathLst>
                <a:path w="2997" h="2371" extrusionOk="0">
                  <a:moveTo>
                    <a:pt x="1412" y="1"/>
                  </a:moveTo>
                  <a:cubicBezTo>
                    <a:pt x="577" y="1"/>
                    <a:pt x="1" y="865"/>
                    <a:pt x="332" y="1643"/>
                  </a:cubicBezTo>
                  <a:cubicBezTo>
                    <a:pt x="523" y="2111"/>
                    <a:pt x="965" y="2371"/>
                    <a:pt x="1418" y="2371"/>
                  </a:cubicBezTo>
                  <a:cubicBezTo>
                    <a:pt x="1717" y="2371"/>
                    <a:pt x="2021" y="2258"/>
                    <a:pt x="2262" y="2017"/>
                  </a:cubicBezTo>
                  <a:cubicBezTo>
                    <a:pt x="2996" y="1268"/>
                    <a:pt x="2463" y="1"/>
                    <a:pt x="1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868118" y="2368925"/>
              <a:ext cx="173355" cy="125286"/>
            </a:xfrm>
            <a:custGeom>
              <a:avLst/>
              <a:gdLst/>
              <a:ahLst/>
              <a:cxnLst/>
              <a:rect l="l" t="t" r="r" b="b"/>
              <a:pathLst>
                <a:path w="3289" h="2377" extrusionOk="0">
                  <a:moveTo>
                    <a:pt x="1671" y="1"/>
                  </a:moveTo>
                  <a:cubicBezTo>
                    <a:pt x="360" y="1"/>
                    <a:pt x="0" y="1787"/>
                    <a:pt x="1210" y="2276"/>
                  </a:cubicBezTo>
                  <a:cubicBezTo>
                    <a:pt x="1374" y="2345"/>
                    <a:pt x="1534" y="2377"/>
                    <a:pt x="1687" y="2377"/>
                  </a:cubicBezTo>
                  <a:cubicBezTo>
                    <a:pt x="2646" y="2377"/>
                    <a:pt x="3289" y="1142"/>
                    <a:pt x="2506" y="346"/>
                  </a:cubicBezTo>
                  <a:cubicBezTo>
                    <a:pt x="2276" y="130"/>
                    <a:pt x="1973" y="1"/>
                    <a:pt x="1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0777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76547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1pPr>
            <a:lvl2pPr lvl="1"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2pPr>
            <a:lvl3pPr lvl="2"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3pPr>
            <a:lvl4pPr lvl="3"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4pPr>
            <a:lvl5pPr lvl="4"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5pPr>
            <a:lvl6pPr lvl="5"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6pPr>
            <a:lvl7pPr lvl="6"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7pPr>
            <a:lvl8pPr lvl="7"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8pPr>
            <a:lvl9pPr lvl="8" algn="ctr">
              <a:spcBef>
                <a:spcPts val="0"/>
              </a:spcBef>
              <a:spcAft>
                <a:spcPts val="0"/>
              </a:spcAft>
              <a:buClr>
                <a:schemeClr val="dk1"/>
              </a:buClr>
              <a:buSzPts val="3600"/>
              <a:buFont typeface="Kanit"/>
              <a:buNone/>
              <a:defRPr sz="36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1pPr>
            <a:lvl2pPr marL="914400" lvl="1"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2pPr>
            <a:lvl3pPr marL="1371600" lvl="2"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3pPr>
            <a:lvl4pPr marL="1828800" lvl="3"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4pPr>
            <a:lvl5pPr marL="2286000" lvl="4"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5pPr>
            <a:lvl6pPr marL="2743200" lvl="5"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6pPr>
            <a:lvl7pPr marL="3200400" lvl="6"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7pPr>
            <a:lvl8pPr marL="3657600" lvl="7" indent="-330200">
              <a:lnSpc>
                <a:spcPct val="100000"/>
              </a:lnSpc>
              <a:spcBef>
                <a:spcPts val="1600"/>
              </a:spcBef>
              <a:spcAft>
                <a:spcPts val="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8pPr>
            <a:lvl9pPr marL="4114800" lvl="8" indent="-330200">
              <a:lnSpc>
                <a:spcPct val="100000"/>
              </a:lnSpc>
              <a:spcBef>
                <a:spcPts val="1600"/>
              </a:spcBef>
              <a:spcAft>
                <a:spcPts val="1600"/>
              </a:spcAft>
              <a:buClr>
                <a:schemeClr val="dk1"/>
              </a:buClr>
              <a:buSzPts val="1600"/>
              <a:buFont typeface="Open Sans Light"/>
              <a:buChar char="■"/>
              <a:defRPr sz="1600">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2300759164"/>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 id="2147483677"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731947483"/>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20.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44.xml"/><Relationship Id="rId5" Type="http://schemas.openxmlformats.org/officeDocument/2006/relationships/image" Target="../media/image5.png"/><Relationship Id="rId4" Type="http://schemas.openxmlformats.org/officeDocument/2006/relationships/image" Target="../media/image15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0.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0.png"/><Relationship Id="rId7"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image" Target="../media/image8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150.png"/><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image" Target="../media/image80.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5.png"/><Relationship Id="rId5" Type="http://schemas.openxmlformats.org/officeDocument/2006/relationships/image" Target="../media/image150.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150.png"/><Relationship Id="rId5" Type="http://schemas.openxmlformats.org/officeDocument/2006/relationships/image" Target="../media/image80.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0.png"/><Relationship Id="rId7" Type="http://schemas.openxmlformats.org/officeDocument/2006/relationships/image" Target="../media/image150.png"/><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80.png"/><Relationship Id="rId5" Type="http://schemas.openxmlformats.org/officeDocument/2006/relationships/image" Target="../media/image280.png"/><Relationship Id="rId10" Type="http://schemas.openxmlformats.org/officeDocument/2006/relationships/image" Target="../media/image10.svg"/><Relationship Id="rId4" Type="http://schemas.openxmlformats.org/officeDocument/2006/relationships/image" Target="../media/image270.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image" Target="../media/image39.png"/><Relationship Id="rId11" Type="http://schemas.openxmlformats.org/officeDocument/2006/relationships/image" Target="../media/image10.svg"/><Relationship Id="rId5" Type="http://schemas.openxmlformats.org/officeDocument/2006/relationships/image" Target="../media/image38.png"/><Relationship Id="rId10"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image" Target="../media/image5.png"/><Relationship Id="rId5" Type="http://schemas.openxmlformats.org/officeDocument/2006/relationships/image" Target="../media/image43.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6.xml"/><Relationship Id="rId5" Type="http://schemas.openxmlformats.org/officeDocument/2006/relationships/image" Target="../media/image10.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6.xml"/><Relationship Id="rId5" Type="http://schemas.openxmlformats.org/officeDocument/2006/relationships/image" Target="../media/image10.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6.xml"/><Relationship Id="rId5" Type="http://schemas.openxmlformats.org/officeDocument/2006/relationships/image" Target="../media/image10.sv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6.xml"/><Relationship Id="rId5" Type="http://schemas.openxmlformats.org/officeDocument/2006/relationships/image" Target="../media/image10.sv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0.svg"/><Relationship Id="rId2" Type="http://schemas.openxmlformats.org/officeDocument/2006/relationships/notesSlide" Target="../notesSlides/notesSlide56.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0.png"/><Relationship Id="rId7"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0.sv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0.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0.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0.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1" name="AutoShape 10" descr="Trâu Vàng 2021 cầm chĩnh vàng file PNG">
            <a:extLst>
              <a:ext uri="{FF2B5EF4-FFF2-40B4-BE49-F238E27FC236}">
                <a16:creationId xmlns:a16="http://schemas.microsoft.com/office/drawing/2014/main" id="{34897C36-CB4F-4601-A86D-AE82719BFA73}"/>
              </a:ext>
            </a:extLst>
          </p:cNvPr>
          <p:cNvSpPr>
            <a:spLocks noChangeAspect="1" noChangeArrowheads="1"/>
          </p:cNvSpPr>
          <p:nvPr/>
        </p:nvSpPr>
        <p:spPr bwMode="auto">
          <a:xfrm>
            <a:off x="6690717" y="3276599"/>
            <a:ext cx="9048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263238"/>
              </a:solidFill>
              <a:effectLst/>
              <a:uLnTx/>
              <a:uFillTx/>
            </a:endParaRPr>
          </a:p>
        </p:txBody>
      </p:sp>
      <p:pic>
        <p:nvPicPr>
          <p:cNvPr id="3" name="Picture 2">
            <a:extLst>
              <a:ext uri="{FF2B5EF4-FFF2-40B4-BE49-F238E27FC236}">
                <a16:creationId xmlns:a16="http://schemas.microsoft.com/office/drawing/2014/main" id="{B71EF054-8607-90CC-9914-E363A9FD1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605" y="1859430"/>
            <a:ext cx="1138989" cy="890638"/>
          </a:xfrm>
          <a:prstGeom prst="rect">
            <a:avLst/>
          </a:prstGeom>
        </p:spPr>
      </p:pic>
      <p:pic>
        <p:nvPicPr>
          <p:cNvPr id="5" name="Picture 4">
            <a:extLst>
              <a:ext uri="{FF2B5EF4-FFF2-40B4-BE49-F238E27FC236}">
                <a16:creationId xmlns:a16="http://schemas.microsoft.com/office/drawing/2014/main" id="{2DE6EDDA-F93A-87FD-6E7A-2E81364E3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284" y="0"/>
            <a:ext cx="2344716" cy="2304749"/>
          </a:xfrm>
          <a:prstGeom prst="rect">
            <a:avLst/>
          </a:prstGeom>
        </p:spPr>
      </p:pic>
      <p:sp>
        <p:nvSpPr>
          <p:cNvPr id="7" name="TextBox 6">
            <a:extLst>
              <a:ext uri="{FF2B5EF4-FFF2-40B4-BE49-F238E27FC236}">
                <a16:creationId xmlns:a16="http://schemas.microsoft.com/office/drawing/2014/main" id="{CC2264A9-6222-CE30-4926-AC9D820A4BCB}"/>
              </a:ext>
            </a:extLst>
          </p:cNvPr>
          <p:cNvSpPr txBox="1"/>
          <p:nvPr/>
        </p:nvSpPr>
        <p:spPr>
          <a:xfrm>
            <a:off x="2824695" y="2304749"/>
            <a:ext cx="6542610" cy="1569660"/>
          </a:xfrm>
          <a:prstGeom prst="rect">
            <a:avLst/>
          </a:prstGeom>
          <a:noFill/>
        </p:spPr>
        <p:txBody>
          <a:bodyPr wrap="square" rtlCol="0">
            <a:spAutoFit/>
          </a:bodyPr>
          <a:lstStyle/>
          <a:p>
            <a:r>
              <a:rPr lang="vi-VN" sz="9600" dirty="0">
                <a:solidFill>
                  <a:srgbClr val="0070C0"/>
                </a:solidFill>
                <a:latin typeface="#9Slide03 AllRoundGothic" panose="020B0604020202020204" charset="-93"/>
              </a:rPr>
              <a:t>Toán lớp 6</a:t>
            </a:r>
          </a:p>
        </p:txBody>
      </p:sp>
      <p:sp>
        <p:nvSpPr>
          <p:cNvPr id="27" name="Rectangle: Rounded Corners 26">
            <a:extLst>
              <a:ext uri="{FF2B5EF4-FFF2-40B4-BE49-F238E27FC236}">
                <a16:creationId xmlns:a16="http://schemas.microsoft.com/office/drawing/2014/main" id="{1351E96A-89F6-699E-9AE0-7DA58C259D76}"/>
              </a:ext>
            </a:extLst>
          </p:cNvPr>
          <p:cNvSpPr/>
          <p:nvPr/>
        </p:nvSpPr>
        <p:spPr>
          <a:xfrm>
            <a:off x="2974849" y="4152598"/>
            <a:ext cx="6242302" cy="779646"/>
          </a:xfrm>
          <a:prstGeom prst="roundRect">
            <a:avLst/>
          </a:prstGeom>
          <a:solidFill>
            <a:schemeClr val="accent1">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0000"/>
                </a:solidFill>
                <a:latin typeface="#9Slide03 AllRoundGothic" panose="020B0604020202020204" charset="-93"/>
              </a:rPr>
              <a:t>Sách giáo khoa Cánh Diều</a:t>
            </a:r>
          </a:p>
        </p:txBody>
      </p:sp>
      <p:pic>
        <p:nvPicPr>
          <p:cNvPr id="29" name="Picture 28">
            <a:extLst>
              <a:ext uri="{FF2B5EF4-FFF2-40B4-BE49-F238E27FC236}">
                <a16:creationId xmlns:a16="http://schemas.microsoft.com/office/drawing/2014/main" id="{DBEC3E75-A6E2-9A1C-D0B6-49CAE02B7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61" y="5225345"/>
            <a:ext cx="1405324" cy="1632655"/>
          </a:xfrm>
          <a:prstGeom prst="rect">
            <a:avLst/>
          </a:prstGeom>
        </p:spPr>
      </p:pic>
      <p:pic>
        <p:nvPicPr>
          <p:cNvPr id="31" name="Picture 30">
            <a:extLst>
              <a:ext uri="{FF2B5EF4-FFF2-40B4-BE49-F238E27FC236}">
                <a16:creationId xmlns:a16="http://schemas.microsoft.com/office/drawing/2014/main" id="{807D3A4F-714A-47DE-2224-B548B333BA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707" y="4601069"/>
            <a:ext cx="1802888" cy="1248552"/>
          </a:xfrm>
          <a:prstGeom prst="rect">
            <a:avLst/>
          </a:prstGeom>
        </p:spPr>
      </p:pic>
      <p:pic>
        <p:nvPicPr>
          <p:cNvPr id="2" name="Picture 1">
            <a:extLst>
              <a:ext uri="{FF2B5EF4-FFF2-40B4-BE49-F238E27FC236}">
                <a16:creationId xmlns:a16="http://schemas.microsoft.com/office/drawing/2014/main" id="{B823035D-A7A1-CBBB-D129-7ED7C07BB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5297" y="141463"/>
            <a:ext cx="1521406" cy="71506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203AD2-CE54-4552-983D-5E6F41091958}"/>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4" name="TextBox 33">
                <a:extLst>
                  <a:ext uri="{FF2B5EF4-FFF2-40B4-BE49-F238E27FC236}">
                    <a16:creationId xmlns:a16="http://schemas.microsoft.com/office/drawing/2014/main" id="{20203AD2-CE54-4552-983D-5E6F41091958}"/>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EF2B0626-46A5-4A47-9E18-C31269DD839F}"/>
              </a:ext>
            </a:extLst>
          </p:cNvPr>
          <p:cNvSpPr txBox="1"/>
          <p:nvPr/>
        </p:nvSpPr>
        <p:spPr>
          <a:xfrm>
            <a:off x="1654807" y="1508997"/>
            <a:ext cx="4441193" cy="600164"/>
          </a:xfrm>
          <a:prstGeom prst="rect">
            <a:avLst/>
          </a:prstGeom>
          <a:noFill/>
        </p:spPr>
        <p:txBody>
          <a:bodyPr wrap="square">
            <a:spAutoFit/>
          </a:bodyPr>
          <a:lstStyle/>
          <a:p>
            <a:pPr>
              <a:lnSpc>
                <a:spcPct val="150000"/>
              </a:lnSpc>
            </a:pPr>
            <a:r>
              <a:rPr lang="vi-VN" sz="2400" dirty="0">
                <a:solidFill>
                  <a:srgbClr val="263238"/>
                </a:solidFill>
                <a:latin typeface="#9Slide03 Arima Madurai" panose="020B0604020202020204" charset="-93"/>
                <a:cs typeface="#9Slide03 Arima Madurai" panose="020B0604020202020204" charset="-93"/>
              </a:rPr>
              <a:t>Phát biểu nào sau đây là đúng?</a:t>
            </a:r>
          </a:p>
        </p:txBody>
      </p:sp>
      <p:sp>
        <p:nvSpPr>
          <p:cNvPr id="36" name="Google Shape;1808;p46">
            <a:extLst>
              <a:ext uri="{FF2B5EF4-FFF2-40B4-BE49-F238E27FC236}">
                <a16:creationId xmlns:a16="http://schemas.microsoft.com/office/drawing/2014/main" id="{938A72F2-8AE9-49DA-9E8D-8BB251B8E948}"/>
              </a:ext>
            </a:extLst>
          </p:cNvPr>
          <p:cNvSpPr/>
          <p:nvPr/>
        </p:nvSpPr>
        <p:spPr>
          <a:xfrm>
            <a:off x="1078155" y="1592919"/>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6F9757-A5ED-4C3C-A075-E7614CA6B0C0}"/>
                  </a:ext>
                </a:extLst>
              </p:cNvPr>
              <p:cNvSpPr txBox="1"/>
              <p:nvPr/>
            </p:nvSpPr>
            <p:spPr>
              <a:xfrm rot="555310">
                <a:off x="11060864" y="1242912"/>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216F9757-A5ED-4C3C-A075-E7614CA6B0C0}"/>
                  </a:ext>
                </a:extLst>
              </p:cNvPr>
              <p:cNvSpPr txBox="1">
                <a:spLocks noRot="1" noChangeAspect="1" noMove="1" noResize="1" noEditPoints="1" noAdjustHandles="1" noChangeArrowheads="1" noChangeShapeType="1" noTextEdit="1"/>
              </p:cNvSpPr>
              <p:nvPr/>
            </p:nvSpPr>
            <p:spPr>
              <a:xfrm rot="555310">
                <a:off x="11060864" y="1242912"/>
                <a:ext cx="540774" cy="523220"/>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89D6481-7AD1-4736-8765-F9AE6A78D44C}"/>
                  </a:ext>
                </a:extLst>
              </p:cNvPr>
              <p:cNvSpPr txBox="1"/>
              <p:nvPr/>
            </p:nvSpPr>
            <p:spPr>
              <a:xfrm>
                <a:off x="4133651" y="2967335"/>
                <a:ext cx="392469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a:t>
                </a:r>
                <a:r>
                  <a:rPr lang="en-US" sz="2400" dirty="0">
                    <a:solidFill>
                      <a:srgbClr val="0070C0"/>
                    </a:solidFill>
                    <a:latin typeface="#9Slide03 Arima Madurai" panose="00000500000000000000" pitchFamily="2" charset="0"/>
                    <a:cs typeface="#9Slide03 Arima Madurai" panose="00000500000000000000" pitchFamily="2" charset="0"/>
                  </a:rPr>
                  <a:t> </a:t>
                </a:r>
                <a:r>
                  <a:rPr lang="vi-VN" sz="2400" dirty="0">
                    <a:solidFill>
                      <a:srgbClr val="000000"/>
                    </a:solidFill>
                    <a:latin typeface="#9Slide03 Arima Madurai" panose="00000500000000000000" pitchFamily="2" charset="0"/>
                    <a:cs typeface="#9Slide03 Arima Madurai" panose="00000500000000000000" pitchFamily="2" charset="0"/>
                  </a:rPr>
                  <a:t>Nếu </a:t>
                </a:r>
                <a:r>
                  <a:rPr lang="en-US" sz="2400" dirty="0">
                    <a:solidFill>
                      <a:srgbClr val="00000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smtClean="0">
                        <a:solidFill>
                          <a:srgbClr val="000000"/>
                        </a:solidFill>
                        <a:latin typeface="Cambria Math" panose="02040503050406030204" pitchFamily="18" charset="0"/>
                        <a:cs typeface="#9Slide03 Arima Madurai" panose="00000500000000000000" pitchFamily="2" charset="0"/>
                      </a:rPr>
                      <m:t>∈</m:t>
                    </m:r>
                    <m:r>
                      <a:rPr lang="en-US" sz="2400" i="1" smtClean="0">
                        <a:solidFill>
                          <a:srgbClr val="000000"/>
                        </a:solidFill>
                        <a:latin typeface="Cambria Math" panose="02040503050406030204" pitchFamily="18" charset="0"/>
                        <a:cs typeface="#9Slide03 Arima Madurai" panose="00000500000000000000" pitchFamily="2" charset="0"/>
                      </a:rPr>
                      <m:t>ℕ</m:t>
                    </m:r>
                  </m:oMath>
                </a14:m>
                <a:r>
                  <a:rPr lang="en-US" sz="2400" dirty="0">
                    <a:solidFill>
                      <a:srgbClr val="000000"/>
                    </a:solidFill>
                    <a:latin typeface="#9Slide03 Arima Madurai" panose="00000500000000000000" pitchFamily="2" charset="0"/>
                    <a:cs typeface="#9Slide03 Arima Madurai" panose="00000500000000000000" pitchFamily="2" charset="0"/>
                  </a:rPr>
                  <a:t> </a:t>
                </a:r>
                <a:r>
                  <a:rPr lang="vi-VN" sz="2400" dirty="0">
                    <a:solidFill>
                      <a:srgbClr val="000000"/>
                    </a:solidFill>
                    <a:latin typeface="#9Slide03 Arima Madurai" panose="00000500000000000000" pitchFamily="2" charset="0"/>
                    <a:cs typeface="#9Slide03 Arima Madurai" panose="00000500000000000000" pitchFamily="2" charset="0"/>
                  </a:rPr>
                  <a:t>thì </a:t>
                </a:r>
                <a:r>
                  <a:rPr lang="en-US" sz="2400" dirty="0">
                    <a:solidFill>
                      <a:srgbClr val="00000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a:solidFill>
                          <a:srgbClr val="000000"/>
                        </a:solidFill>
                        <a:latin typeface="Cambria Math" panose="02040503050406030204" pitchFamily="18" charset="0"/>
                        <a:cs typeface="#9Slide03 Arima Madurai" panose="00000500000000000000" pitchFamily="2" charset="0"/>
                      </a:rPr>
                      <m:t>∈</m:t>
                    </m:r>
                    <m:sSup>
                      <m:sSupPr>
                        <m:ctrlPr>
                          <a:rPr lang="en-US" sz="2400" i="1">
                            <a:solidFill>
                              <a:srgbClr val="000000"/>
                            </a:solidFill>
                            <a:latin typeface="Cambria Math" panose="02040503050406030204" pitchFamily="18" charset="0"/>
                            <a:cs typeface="#9Slide03 Arima Madurai" panose="00000500000000000000" pitchFamily="2" charset="0"/>
                          </a:rPr>
                        </m:ctrlPr>
                      </m:sSupPr>
                      <m:e>
                        <m:r>
                          <a:rPr lang="en-US" sz="2400" i="1">
                            <a:solidFill>
                              <a:srgbClr val="000000"/>
                            </a:solidFill>
                            <a:latin typeface="Cambria Math" panose="02040503050406030204" pitchFamily="18" charset="0"/>
                            <a:cs typeface="#9Slide03 Arima Madurai" panose="00000500000000000000" pitchFamily="2" charset="0"/>
                          </a:rPr>
                          <m:t>ℕ</m:t>
                        </m:r>
                      </m:e>
                      <m:sup>
                        <m:r>
                          <a:rPr lang="en-US" sz="2400" i="1">
                            <a:solidFill>
                              <a:srgbClr val="000000"/>
                            </a:solidFill>
                            <a:latin typeface="Cambria Math" panose="02040503050406030204" pitchFamily="18" charset="0"/>
                            <a:cs typeface="#9Slide03 Arima Madurai" panose="00000500000000000000" pitchFamily="2" charset="0"/>
                          </a:rPr>
                          <m:t>∗</m:t>
                        </m:r>
                      </m:sup>
                    </m:sSup>
                  </m:oMath>
                </a14:m>
                <a:r>
                  <a:rPr lang="vi-VN"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39" name="TextBox 38">
                <a:extLst>
                  <a:ext uri="{FF2B5EF4-FFF2-40B4-BE49-F238E27FC236}">
                    <a16:creationId xmlns:a16="http://schemas.microsoft.com/office/drawing/2014/main" id="{089D6481-7AD1-4736-8765-F9AE6A78D44C}"/>
                  </a:ext>
                </a:extLst>
              </p:cNvPr>
              <p:cNvSpPr txBox="1">
                <a:spLocks noRot="1" noChangeAspect="1" noMove="1" noResize="1" noEditPoints="1" noAdjustHandles="1" noChangeArrowheads="1" noChangeShapeType="1" noTextEdit="1"/>
              </p:cNvSpPr>
              <p:nvPr/>
            </p:nvSpPr>
            <p:spPr>
              <a:xfrm>
                <a:off x="4133651" y="2967335"/>
                <a:ext cx="3924698" cy="461665"/>
              </a:xfrm>
              <a:prstGeom prst="rect">
                <a:avLst/>
              </a:prstGeom>
              <a:blipFill>
                <a:blip r:embed="rId5"/>
                <a:stretch>
                  <a:fillRect l="-621"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78E8FF-8C72-4083-8AFE-A19713E4E478}"/>
                  </a:ext>
                </a:extLst>
              </p:cNvPr>
              <p:cNvSpPr txBox="1"/>
              <p:nvPr/>
            </p:nvSpPr>
            <p:spPr>
              <a:xfrm>
                <a:off x="4133651" y="3993316"/>
                <a:ext cx="3491561" cy="461665"/>
              </a:xfrm>
              <a:prstGeom prst="rect">
                <a:avLst/>
              </a:prstGeom>
              <a:noFill/>
            </p:spPr>
            <p:txBody>
              <a:bodyPr wrap="square">
                <a:spAutoFit/>
              </a:bodyPr>
              <a:lstStyle/>
              <a:p>
                <a:r>
                  <a:rPr lang="en-US" sz="20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0000"/>
                    </a:solidFill>
                    <a:latin typeface="#9Slide03 Arima Madurai" panose="00000500000000000000" pitchFamily="2" charset="0"/>
                    <a:cs typeface="#9Slide03 Arima Madurai" panose="00000500000000000000" pitchFamily="2" charset="0"/>
                  </a:rPr>
                  <a:t>b) </a:t>
                </a:r>
                <a:r>
                  <a:rPr lang="vi-VN" sz="2400" dirty="0">
                    <a:solidFill>
                      <a:srgbClr val="000000"/>
                    </a:solidFill>
                    <a:latin typeface="#9Slide03 Arima Madurai" panose="00000500000000000000" pitchFamily="2" charset="0"/>
                    <a:cs typeface="#9Slide03 Arima Madurai" panose="00000500000000000000" pitchFamily="2" charset="0"/>
                  </a:rPr>
                  <a:t>Nếu </a:t>
                </a:r>
                <a:r>
                  <a:rPr lang="en-US" sz="2400" dirty="0">
                    <a:solidFill>
                      <a:srgbClr val="00000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smtClean="0">
                        <a:solidFill>
                          <a:srgbClr val="000000"/>
                        </a:solidFill>
                        <a:latin typeface="Cambria Math" panose="02040503050406030204" pitchFamily="18" charset="0"/>
                        <a:cs typeface="#9Slide03 Arima Madurai" panose="00000500000000000000" pitchFamily="2" charset="0"/>
                      </a:rPr>
                      <m:t>∈</m:t>
                    </m:r>
                    <m:sSup>
                      <m:sSupPr>
                        <m:ctrlPr>
                          <a:rPr lang="en-US" sz="2400" i="1" smtClean="0">
                            <a:solidFill>
                              <a:srgbClr val="000000"/>
                            </a:solidFill>
                            <a:latin typeface="Cambria Math" panose="02040503050406030204" pitchFamily="18" charset="0"/>
                            <a:cs typeface="#9Slide03 Arima Madurai" panose="00000500000000000000" pitchFamily="2" charset="0"/>
                          </a:rPr>
                        </m:ctrlPr>
                      </m:sSupPr>
                      <m:e>
                        <m:r>
                          <a:rPr lang="en-US" sz="2400" i="1" smtClean="0">
                            <a:solidFill>
                              <a:srgbClr val="000000"/>
                            </a:solidFill>
                            <a:latin typeface="Cambria Math" panose="02040503050406030204" pitchFamily="18" charset="0"/>
                            <a:cs typeface="#9Slide03 Arima Madurai" panose="00000500000000000000" pitchFamily="2" charset="0"/>
                          </a:rPr>
                          <m:t>ℕ</m:t>
                        </m:r>
                      </m:e>
                      <m:sup>
                        <m:r>
                          <a:rPr lang="en-US" sz="2400" i="1" smtClean="0">
                            <a:solidFill>
                              <a:srgbClr val="000000"/>
                            </a:solidFill>
                            <a:latin typeface="Cambria Math" panose="02040503050406030204" pitchFamily="18" charset="0"/>
                            <a:cs typeface="#9Slide03 Arima Madurai" panose="00000500000000000000" pitchFamily="2" charset="0"/>
                          </a:rPr>
                          <m:t>∗</m:t>
                        </m:r>
                      </m:sup>
                    </m:sSup>
                  </m:oMath>
                </a14:m>
                <a:r>
                  <a:rPr lang="en-US" sz="2400" dirty="0">
                    <a:solidFill>
                      <a:srgbClr val="000000"/>
                    </a:solidFill>
                    <a:latin typeface="#9Slide03 Arima Madurai" panose="00000500000000000000" pitchFamily="2" charset="0"/>
                    <a:cs typeface="#9Slide03 Arima Madurai" panose="00000500000000000000" pitchFamily="2" charset="0"/>
                  </a:rPr>
                  <a:t> </a:t>
                </a:r>
                <a:r>
                  <a:rPr lang="vi-VN" sz="2400" dirty="0">
                    <a:solidFill>
                      <a:srgbClr val="000000"/>
                    </a:solidFill>
                    <a:latin typeface="#9Slide03 Arima Madurai" panose="00000500000000000000" pitchFamily="2" charset="0"/>
                    <a:cs typeface="#9Slide03 Arima Madurai" panose="00000500000000000000" pitchFamily="2" charset="0"/>
                  </a:rPr>
                  <a:t>thì </a:t>
                </a:r>
                <a:r>
                  <a:rPr lang="en-US" sz="2400" dirty="0">
                    <a:solidFill>
                      <a:srgbClr val="00000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a:solidFill>
                          <a:srgbClr val="000000"/>
                        </a:solidFill>
                        <a:latin typeface="Cambria Math" panose="02040503050406030204" pitchFamily="18" charset="0"/>
                        <a:cs typeface="#9Slide03 Arima Madurai" panose="00000500000000000000" pitchFamily="2" charset="0"/>
                      </a:rPr>
                      <m:t>∈</m:t>
                    </m:r>
                    <m:r>
                      <a:rPr lang="en-US" sz="2400" i="1">
                        <a:solidFill>
                          <a:srgbClr val="000000"/>
                        </a:solidFill>
                        <a:latin typeface="Cambria Math" panose="02040503050406030204" pitchFamily="18" charset="0"/>
                        <a:cs typeface="#9Slide03 Arima Madurai" panose="00000500000000000000" pitchFamily="2" charset="0"/>
                      </a:rPr>
                      <m:t>ℕ</m:t>
                    </m:r>
                  </m:oMath>
                </a14:m>
                <a:r>
                  <a:rPr lang="vi-VN"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40" name="TextBox 39">
                <a:extLst>
                  <a:ext uri="{FF2B5EF4-FFF2-40B4-BE49-F238E27FC236}">
                    <a16:creationId xmlns:a16="http://schemas.microsoft.com/office/drawing/2014/main" id="{4278E8FF-8C72-4083-8AFE-A19713E4E478}"/>
                  </a:ext>
                </a:extLst>
              </p:cNvPr>
              <p:cNvSpPr txBox="1">
                <a:spLocks noRot="1" noChangeAspect="1" noMove="1" noResize="1" noEditPoints="1" noAdjustHandles="1" noChangeArrowheads="1" noChangeShapeType="1" noTextEdit="1"/>
              </p:cNvSpPr>
              <p:nvPr/>
            </p:nvSpPr>
            <p:spPr>
              <a:xfrm>
                <a:off x="4133651" y="3993316"/>
                <a:ext cx="3491561" cy="461665"/>
              </a:xfrm>
              <a:prstGeom prst="rect">
                <a:avLst/>
              </a:prstGeom>
              <a:blipFill>
                <a:blip r:embed="rId6"/>
                <a:stretch>
                  <a:fillRect l="-1047" t="-7895" b="-31579"/>
                </a:stretch>
              </a:blipFill>
            </p:spPr>
            <p:txBody>
              <a:bodyPr/>
              <a:lstStyle/>
              <a:p>
                <a:r>
                  <a:rPr lang="vi-VN">
                    <a:noFill/>
                  </a:rPr>
                  <a:t> </a:t>
                </a:r>
              </a:p>
            </p:txBody>
          </p:sp>
        </mc:Fallback>
      </mc:AlternateContent>
      <p:pic>
        <p:nvPicPr>
          <p:cNvPr id="2" name="Picture 1">
            <a:extLst>
              <a:ext uri="{FF2B5EF4-FFF2-40B4-BE49-F238E27FC236}">
                <a16:creationId xmlns:a16="http://schemas.microsoft.com/office/drawing/2014/main" id="{AEA5862D-07AB-6B54-F70D-E19C0FD5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 y="11959"/>
            <a:ext cx="982266" cy="461665"/>
          </a:xfrm>
          <a:prstGeom prst="rect">
            <a:avLst/>
          </a:prstGeom>
        </p:spPr>
      </p:pic>
      <p:cxnSp>
        <p:nvCxnSpPr>
          <p:cNvPr id="3" name="Google Shape;1818;p46">
            <a:extLst>
              <a:ext uri="{FF2B5EF4-FFF2-40B4-BE49-F238E27FC236}">
                <a16:creationId xmlns:a16="http://schemas.microsoft.com/office/drawing/2014/main" id="{CED82BED-A7D9-B666-8045-A29E718D3428}"/>
              </a:ext>
            </a:extLst>
          </p:cNvPr>
          <p:cNvCxnSpPr>
            <a:cxnSpLocks/>
          </p:cNvCxnSpPr>
          <p:nvPr/>
        </p:nvCxnSpPr>
        <p:spPr>
          <a:xfrm>
            <a:off x="8883166" y="907228"/>
            <a:ext cx="2285999" cy="0"/>
          </a:xfrm>
          <a:prstGeom prst="straightConnector1">
            <a:avLst/>
          </a:prstGeom>
          <a:noFill/>
          <a:ln w="19050" cap="flat" cmpd="sng">
            <a:solidFill>
              <a:srgbClr val="BBAB46"/>
            </a:solidFill>
            <a:prstDash val="solid"/>
            <a:round/>
            <a:headEnd type="none" w="med" len="med"/>
            <a:tailEnd type="none" w="med" len="med"/>
          </a:ln>
        </p:spPr>
      </p:cxnSp>
      <p:sp>
        <p:nvSpPr>
          <p:cNvPr id="4" name="Arrow: Chevron 3">
            <a:extLst>
              <a:ext uri="{FF2B5EF4-FFF2-40B4-BE49-F238E27FC236}">
                <a16:creationId xmlns:a16="http://schemas.microsoft.com/office/drawing/2014/main" id="{241744F5-4415-87C0-CCC0-FFF876E1ACE7}"/>
              </a:ext>
            </a:extLst>
          </p:cNvPr>
          <p:cNvSpPr/>
          <p:nvPr/>
        </p:nvSpPr>
        <p:spPr>
          <a:xfrm rot="10800000">
            <a:off x="6920564" y="285006"/>
            <a:ext cx="5197642" cy="47490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B95F85-800E-71E5-6095-05148F2F6D96}"/>
                  </a:ext>
                </a:extLst>
              </p:cNvPr>
              <p:cNvSpPr txBox="1"/>
              <p:nvPr/>
            </p:nvSpPr>
            <p:spPr>
              <a:xfrm>
                <a:off x="7117931" y="267290"/>
                <a:ext cx="487194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TẬP HỢP </a:t>
                </a:r>
                <a14:m>
                  <m:oMath xmlns:m="http://schemas.openxmlformats.org/officeDocument/2006/math">
                    <m:r>
                      <a:rPr lang="en-US" sz="2800" i="1">
                        <a:solidFill>
                          <a:srgbClr val="000000"/>
                        </a:solidFill>
                        <a:latin typeface="Cambria Math" panose="02040503050406030204" pitchFamily="18" charset="0"/>
                      </a:rPr>
                      <m:t>ℕ</m:t>
                    </m:r>
                  </m:oMath>
                </a14:m>
                <a:r>
                  <a:rPr lang="en-US" sz="2800" dirty="0">
                    <a:solidFill>
                      <a:srgbClr val="263238"/>
                    </a:solidFill>
                    <a:latin typeface="#9Slide03 Jura Bold" panose="00000800000000000000" pitchFamily="2" charset="0"/>
                  </a:rPr>
                  <a:t> </a:t>
                </a:r>
                <a:r>
                  <a:rPr lang="vi-VN" sz="2800" dirty="0">
                    <a:solidFill>
                      <a:srgbClr val="263238"/>
                    </a:solidFill>
                    <a:latin typeface="#9Slide03 Jura Bold" panose="00000800000000000000" pitchFamily="2" charset="0"/>
                  </a:rPr>
                  <a:t>VÀ TẬP HỢP </a:t>
                </a:r>
                <a14:m>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ℕ</m:t>
                        </m:r>
                      </m:e>
                      <m:sup>
                        <m:r>
                          <a:rPr lang="en-US" sz="2800" i="1">
                            <a:solidFill>
                              <a:srgbClr val="000000"/>
                            </a:solidFill>
                            <a:latin typeface="Cambria Math" panose="02040503050406030204" pitchFamily="18" charset="0"/>
                          </a:rPr>
                          <m:t>∗</m:t>
                        </m:r>
                      </m:sup>
                    </m:sSup>
                  </m:oMath>
                </a14:m>
                <a:r>
                  <a:rPr lang="vi-VN" sz="2800" dirty="0">
                    <a:solidFill>
                      <a:srgbClr val="263238"/>
                    </a:solidFill>
                    <a:latin typeface="#9Slide03 Jura Bold" panose="00000800000000000000" pitchFamily="2" charset="0"/>
                  </a:rPr>
                  <a:t> </a:t>
                </a:r>
              </a:p>
            </p:txBody>
          </p:sp>
        </mc:Choice>
        <mc:Fallback xmlns="">
          <p:sp>
            <p:nvSpPr>
              <p:cNvPr id="5" name="TextBox 4">
                <a:extLst>
                  <a:ext uri="{FF2B5EF4-FFF2-40B4-BE49-F238E27FC236}">
                    <a16:creationId xmlns:a16="http://schemas.microsoft.com/office/drawing/2014/main" id="{A8B95F85-800E-71E5-6095-05148F2F6D96}"/>
                  </a:ext>
                </a:extLst>
              </p:cNvPr>
              <p:cNvSpPr txBox="1">
                <a:spLocks noRot="1" noChangeAspect="1" noMove="1" noResize="1" noEditPoints="1" noAdjustHandles="1" noChangeArrowheads="1" noChangeShapeType="1" noTextEdit="1"/>
              </p:cNvSpPr>
              <p:nvPr/>
            </p:nvSpPr>
            <p:spPr>
              <a:xfrm>
                <a:off x="7117931" y="267290"/>
                <a:ext cx="4871942" cy="523220"/>
              </a:xfrm>
              <a:prstGeom prst="rect">
                <a:avLst/>
              </a:prstGeom>
              <a:blipFill>
                <a:blip r:embed="rId8"/>
                <a:stretch>
                  <a:fillRect l="-2628" t="-12791" b="-31395"/>
                </a:stretch>
              </a:blipFill>
            </p:spPr>
            <p:txBody>
              <a:bodyPr/>
              <a:lstStyle/>
              <a:p>
                <a:r>
                  <a:rPr lang="vi-VN">
                    <a:noFill/>
                  </a:rPr>
                  <a:t> </a:t>
                </a:r>
              </a:p>
            </p:txBody>
          </p:sp>
        </mc:Fallback>
      </mc:AlternateContent>
      <p:pic>
        <p:nvPicPr>
          <p:cNvPr id="6" name="Graphic 5">
            <a:extLst>
              <a:ext uri="{FF2B5EF4-FFF2-40B4-BE49-F238E27FC236}">
                <a16:creationId xmlns:a16="http://schemas.microsoft.com/office/drawing/2014/main" id="{91389C0A-A11B-0B97-DEB3-06E0AD3A66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4833" y="1539308"/>
            <a:ext cx="291235" cy="569853"/>
          </a:xfrm>
          <a:prstGeom prst="rect">
            <a:avLst/>
          </a:prstGeom>
        </p:spPr>
      </p:pic>
    </p:spTree>
    <p:extLst>
      <p:ext uri="{BB962C8B-B14F-4D97-AF65-F5344CB8AC3E}">
        <p14:creationId xmlns:p14="http://schemas.microsoft.com/office/powerpoint/2010/main" val="3409541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8" presetClass="emph" presetSubtype="0" fill="hold" nodeType="withEffect">
                                  <p:stCondLst>
                                    <p:cond delay="0"/>
                                  </p:stCondLst>
                                  <p:childTnLst>
                                    <p:animRot by="21600000">
                                      <p:cBhvr>
                                        <p:cTn id="9" dur="2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oogle Shape;1818;p46">
            <a:extLst>
              <a:ext uri="{FF2B5EF4-FFF2-40B4-BE49-F238E27FC236}">
                <a16:creationId xmlns:a16="http://schemas.microsoft.com/office/drawing/2014/main" id="{B6C5AB3D-4CB5-4B9E-A5E5-B85E2E8B2803}"/>
              </a:ext>
            </a:extLst>
          </p:cNvPr>
          <p:cNvCxnSpPr>
            <a:cxnSpLocks/>
          </p:cNvCxnSpPr>
          <p:nvPr/>
        </p:nvCxnSpPr>
        <p:spPr>
          <a:xfrm>
            <a:off x="8883166" y="907228"/>
            <a:ext cx="2285999" cy="0"/>
          </a:xfrm>
          <a:prstGeom prst="straightConnector1">
            <a:avLst/>
          </a:prstGeom>
          <a:noFill/>
          <a:ln w="19050" cap="flat" cmpd="sng">
            <a:solidFill>
              <a:srgbClr val="BBAB46"/>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203AD2-CE54-4552-983D-5E6F41091958}"/>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4" name="TextBox 33">
                <a:extLst>
                  <a:ext uri="{FF2B5EF4-FFF2-40B4-BE49-F238E27FC236}">
                    <a16:creationId xmlns:a16="http://schemas.microsoft.com/office/drawing/2014/main" id="{20203AD2-CE54-4552-983D-5E6F41091958}"/>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EF2B0626-46A5-4A47-9E18-C31269DD839F}"/>
              </a:ext>
            </a:extLst>
          </p:cNvPr>
          <p:cNvSpPr txBox="1"/>
          <p:nvPr/>
        </p:nvSpPr>
        <p:spPr>
          <a:xfrm>
            <a:off x="1654807" y="1508997"/>
            <a:ext cx="4441193" cy="600164"/>
          </a:xfrm>
          <a:prstGeom prst="rect">
            <a:avLst/>
          </a:prstGeom>
          <a:noFill/>
        </p:spPr>
        <p:txBody>
          <a:bodyPr wrap="square">
            <a:spAutoFit/>
          </a:bodyPr>
          <a:lstStyle/>
          <a:p>
            <a:pPr>
              <a:lnSpc>
                <a:spcPct val="150000"/>
              </a:lnSpc>
            </a:pPr>
            <a:r>
              <a:rPr lang="vi-VN" sz="2400" dirty="0">
                <a:solidFill>
                  <a:srgbClr val="263238"/>
                </a:solidFill>
                <a:latin typeface="#9Slide03 Arima Madurai" panose="020B0604020202020204" charset="-93"/>
                <a:cs typeface="#9Slide03 Arima Madurai" panose="020B0604020202020204" charset="-93"/>
              </a:rPr>
              <a:t>Phát biểu nào sau đây là đúng?</a:t>
            </a:r>
          </a:p>
        </p:txBody>
      </p:sp>
      <p:sp>
        <p:nvSpPr>
          <p:cNvPr id="36" name="Google Shape;1808;p46">
            <a:extLst>
              <a:ext uri="{FF2B5EF4-FFF2-40B4-BE49-F238E27FC236}">
                <a16:creationId xmlns:a16="http://schemas.microsoft.com/office/drawing/2014/main" id="{938A72F2-8AE9-49DA-9E8D-8BB251B8E948}"/>
              </a:ext>
            </a:extLst>
          </p:cNvPr>
          <p:cNvSpPr/>
          <p:nvPr/>
        </p:nvSpPr>
        <p:spPr>
          <a:xfrm>
            <a:off x="1078155" y="1592919"/>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6F9757-A5ED-4C3C-A075-E7614CA6B0C0}"/>
                  </a:ext>
                </a:extLst>
              </p:cNvPr>
              <p:cNvSpPr txBox="1"/>
              <p:nvPr/>
            </p:nvSpPr>
            <p:spPr>
              <a:xfrm rot="555310">
                <a:off x="11060864" y="1242912"/>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216F9757-A5ED-4C3C-A075-E7614CA6B0C0}"/>
                  </a:ext>
                </a:extLst>
              </p:cNvPr>
              <p:cNvSpPr txBox="1">
                <a:spLocks noRot="1" noChangeAspect="1" noMove="1" noResize="1" noEditPoints="1" noAdjustHandles="1" noChangeArrowheads="1" noChangeShapeType="1" noTextEdit="1"/>
              </p:cNvSpPr>
              <p:nvPr/>
            </p:nvSpPr>
            <p:spPr>
              <a:xfrm rot="555310">
                <a:off x="11060864" y="1242912"/>
                <a:ext cx="540774" cy="523220"/>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89D6481-7AD1-4736-8765-F9AE6A78D44C}"/>
                  </a:ext>
                </a:extLst>
              </p:cNvPr>
              <p:cNvSpPr txBox="1"/>
              <p:nvPr/>
            </p:nvSpPr>
            <p:spPr>
              <a:xfrm>
                <a:off x="4133651" y="2967335"/>
                <a:ext cx="3924698" cy="461665"/>
              </a:xfrm>
              <a:prstGeom prst="rect">
                <a:avLst/>
              </a:prstGeom>
              <a:noFill/>
            </p:spPr>
            <p:txBody>
              <a:bodyPr wrap="square">
                <a:spAutoFit/>
              </a:bodyPr>
              <a:lstStyle/>
              <a:p>
                <a:r>
                  <a:rPr lang="en-US" sz="2400" dirty="0">
                    <a:solidFill>
                      <a:srgbClr val="C00000"/>
                    </a:solidFill>
                    <a:latin typeface="#9Slide03 Arima Madurai" panose="00000500000000000000" pitchFamily="2" charset="0"/>
                    <a:cs typeface="#9Slide03 Arima Madurai" panose="00000500000000000000" pitchFamily="2" charset="0"/>
                  </a:rPr>
                  <a:t> a) </a:t>
                </a:r>
                <a:r>
                  <a:rPr lang="vi-VN" sz="2400" dirty="0">
                    <a:solidFill>
                      <a:srgbClr val="C00000"/>
                    </a:solidFill>
                    <a:latin typeface="#9Slide03 Arima Madurai" panose="00000500000000000000" pitchFamily="2" charset="0"/>
                    <a:cs typeface="#9Slide03 Arima Madurai" panose="00000500000000000000" pitchFamily="2" charset="0"/>
                  </a:rPr>
                  <a:t>Nếu </a:t>
                </a:r>
                <a:r>
                  <a:rPr lang="en-US" sz="2400" dirty="0">
                    <a:solidFill>
                      <a:srgbClr val="C0000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smtClean="0">
                        <a:solidFill>
                          <a:srgbClr val="C00000"/>
                        </a:solidFill>
                        <a:latin typeface="Cambria Math" panose="02040503050406030204" pitchFamily="18" charset="0"/>
                        <a:cs typeface="#9Slide03 Arima Madurai" panose="00000500000000000000" pitchFamily="2" charset="0"/>
                      </a:rPr>
                      <m:t>∈</m:t>
                    </m:r>
                    <m:r>
                      <a:rPr lang="en-US" sz="2400" i="1" smtClean="0">
                        <a:solidFill>
                          <a:srgbClr val="C00000"/>
                        </a:solidFill>
                        <a:latin typeface="Cambria Math" panose="02040503050406030204" pitchFamily="18" charset="0"/>
                        <a:cs typeface="#9Slide03 Arima Madurai" panose="00000500000000000000" pitchFamily="2" charset="0"/>
                      </a:rPr>
                      <m:t>ℕ</m:t>
                    </m:r>
                  </m:oMath>
                </a14:m>
                <a:r>
                  <a:rPr lang="en-US" sz="2400" dirty="0">
                    <a:solidFill>
                      <a:srgbClr val="C00000"/>
                    </a:solidFill>
                    <a:latin typeface="#9Slide03 Arima Madurai" panose="00000500000000000000" pitchFamily="2" charset="0"/>
                    <a:cs typeface="#9Slide03 Arima Madurai" panose="00000500000000000000" pitchFamily="2" charset="0"/>
                  </a:rPr>
                  <a:t> </a:t>
                </a:r>
                <a:r>
                  <a:rPr lang="vi-VN" sz="2400" dirty="0">
                    <a:solidFill>
                      <a:srgbClr val="C00000"/>
                    </a:solidFill>
                    <a:latin typeface="#9Slide03 Arima Madurai" panose="00000500000000000000" pitchFamily="2" charset="0"/>
                    <a:cs typeface="#9Slide03 Arima Madurai" panose="00000500000000000000" pitchFamily="2" charset="0"/>
                  </a:rPr>
                  <a:t>thì </a:t>
                </a:r>
                <a:r>
                  <a:rPr lang="en-US" sz="2400" dirty="0">
                    <a:solidFill>
                      <a:srgbClr val="C0000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a:solidFill>
                          <a:srgbClr val="C00000"/>
                        </a:solidFill>
                        <a:latin typeface="Cambria Math" panose="02040503050406030204" pitchFamily="18" charset="0"/>
                        <a:cs typeface="#9Slide03 Arima Madurai" panose="00000500000000000000" pitchFamily="2" charset="0"/>
                      </a:rPr>
                      <m:t>∈</m:t>
                    </m:r>
                    <m:sSup>
                      <m:sSupPr>
                        <m:ctrlPr>
                          <a:rPr lang="en-US" sz="2400" i="1">
                            <a:solidFill>
                              <a:srgbClr val="C00000"/>
                            </a:solidFill>
                            <a:latin typeface="Cambria Math" panose="02040503050406030204" pitchFamily="18" charset="0"/>
                            <a:cs typeface="#9Slide03 Arima Madurai" panose="00000500000000000000" pitchFamily="2" charset="0"/>
                          </a:rPr>
                        </m:ctrlPr>
                      </m:sSupPr>
                      <m:e>
                        <m:r>
                          <a:rPr lang="en-US" sz="2400" i="1">
                            <a:solidFill>
                              <a:srgbClr val="C00000"/>
                            </a:solidFill>
                            <a:latin typeface="Cambria Math" panose="02040503050406030204" pitchFamily="18" charset="0"/>
                            <a:cs typeface="#9Slide03 Arima Madurai" panose="00000500000000000000" pitchFamily="2" charset="0"/>
                          </a:rPr>
                          <m:t>ℕ</m:t>
                        </m:r>
                      </m:e>
                      <m:sup>
                        <m:r>
                          <a:rPr lang="en-US" sz="2400" i="1">
                            <a:solidFill>
                              <a:srgbClr val="C00000"/>
                            </a:solidFill>
                            <a:latin typeface="Cambria Math" panose="02040503050406030204" pitchFamily="18" charset="0"/>
                            <a:cs typeface="#9Slide03 Arima Madurai" panose="00000500000000000000" pitchFamily="2" charset="0"/>
                          </a:rPr>
                          <m:t>∗</m:t>
                        </m:r>
                      </m:sup>
                    </m:sSup>
                  </m:oMath>
                </a14:m>
                <a:r>
                  <a:rPr lang="vi-VN" sz="2400" dirty="0">
                    <a:solidFill>
                      <a:srgbClr val="C00000"/>
                    </a:solidFill>
                    <a:latin typeface="#9Slide03 Arima Madurai" panose="00000500000000000000" pitchFamily="2" charset="0"/>
                    <a:cs typeface="#9Slide03 Arima Madurai" panose="00000500000000000000" pitchFamily="2" charset="0"/>
                  </a:rPr>
                  <a:t>. </a:t>
                </a:r>
              </a:p>
            </p:txBody>
          </p:sp>
        </mc:Choice>
        <mc:Fallback xmlns="">
          <p:sp>
            <p:nvSpPr>
              <p:cNvPr id="39" name="TextBox 38">
                <a:extLst>
                  <a:ext uri="{FF2B5EF4-FFF2-40B4-BE49-F238E27FC236}">
                    <a16:creationId xmlns:a16="http://schemas.microsoft.com/office/drawing/2014/main" id="{089D6481-7AD1-4736-8765-F9AE6A78D44C}"/>
                  </a:ext>
                </a:extLst>
              </p:cNvPr>
              <p:cNvSpPr txBox="1">
                <a:spLocks noRot="1" noChangeAspect="1" noMove="1" noResize="1" noEditPoints="1" noAdjustHandles="1" noChangeArrowheads="1" noChangeShapeType="1" noTextEdit="1"/>
              </p:cNvSpPr>
              <p:nvPr/>
            </p:nvSpPr>
            <p:spPr>
              <a:xfrm>
                <a:off x="4133651" y="2967335"/>
                <a:ext cx="3924698" cy="461665"/>
              </a:xfrm>
              <a:prstGeom prst="rect">
                <a:avLst/>
              </a:prstGeom>
              <a:blipFill>
                <a:blip r:embed="rId5"/>
                <a:stretch>
                  <a:fillRect l="-621"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78E8FF-8C72-4083-8AFE-A19713E4E478}"/>
                  </a:ext>
                </a:extLst>
              </p:cNvPr>
              <p:cNvSpPr txBox="1"/>
              <p:nvPr/>
            </p:nvSpPr>
            <p:spPr>
              <a:xfrm>
                <a:off x="4133651" y="3993316"/>
                <a:ext cx="3491561" cy="461665"/>
              </a:xfrm>
              <a:prstGeom prst="rect">
                <a:avLst/>
              </a:prstGeom>
              <a:noFill/>
            </p:spPr>
            <p:txBody>
              <a:bodyPr wrap="square">
                <a:spAutoFit/>
              </a:bodyPr>
              <a:lstStyle/>
              <a:p>
                <a:r>
                  <a:rPr lang="en-US" sz="20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70C0"/>
                    </a:solidFill>
                    <a:latin typeface="#9Slide03 Arima Madurai" panose="00000500000000000000" pitchFamily="2" charset="0"/>
                    <a:cs typeface="#9Slide03 Arima Madurai" panose="00000500000000000000" pitchFamily="2" charset="0"/>
                  </a:rPr>
                  <a:t>b) </a:t>
                </a:r>
                <a:r>
                  <a:rPr lang="vi-VN" sz="2400" dirty="0">
                    <a:solidFill>
                      <a:srgbClr val="0070C0"/>
                    </a:solidFill>
                    <a:latin typeface="#9Slide03 Arima Madurai" panose="00000500000000000000" pitchFamily="2" charset="0"/>
                    <a:cs typeface="#9Slide03 Arima Madurai" panose="00000500000000000000" pitchFamily="2" charset="0"/>
                  </a:rPr>
                  <a:t>Nếu </a:t>
                </a:r>
                <a:r>
                  <a:rPr lang="en-US" sz="2400" dirty="0">
                    <a:solidFill>
                      <a:srgbClr val="0070C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smtClean="0">
                        <a:solidFill>
                          <a:srgbClr val="0070C0"/>
                        </a:solidFill>
                        <a:latin typeface="Cambria Math" panose="02040503050406030204" pitchFamily="18" charset="0"/>
                        <a:cs typeface="#9Slide03 Arima Madurai" panose="00000500000000000000" pitchFamily="2" charset="0"/>
                      </a:rPr>
                      <m:t>∈</m:t>
                    </m:r>
                    <m:sSup>
                      <m:sSupPr>
                        <m:ctrlPr>
                          <a:rPr lang="en-US" sz="2400" i="1" smtClean="0">
                            <a:solidFill>
                              <a:srgbClr val="0070C0"/>
                            </a:solidFill>
                            <a:latin typeface="Cambria Math" panose="02040503050406030204" pitchFamily="18" charset="0"/>
                            <a:cs typeface="#9Slide03 Arima Madurai" panose="00000500000000000000" pitchFamily="2" charset="0"/>
                          </a:rPr>
                        </m:ctrlPr>
                      </m:sSupPr>
                      <m:e>
                        <m:r>
                          <a:rPr lang="en-US" sz="2400" i="1" smtClean="0">
                            <a:solidFill>
                              <a:srgbClr val="0070C0"/>
                            </a:solidFill>
                            <a:latin typeface="Cambria Math" panose="02040503050406030204" pitchFamily="18" charset="0"/>
                            <a:cs typeface="#9Slide03 Arima Madurai" panose="00000500000000000000" pitchFamily="2" charset="0"/>
                          </a:rPr>
                          <m:t>ℕ</m:t>
                        </m:r>
                      </m:e>
                      <m:sup>
                        <m:r>
                          <a:rPr lang="en-US" sz="2400" i="1" smtClean="0">
                            <a:solidFill>
                              <a:srgbClr val="0070C0"/>
                            </a:solidFill>
                            <a:latin typeface="Cambria Math" panose="02040503050406030204" pitchFamily="18" charset="0"/>
                            <a:cs typeface="#9Slide03 Arima Madurai" panose="00000500000000000000" pitchFamily="2" charset="0"/>
                          </a:rPr>
                          <m:t>∗</m:t>
                        </m:r>
                      </m:sup>
                    </m:sSup>
                  </m:oMath>
                </a14:m>
                <a:r>
                  <a:rPr lang="en-US" sz="2400" dirty="0">
                    <a:solidFill>
                      <a:srgbClr val="0070C0"/>
                    </a:solidFill>
                    <a:latin typeface="#9Slide03 Arima Madurai" panose="00000500000000000000" pitchFamily="2" charset="0"/>
                    <a:cs typeface="#9Slide03 Arima Madurai" panose="00000500000000000000" pitchFamily="2" charset="0"/>
                  </a:rPr>
                  <a:t> </a:t>
                </a:r>
                <a:r>
                  <a:rPr lang="vi-VN" sz="2400" dirty="0">
                    <a:solidFill>
                      <a:srgbClr val="0070C0"/>
                    </a:solidFill>
                    <a:latin typeface="#9Slide03 Arima Madurai" panose="00000500000000000000" pitchFamily="2" charset="0"/>
                    <a:cs typeface="#9Slide03 Arima Madurai" panose="00000500000000000000" pitchFamily="2" charset="0"/>
                  </a:rPr>
                  <a:t>thì </a:t>
                </a:r>
                <a:r>
                  <a:rPr lang="en-US" sz="2400" dirty="0">
                    <a:solidFill>
                      <a:srgbClr val="0070C0"/>
                    </a:solidFill>
                    <a:latin typeface="#9Slide03 Arima Madurai" panose="00000500000000000000" pitchFamily="2" charset="0"/>
                    <a:cs typeface="#9Slide03 Arima Madurai" panose="00000500000000000000" pitchFamily="2" charset="0"/>
                  </a:rPr>
                  <a:t>x </a:t>
                </a:r>
                <a14:m>
                  <m:oMath xmlns:m="http://schemas.openxmlformats.org/officeDocument/2006/math">
                    <m:r>
                      <a:rPr lang="en-US" sz="2400" i="1">
                        <a:solidFill>
                          <a:srgbClr val="0070C0"/>
                        </a:solidFill>
                        <a:latin typeface="Cambria Math" panose="02040503050406030204" pitchFamily="18" charset="0"/>
                        <a:cs typeface="#9Slide03 Arima Madurai" panose="00000500000000000000" pitchFamily="2" charset="0"/>
                      </a:rPr>
                      <m:t>∈</m:t>
                    </m:r>
                    <m:r>
                      <a:rPr lang="en-US" sz="2400" i="1">
                        <a:solidFill>
                          <a:srgbClr val="0070C0"/>
                        </a:solidFill>
                        <a:latin typeface="Cambria Math" panose="02040503050406030204" pitchFamily="18" charset="0"/>
                        <a:cs typeface="#9Slide03 Arima Madurai" panose="00000500000000000000" pitchFamily="2" charset="0"/>
                      </a:rPr>
                      <m:t>ℕ</m:t>
                    </m:r>
                  </m:oMath>
                </a14:m>
                <a:r>
                  <a:rPr lang="vi-VN" sz="2400" dirty="0">
                    <a:solidFill>
                      <a:srgbClr val="0070C0"/>
                    </a:solidFill>
                    <a:latin typeface="#9Slide03 Arima Madurai" panose="00000500000000000000" pitchFamily="2" charset="0"/>
                    <a:cs typeface="#9Slide03 Arima Madurai" panose="00000500000000000000" pitchFamily="2" charset="0"/>
                  </a:rPr>
                  <a:t>. </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40" name="TextBox 39">
                <a:extLst>
                  <a:ext uri="{FF2B5EF4-FFF2-40B4-BE49-F238E27FC236}">
                    <a16:creationId xmlns:a16="http://schemas.microsoft.com/office/drawing/2014/main" id="{4278E8FF-8C72-4083-8AFE-A19713E4E478}"/>
                  </a:ext>
                </a:extLst>
              </p:cNvPr>
              <p:cNvSpPr txBox="1">
                <a:spLocks noRot="1" noChangeAspect="1" noMove="1" noResize="1" noEditPoints="1" noAdjustHandles="1" noChangeArrowheads="1" noChangeShapeType="1" noTextEdit="1"/>
              </p:cNvSpPr>
              <p:nvPr/>
            </p:nvSpPr>
            <p:spPr>
              <a:xfrm>
                <a:off x="4133651" y="3993316"/>
                <a:ext cx="3491561" cy="461665"/>
              </a:xfrm>
              <a:prstGeom prst="rect">
                <a:avLst/>
              </a:prstGeom>
              <a:blipFill>
                <a:blip r:embed="rId6"/>
                <a:stretch>
                  <a:fillRect l="-1047" t="-7895" b="-31579"/>
                </a:stretch>
              </a:blipFill>
            </p:spPr>
            <p:txBody>
              <a:bodyPr/>
              <a:lstStyle/>
              <a:p>
                <a:r>
                  <a:rPr lang="vi-VN">
                    <a:noFill/>
                  </a:rPr>
                  <a:t> </a:t>
                </a:r>
              </a:p>
            </p:txBody>
          </p:sp>
        </mc:Fallback>
      </mc:AlternateContent>
      <p:sp>
        <p:nvSpPr>
          <p:cNvPr id="41" name="Freeform 100">
            <a:extLst>
              <a:ext uri="{FF2B5EF4-FFF2-40B4-BE49-F238E27FC236}">
                <a16:creationId xmlns:a16="http://schemas.microsoft.com/office/drawing/2014/main" id="{4F638395-BFFB-4FCD-9595-712B57D96F1A}"/>
              </a:ext>
            </a:extLst>
          </p:cNvPr>
          <p:cNvSpPr>
            <a:spLocks/>
          </p:cNvSpPr>
          <p:nvPr/>
        </p:nvSpPr>
        <p:spPr bwMode="auto">
          <a:xfrm>
            <a:off x="7562013" y="4005652"/>
            <a:ext cx="302207" cy="275928"/>
          </a:xfrm>
          <a:custGeom>
            <a:avLst/>
            <a:gdLst>
              <a:gd name="T0" fmla="*/ 59 w 62"/>
              <a:gd name="T1" fmla="*/ 2 h 57"/>
              <a:gd name="T2" fmla="*/ 51 w 62"/>
              <a:gd name="T3" fmla="*/ 3 h 57"/>
              <a:gd name="T4" fmla="*/ 21 w 62"/>
              <a:gd name="T5" fmla="*/ 39 h 57"/>
              <a:gd name="T6" fmla="*/ 11 w 62"/>
              <a:gd name="T7" fmla="*/ 28 h 57"/>
              <a:gd name="T8" fmla="*/ 3 w 62"/>
              <a:gd name="T9" fmla="*/ 27 h 57"/>
              <a:gd name="T10" fmla="*/ 2 w 62"/>
              <a:gd name="T11" fmla="*/ 35 h 57"/>
              <a:gd name="T12" fmla="*/ 22 w 62"/>
              <a:gd name="T13" fmla="*/ 57 h 57"/>
              <a:gd name="T14" fmla="*/ 60 w 62"/>
              <a:gd name="T15" fmla="*/ 9 h 57"/>
              <a:gd name="T16" fmla="*/ 59 w 62"/>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59" y="2"/>
                </a:moveTo>
                <a:cubicBezTo>
                  <a:pt x="56" y="0"/>
                  <a:pt x="53" y="1"/>
                  <a:pt x="51" y="3"/>
                </a:cubicBezTo>
                <a:cubicBezTo>
                  <a:pt x="21" y="39"/>
                  <a:pt x="21" y="39"/>
                  <a:pt x="21" y="39"/>
                </a:cubicBezTo>
                <a:cubicBezTo>
                  <a:pt x="11" y="28"/>
                  <a:pt x="11" y="28"/>
                  <a:pt x="11" y="28"/>
                </a:cubicBezTo>
                <a:cubicBezTo>
                  <a:pt x="9" y="26"/>
                  <a:pt x="6" y="26"/>
                  <a:pt x="3" y="27"/>
                </a:cubicBezTo>
                <a:cubicBezTo>
                  <a:pt x="1" y="29"/>
                  <a:pt x="0" y="32"/>
                  <a:pt x="2" y="35"/>
                </a:cubicBezTo>
                <a:cubicBezTo>
                  <a:pt x="22" y="57"/>
                  <a:pt x="22" y="57"/>
                  <a:pt x="22" y="57"/>
                </a:cubicBezTo>
                <a:cubicBezTo>
                  <a:pt x="60" y="9"/>
                  <a:pt x="60" y="9"/>
                  <a:pt x="60" y="9"/>
                </a:cubicBezTo>
                <a:cubicBezTo>
                  <a:pt x="62" y="7"/>
                  <a:pt x="62" y="4"/>
                  <a:pt x="59" y="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lumMod val="65000"/>
                </a:srgbClr>
              </a:solidFill>
              <a:effectLst/>
              <a:uLnTx/>
              <a:uFillTx/>
            </a:endParaRPr>
          </a:p>
        </p:txBody>
      </p:sp>
      <p:sp>
        <p:nvSpPr>
          <p:cNvPr id="42" name="Freeform 94">
            <a:extLst>
              <a:ext uri="{FF2B5EF4-FFF2-40B4-BE49-F238E27FC236}">
                <a16:creationId xmlns:a16="http://schemas.microsoft.com/office/drawing/2014/main" id="{45502F0B-9C71-41DF-B37F-249DB42E364B}"/>
              </a:ext>
            </a:extLst>
          </p:cNvPr>
          <p:cNvSpPr>
            <a:spLocks/>
          </p:cNvSpPr>
          <p:nvPr/>
        </p:nvSpPr>
        <p:spPr bwMode="auto">
          <a:xfrm>
            <a:off x="7562013" y="3087042"/>
            <a:ext cx="225425" cy="222250"/>
          </a:xfrm>
          <a:custGeom>
            <a:avLst/>
            <a:gdLst>
              <a:gd name="T0" fmla="*/ 142 w 142"/>
              <a:gd name="T1" fmla="*/ 116 h 140"/>
              <a:gd name="T2" fmla="*/ 118 w 142"/>
              <a:gd name="T3" fmla="*/ 140 h 140"/>
              <a:gd name="T4" fmla="*/ 71 w 142"/>
              <a:gd name="T5" fmla="*/ 95 h 140"/>
              <a:gd name="T6" fmla="*/ 26 w 142"/>
              <a:gd name="T7" fmla="*/ 140 h 140"/>
              <a:gd name="T8" fmla="*/ 0 w 142"/>
              <a:gd name="T9" fmla="*/ 116 h 140"/>
              <a:gd name="T10" fmla="*/ 47 w 142"/>
              <a:gd name="T11" fmla="*/ 71 h 140"/>
              <a:gd name="T12" fmla="*/ 0 w 142"/>
              <a:gd name="T13" fmla="*/ 24 h 140"/>
              <a:gd name="T14" fmla="*/ 26 w 142"/>
              <a:gd name="T15" fmla="*/ 0 h 140"/>
              <a:gd name="T16" fmla="*/ 71 w 142"/>
              <a:gd name="T17" fmla="*/ 45 h 140"/>
              <a:gd name="T18" fmla="*/ 118 w 142"/>
              <a:gd name="T19" fmla="*/ 0 h 140"/>
              <a:gd name="T20" fmla="*/ 142 w 142"/>
              <a:gd name="T21" fmla="*/ 24 h 140"/>
              <a:gd name="T22" fmla="*/ 97 w 142"/>
              <a:gd name="T23" fmla="*/ 71 h 140"/>
              <a:gd name="T24" fmla="*/ 142 w 142"/>
              <a:gd name="T25"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40">
                <a:moveTo>
                  <a:pt x="142" y="116"/>
                </a:moveTo>
                <a:lnTo>
                  <a:pt x="118" y="140"/>
                </a:lnTo>
                <a:lnTo>
                  <a:pt x="71" y="95"/>
                </a:lnTo>
                <a:lnTo>
                  <a:pt x="26" y="140"/>
                </a:lnTo>
                <a:lnTo>
                  <a:pt x="0" y="116"/>
                </a:lnTo>
                <a:lnTo>
                  <a:pt x="47" y="71"/>
                </a:lnTo>
                <a:lnTo>
                  <a:pt x="0" y="24"/>
                </a:lnTo>
                <a:lnTo>
                  <a:pt x="26" y="0"/>
                </a:lnTo>
                <a:lnTo>
                  <a:pt x="71" y="45"/>
                </a:lnTo>
                <a:lnTo>
                  <a:pt x="118" y="0"/>
                </a:lnTo>
                <a:lnTo>
                  <a:pt x="142" y="24"/>
                </a:lnTo>
                <a:lnTo>
                  <a:pt x="97" y="71"/>
                </a:lnTo>
                <a:lnTo>
                  <a:pt x="142" y="116"/>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238"/>
              </a:solidFill>
              <a:effectLst/>
              <a:uLnTx/>
              <a:uFillTx/>
            </a:endParaRPr>
          </a:p>
        </p:txBody>
      </p:sp>
      <p:pic>
        <p:nvPicPr>
          <p:cNvPr id="2" name="Picture 1">
            <a:extLst>
              <a:ext uri="{FF2B5EF4-FFF2-40B4-BE49-F238E27FC236}">
                <a16:creationId xmlns:a16="http://schemas.microsoft.com/office/drawing/2014/main" id="{AEA5862D-07AB-6B54-F70D-E19C0FD5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 y="11959"/>
            <a:ext cx="982266" cy="461665"/>
          </a:xfrm>
          <a:prstGeom prst="rect">
            <a:avLst/>
          </a:prstGeom>
        </p:spPr>
      </p:pic>
      <p:sp>
        <p:nvSpPr>
          <p:cNvPr id="3" name="Arrow: Chevron 2">
            <a:extLst>
              <a:ext uri="{FF2B5EF4-FFF2-40B4-BE49-F238E27FC236}">
                <a16:creationId xmlns:a16="http://schemas.microsoft.com/office/drawing/2014/main" id="{98F70225-7B8C-820C-B7AB-B86091F334CE}"/>
              </a:ext>
            </a:extLst>
          </p:cNvPr>
          <p:cNvSpPr/>
          <p:nvPr/>
        </p:nvSpPr>
        <p:spPr>
          <a:xfrm rot="10800000">
            <a:off x="6920564" y="285006"/>
            <a:ext cx="5197642" cy="47490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D74D14-A956-1818-E69D-81A2B2ED1C24}"/>
                  </a:ext>
                </a:extLst>
              </p:cNvPr>
              <p:cNvSpPr txBox="1"/>
              <p:nvPr/>
            </p:nvSpPr>
            <p:spPr>
              <a:xfrm>
                <a:off x="7117931" y="267290"/>
                <a:ext cx="487194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TẬP HỢP </a:t>
                </a:r>
                <a14:m>
                  <m:oMath xmlns:m="http://schemas.openxmlformats.org/officeDocument/2006/math">
                    <m:r>
                      <a:rPr lang="en-US" sz="2800" i="1">
                        <a:solidFill>
                          <a:srgbClr val="000000"/>
                        </a:solidFill>
                        <a:latin typeface="Cambria Math" panose="02040503050406030204" pitchFamily="18" charset="0"/>
                      </a:rPr>
                      <m:t>ℕ</m:t>
                    </m:r>
                  </m:oMath>
                </a14:m>
                <a:r>
                  <a:rPr lang="en-US" sz="2800" dirty="0">
                    <a:solidFill>
                      <a:srgbClr val="263238"/>
                    </a:solidFill>
                    <a:latin typeface="#9Slide03 Jura Bold" panose="00000800000000000000" pitchFamily="2" charset="0"/>
                  </a:rPr>
                  <a:t> </a:t>
                </a:r>
                <a:r>
                  <a:rPr lang="vi-VN" sz="2800" dirty="0">
                    <a:solidFill>
                      <a:srgbClr val="263238"/>
                    </a:solidFill>
                    <a:latin typeface="#9Slide03 Jura Bold" panose="00000800000000000000" pitchFamily="2" charset="0"/>
                  </a:rPr>
                  <a:t>VÀ TẬP HỢP </a:t>
                </a:r>
                <a14:m>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ℕ</m:t>
                        </m:r>
                      </m:e>
                      <m:sup>
                        <m:r>
                          <a:rPr lang="en-US" sz="2800" i="1">
                            <a:solidFill>
                              <a:srgbClr val="000000"/>
                            </a:solidFill>
                            <a:latin typeface="Cambria Math" panose="02040503050406030204" pitchFamily="18" charset="0"/>
                          </a:rPr>
                          <m:t>∗</m:t>
                        </m:r>
                      </m:sup>
                    </m:sSup>
                  </m:oMath>
                </a14:m>
                <a:r>
                  <a:rPr lang="vi-VN" sz="2800" dirty="0">
                    <a:solidFill>
                      <a:srgbClr val="263238"/>
                    </a:solidFill>
                    <a:latin typeface="#9Slide03 Jura Bold" panose="00000800000000000000" pitchFamily="2" charset="0"/>
                  </a:rPr>
                  <a:t> </a:t>
                </a:r>
              </a:p>
            </p:txBody>
          </p:sp>
        </mc:Choice>
        <mc:Fallback xmlns="">
          <p:sp>
            <p:nvSpPr>
              <p:cNvPr id="4" name="TextBox 3">
                <a:extLst>
                  <a:ext uri="{FF2B5EF4-FFF2-40B4-BE49-F238E27FC236}">
                    <a16:creationId xmlns:a16="http://schemas.microsoft.com/office/drawing/2014/main" id="{10D74D14-A956-1818-E69D-81A2B2ED1C24}"/>
                  </a:ext>
                </a:extLst>
              </p:cNvPr>
              <p:cNvSpPr txBox="1">
                <a:spLocks noRot="1" noChangeAspect="1" noMove="1" noResize="1" noEditPoints="1" noAdjustHandles="1" noChangeArrowheads="1" noChangeShapeType="1" noTextEdit="1"/>
              </p:cNvSpPr>
              <p:nvPr/>
            </p:nvSpPr>
            <p:spPr>
              <a:xfrm>
                <a:off x="7117931" y="267290"/>
                <a:ext cx="4871942" cy="523220"/>
              </a:xfrm>
              <a:prstGeom prst="rect">
                <a:avLst/>
              </a:prstGeom>
              <a:blipFill>
                <a:blip r:embed="rId8"/>
                <a:stretch>
                  <a:fillRect l="-2628" t="-12791" b="-31395"/>
                </a:stretch>
              </a:blipFill>
            </p:spPr>
            <p:txBody>
              <a:bodyPr/>
              <a:lstStyle/>
              <a:p>
                <a:r>
                  <a:rPr lang="vi-VN">
                    <a:noFill/>
                  </a:rPr>
                  <a:t> </a:t>
                </a:r>
              </a:p>
            </p:txBody>
          </p:sp>
        </mc:Fallback>
      </mc:AlternateContent>
    </p:spTree>
    <p:extLst>
      <p:ext uri="{BB962C8B-B14F-4D97-AF65-F5344CB8AC3E}">
        <p14:creationId xmlns:p14="http://schemas.microsoft.com/office/powerpoint/2010/main" val="2645808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E68E5E8-9AC2-4B19-AA31-28DB8E97D58A}"/>
              </a:ext>
            </a:extLst>
          </p:cNvPr>
          <p:cNvSpPr/>
          <p:nvPr/>
        </p:nvSpPr>
        <p:spPr>
          <a:xfrm>
            <a:off x="4868086" y="1659396"/>
            <a:ext cx="2405027" cy="914400"/>
          </a:xfrm>
          <a:prstGeom prst="round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815;p46">
            <a:extLst>
              <a:ext uri="{FF2B5EF4-FFF2-40B4-BE49-F238E27FC236}">
                <a16:creationId xmlns:a16="http://schemas.microsoft.com/office/drawing/2014/main" id="{C035D8FC-12F3-431D-8F87-D8656C5F4FE3}"/>
              </a:ext>
            </a:extLst>
          </p:cNvPr>
          <p:cNvSpPr/>
          <p:nvPr/>
        </p:nvSpPr>
        <p:spPr>
          <a:xfrm rot="13532356">
            <a:off x="1155653" y="3232459"/>
            <a:ext cx="151657" cy="151657"/>
          </a:xfrm>
          <a:prstGeom prst="ellipse">
            <a:avLst/>
          </a:prstGeom>
          <a:solidFill>
            <a:srgbClr val="B930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 name="Google Shape;1815;p46">
            <a:extLst>
              <a:ext uri="{FF2B5EF4-FFF2-40B4-BE49-F238E27FC236}">
                <a16:creationId xmlns:a16="http://schemas.microsoft.com/office/drawing/2014/main" id="{C9605898-E384-444C-8BDA-ED2F11414465}"/>
              </a:ext>
            </a:extLst>
          </p:cNvPr>
          <p:cNvSpPr/>
          <p:nvPr/>
        </p:nvSpPr>
        <p:spPr>
          <a:xfrm rot="13532356">
            <a:off x="1155653" y="4499904"/>
            <a:ext cx="151657" cy="151657"/>
          </a:xfrm>
          <a:prstGeom prst="ellipse">
            <a:avLst/>
          </a:prstGeom>
          <a:solidFill>
            <a:srgbClr val="F3CC32">
              <a:lumMod val="75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TextBox 6">
            <a:extLst>
              <a:ext uri="{FF2B5EF4-FFF2-40B4-BE49-F238E27FC236}">
                <a16:creationId xmlns:a16="http://schemas.microsoft.com/office/drawing/2014/main" id="{4E9DA882-092F-4CFA-870B-D8116889142E}"/>
              </a:ext>
            </a:extLst>
          </p:cNvPr>
          <p:cNvSpPr txBox="1"/>
          <p:nvPr/>
        </p:nvSpPr>
        <p:spPr>
          <a:xfrm>
            <a:off x="1396252" y="3139348"/>
            <a:ext cx="5876861"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Vị</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trí</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mỗi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chữ</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trong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dãy</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là</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một</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hàng</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id="{A1BA10C4-8DE1-4C2C-A6FA-FE697A1F6F5E}"/>
              </a:ext>
            </a:extLst>
          </p:cNvPr>
          <p:cNvSpPr txBox="1"/>
          <p:nvPr/>
        </p:nvSpPr>
        <p:spPr>
          <a:xfrm>
            <a:off x="4991945" y="1923864"/>
            <a:ext cx="2405028"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1 025 353 469</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9" name="TextBox 8">
            <a:extLst>
              <a:ext uri="{FF2B5EF4-FFF2-40B4-BE49-F238E27FC236}">
                <a16:creationId xmlns:a16="http://schemas.microsoft.com/office/drawing/2014/main" id="{5E0A52CF-5F72-454B-ACC1-66B823E01197}"/>
              </a:ext>
            </a:extLst>
          </p:cNvPr>
          <p:cNvSpPr txBox="1"/>
          <p:nvPr/>
        </p:nvSpPr>
        <p:spPr>
          <a:xfrm>
            <a:off x="1396252" y="4396667"/>
            <a:ext cx="7795874"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10 </a:t>
            </a:r>
            <a:r>
              <a:rPr lang="en-US" sz="2400" dirty="0" err="1">
                <a:solidFill>
                  <a:srgbClr val="263238"/>
                </a:solidFill>
                <a:latin typeface="#9Slide03 Arima Madurai" panose="00000500000000000000" pitchFamily="2" charset="0"/>
                <a:cs typeface="#9Slide03 Arima Madurai" panose="00000500000000000000" pitchFamily="2" charset="0"/>
              </a:rPr>
              <a:t>đơn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vị</a:t>
            </a:r>
            <a:r>
              <a:rPr lang="en-US" sz="2400" dirty="0">
                <a:solidFill>
                  <a:srgbClr val="263238"/>
                </a:solidFill>
                <a:latin typeface="#9Slide03 Arima Madurai" panose="00000500000000000000" pitchFamily="2" charset="0"/>
                <a:cs typeface="#9Slide03 Arima Madurai" panose="00000500000000000000" pitchFamily="2" charset="0"/>
              </a:rPr>
              <a:t> ở </a:t>
            </a:r>
            <a:r>
              <a:rPr lang="en-US" sz="2400" dirty="0" err="1">
                <a:solidFill>
                  <a:srgbClr val="263238"/>
                </a:solidFill>
                <a:latin typeface="#9Slide03 Arima Madurai" panose="00000500000000000000" pitchFamily="2" charset="0"/>
                <a:cs typeface="#9Slide03 Arima Madurai" panose="00000500000000000000" pitchFamily="2" charset="0"/>
              </a:rPr>
              <a:t>một</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hàng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bằng</a:t>
            </a:r>
            <a:r>
              <a:rPr lang="en-US" sz="2400" dirty="0">
                <a:solidFill>
                  <a:srgbClr val="263238"/>
                </a:solidFill>
                <a:latin typeface="#9Slide03 Arima Madurai" panose="00000500000000000000" pitchFamily="2" charset="0"/>
                <a:cs typeface="#9Slide03 Arima Madurai" panose="00000500000000000000" pitchFamily="2" charset="0"/>
              </a:rPr>
              <a:t> 1 </a:t>
            </a:r>
            <a:r>
              <a:rPr lang="en-US" sz="2400" dirty="0" err="1">
                <a:solidFill>
                  <a:srgbClr val="263238"/>
                </a:solidFill>
                <a:latin typeface="#9Slide03 Arima Madurai" panose="00000500000000000000" pitchFamily="2" charset="0"/>
                <a:cs typeface="#9Slide03 Arima Madurai" panose="00000500000000000000" pitchFamily="2" charset="0"/>
              </a:rPr>
              <a:t>đơn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vị</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hàng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liền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trước</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0" name="TextBox 9">
            <a:extLst>
              <a:ext uri="{FF2B5EF4-FFF2-40B4-BE49-F238E27FC236}">
                <a16:creationId xmlns:a16="http://schemas.microsoft.com/office/drawing/2014/main" id="{3C862376-7693-4D11-8D13-E87C416C5854}"/>
              </a:ext>
            </a:extLst>
          </p:cNvPr>
          <p:cNvSpPr txBox="1"/>
          <p:nvPr/>
        </p:nvSpPr>
        <p:spPr>
          <a:xfrm>
            <a:off x="3604681" y="4967771"/>
            <a:ext cx="5179553" cy="461665"/>
          </a:xfrm>
          <a:prstGeom prst="rect">
            <a:avLst/>
          </a:prstGeom>
          <a:noFill/>
        </p:spPr>
        <p:txBody>
          <a:bodyPr wrap="square">
            <a:spAutoFit/>
          </a:bodyPr>
          <a:lstStyle/>
          <a:p>
            <a:r>
              <a:rPr lang="en-US" sz="2400" dirty="0">
                <a:solidFill>
                  <a:srgbClr val="0070C0"/>
                </a:solidFill>
                <a:latin typeface="#9Slide03 Arima Madurai" panose="00000500000000000000" pitchFamily="2" charset="0"/>
                <a:cs typeface="#9Slide03 Arima Madurai" panose="00000500000000000000" pitchFamily="2" charset="0"/>
              </a:rPr>
              <a:t>10 </a:t>
            </a:r>
            <a:r>
              <a:rPr lang="en-US" sz="2400" dirty="0" err="1">
                <a:solidFill>
                  <a:srgbClr val="0070C0"/>
                </a:solidFill>
                <a:latin typeface="#9Slide03 Arima Madurai" panose="00000500000000000000" pitchFamily="2" charset="0"/>
                <a:cs typeface="#9Slide03 Arima Madurai" panose="00000500000000000000" pitchFamily="2" charset="0"/>
              </a:rPr>
              <a:t>chục</a:t>
            </a:r>
            <a:r>
              <a:rPr lang="en-US" sz="2400" dirty="0">
                <a:solidFill>
                  <a:srgbClr val="0070C0"/>
                </a:solidFill>
                <a:latin typeface="#9Slide03 Arima Madurai" panose="00000500000000000000" pitchFamily="2" charset="0"/>
                <a:cs typeface="#9Slide03 Arima Madurai" panose="00000500000000000000" pitchFamily="2" charset="0"/>
              </a:rPr>
              <a:t> = 1 </a:t>
            </a:r>
            <a:r>
              <a:rPr lang="en-US" sz="2400" dirty="0" err="1">
                <a:solidFill>
                  <a:srgbClr val="0070C0"/>
                </a:solidFill>
                <a:latin typeface="#9Slide03 Arima Madurai" panose="00000500000000000000" pitchFamily="2" charset="0"/>
                <a:cs typeface="#9Slide03 Arima Madurai" panose="00000500000000000000" pitchFamily="2" charset="0"/>
              </a:rPr>
              <a:t>trăm</a:t>
            </a:r>
            <a:r>
              <a:rPr lang="en-US" sz="2400" dirty="0">
                <a:solidFill>
                  <a:srgbClr val="0070C0"/>
                </a:solidFill>
                <a:latin typeface="#9Slide03 Arima Madurai" panose="00000500000000000000" pitchFamily="2" charset="0"/>
                <a:cs typeface="#9Slide03 Arima Madurai" panose="00000500000000000000" pitchFamily="2" charset="0"/>
              </a:rPr>
              <a:t>; 10 </a:t>
            </a:r>
            <a:r>
              <a:rPr lang="en-US" sz="2400" dirty="0" err="1">
                <a:solidFill>
                  <a:srgbClr val="0070C0"/>
                </a:solidFill>
                <a:latin typeface="#9Slide03 Arima Madurai" panose="00000500000000000000" pitchFamily="2" charset="0"/>
                <a:cs typeface="#9Slide03 Arima Madurai" panose="00000500000000000000" pitchFamily="2" charset="0"/>
              </a:rPr>
              <a:t>trăm</a:t>
            </a:r>
            <a:r>
              <a:rPr lang="en-US" sz="2400" dirty="0">
                <a:solidFill>
                  <a:srgbClr val="0070C0"/>
                </a:solidFill>
                <a:latin typeface="#9Slide03 Arima Madurai" panose="00000500000000000000" pitchFamily="2" charset="0"/>
                <a:cs typeface="#9Slide03 Arima Madurai" panose="00000500000000000000" pitchFamily="2" charset="0"/>
              </a:rPr>
              <a:t> = 1 </a:t>
            </a:r>
            <a:r>
              <a:rPr lang="en-US" sz="2400" dirty="0" err="1">
                <a:solidFill>
                  <a:srgbClr val="0070C0"/>
                </a:solidFill>
                <a:latin typeface="#9Slide03 Arima Madurai" panose="00000500000000000000" pitchFamily="2" charset="0"/>
                <a:cs typeface="#9Slide03 Arima Madurai" panose="00000500000000000000" pitchFamily="2" charset="0"/>
              </a:rPr>
              <a:t>nghìn</a:t>
            </a:r>
            <a:endParaRPr lang="vi-VN" sz="2400" dirty="0">
              <a:solidFill>
                <a:srgbClr val="0070C0"/>
              </a:solidFill>
              <a:latin typeface="#9Slide03 Arima Madurai" panose="00000500000000000000" pitchFamily="2" charset="0"/>
              <a:cs typeface="#9Slide03 Arima Madurai" panose="00000500000000000000" pitchFamily="2" charset="0"/>
            </a:endParaRPr>
          </a:p>
        </p:txBody>
      </p:sp>
      <p:sp>
        <p:nvSpPr>
          <p:cNvPr id="11" name="TextBox 10">
            <a:extLst>
              <a:ext uri="{FF2B5EF4-FFF2-40B4-BE49-F238E27FC236}">
                <a16:creationId xmlns:a16="http://schemas.microsoft.com/office/drawing/2014/main" id="{A9285751-7AA5-4B44-808D-D1C520E32CF3}"/>
              </a:ext>
            </a:extLst>
          </p:cNvPr>
          <p:cNvSpPr txBox="1"/>
          <p:nvPr/>
        </p:nvSpPr>
        <p:spPr>
          <a:xfrm>
            <a:off x="1781116" y="3663078"/>
            <a:ext cx="8826685" cy="461665"/>
          </a:xfrm>
          <a:prstGeom prst="rect">
            <a:avLst/>
          </a:prstGeom>
          <a:noFill/>
        </p:spPr>
        <p:txBody>
          <a:bodyPr wrap="square">
            <a:spAutoFit/>
          </a:bodyPr>
          <a:lstStyle/>
          <a:p>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triệu</a:t>
            </a:r>
            <a:r>
              <a:rPr lang="en-US" sz="2400" dirty="0">
                <a:solidFill>
                  <a:srgbClr val="0070C0"/>
                </a:solidFill>
                <a:latin typeface="#9Slide03 Arima Madurai" panose="00000500000000000000" pitchFamily="2" charset="0"/>
                <a:cs typeface="#9Slide03 Arima Madurai" panose="00000500000000000000" pitchFamily="2" charset="0"/>
              </a:rPr>
              <a:t> – </a:t>
            </a:r>
            <a:r>
              <a:rPr lang="en-US" sz="2400" dirty="0" err="1">
                <a:solidFill>
                  <a:srgbClr val="0070C0"/>
                </a:solidFill>
                <a:latin typeface="#9Slide03 Arima Madurai" panose="00000500000000000000" pitchFamily="2" charset="0"/>
                <a:cs typeface="#9Slide03 Arima Madurai" panose="00000500000000000000" pitchFamily="2" charset="0"/>
              </a:rPr>
              <a:t>trăm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nghìn</a:t>
            </a:r>
            <a:r>
              <a:rPr lang="en-US" sz="2400" dirty="0">
                <a:solidFill>
                  <a:srgbClr val="0070C0"/>
                </a:solidFill>
                <a:latin typeface="#9Slide03 Arima Madurai" panose="00000500000000000000" pitchFamily="2" charset="0"/>
                <a:cs typeface="#9Slide03 Arima Madurai" panose="00000500000000000000" pitchFamily="2" charset="0"/>
              </a:rPr>
              <a:t> – </a:t>
            </a:r>
            <a:r>
              <a:rPr lang="en-US" sz="2400" dirty="0" err="1">
                <a:solidFill>
                  <a:srgbClr val="0070C0"/>
                </a:solidFill>
                <a:latin typeface="#9Slide03 Arima Madurai" panose="00000500000000000000" pitchFamily="2" charset="0"/>
                <a:cs typeface="#9Slide03 Arima Madurai" panose="00000500000000000000" pitchFamily="2" charset="0"/>
              </a:rPr>
              <a:t>chục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nghìn</a:t>
            </a:r>
            <a:r>
              <a:rPr lang="en-US" sz="2400" dirty="0">
                <a:solidFill>
                  <a:srgbClr val="0070C0"/>
                </a:solidFill>
                <a:latin typeface="#9Slide03 Arima Madurai" panose="00000500000000000000" pitchFamily="2" charset="0"/>
                <a:cs typeface="#9Slide03 Arima Madurai" panose="00000500000000000000" pitchFamily="2" charset="0"/>
              </a:rPr>
              <a:t> – </a:t>
            </a:r>
            <a:r>
              <a:rPr lang="en-US" sz="2400" dirty="0" err="1">
                <a:solidFill>
                  <a:srgbClr val="0070C0"/>
                </a:solidFill>
                <a:latin typeface="#9Slide03 Arima Madurai" panose="00000500000000000000" pitchFamily="2" charset="0"/>
                <a:cs typeface="#9Slide03 Arima Madurai" panose="00000500000000000000" pitchFamily="2" charset="0"/>
              </a:rPr>
              <a:t>nghìn</a:t>
            </a:r>
            <a:r>
              <a:rPr lang="en-US" sz="2400" dirty="0">
                <a:solidFill>
                  <a:srgbClr val="0070C0"/>
                </a:solidFill>
                <a:latin typeface="#9Slide03 Arima Madurai" panose="00000500000000000000" pitchFamily="2" charset="0"/>
                <a:cs typeface="#9Slide03 Arima Madurai" panose="00000500000000000000" pitchFamily="2" charset="0"/>
              </a:rPr>
              <a:t> – </a:t>
            </a:r>
            <a:r>
              <a:rPr lang="en-US" sz="2400" dirty="0" err="1">
                <a:solidFill>
                  <a:srgbClr val="0070C0"/>
                </a:solidFill>
                <a:latin typeface="#9Slide03 Arima Madurai" panose="00000500000000000000" pitchFamily="2" charset="0"/>
                <a:cs typeface="#9Slide03 Arima Madurai" panose="00000500000000000000" pitchFamily="2" charset="0"/>
              </a:rPr>
              <a:t>trăm</a:t>
            </a:r>
            <a:r>
              <a:rPr lang="en-US" sz="2400" dirty="0">
                <a:solidFill>
                  <a:srgbClr val="0070C0"/>
                </a:solidFill>
                <a:latin typeface="#9Slide03 Arima Madurai" panose="00000500000000000000" pitchFamily="2" charset="0"/>
                <a:cs typeface="#9Slide03 Arima Madurai" panose="00000500000000000000" pitchFamily="2" charset="0"/>
              </a:rPr>
              <a:t> – </a:t>
            </a:r>
            <a:r>
              <a:rPr lang="en-US" sz="2400" dirty="0" err="1">
                <a:solidFill>
                  <a:srgbClr val="0070C0"/>
                </a:solidFill>
                <a:latin typeface="#9Slide03 Arima Madurai" panose="00000500000000000000" pitchFamily="2" charset="0"/>
                <a:cs typeface="#9Slide03 Arima Madurai" panose="00000500000000000000" pitchFamily="2" charset="0"/>
              </a:rPr>
              <a:t>chục</a:t>
            </a:r>
            <a:r>
              <a:rPr lang="en-US" sz="2400" dirty="0">
                <a:solidFill>
                  <a:srgbClr val="0070C0"/>
                </a:solidFill>
                <a:latin typeface="#9Slide03 Arima Madurai" panose="00000500000000000000" pitchFamily="2" charset="0"/>
                <a:cs typeface="#9Slide03 Arima Madurai" panose="00000500000000000000" pitchFamily="2" charset="0"/>
              </a:rPr>
              <a:t> - </a:t>
            </a:r>
            <a:r>
              <a:rPr lang="en-US" sz="2400" dirty="0" err="1">
                <a:solidFill>
                  <a:srgbClr val="0070C0"/>
                </a:solidFill>
                <a:latin typeface="#9Slide03 Arima Madurai" panose="00000500000000000000" pitchFamily="2" charset="0"/>
                <a:cs typeface="#9Slide03 Arima Madurai" panose="00000500000000000000" pitchFamily="2" charset="0"/>
              </a:rPr>
              <a:t>đơn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vị</a:t>
            </a:r>
            <a:r>
              <a:rPr lang="en-US" sz="2400" dirty="0">
                <a:solidFill>
                  <a:srgbClr val="0070C0"/>
                </a:solidFill>
                <a:latin typeface="#9Slide03 Arima Madurai" panose="00000500000000000000" pitchFamily="2" charset="0"/>
                <a:cs typeface="#9Slide03 Arima Madurai" panose="00000500000000000000" pitchFamily="2" charset="0"/>
              </a:rPr>
              <a:t> </a:t>
            </a:r>
            <a:endParaRPr lang="vi-VN" sz="2400" dirty="0">
              <a:solidFill>
                <a:srgbClr val="0070C0"/>
              </a:solidFill>
              <a:latin typeface="#9Slide03 Arima Madurai" panose="00000500000000000000" pitchFamily="2" charset="0"/>
              <a:cs typeface="#9Slide03 Arima Madurai" panose="00000500000000000000" pitchFamily="2" charset="0"/>
            </a:endParaRPr>
          </a:p>
        </p:txBody>
      </p:sp>
      <p:pic>
        <p:nvPicPr>
          <p:cNvPr id="4" name="Picture 3">
            <a:extLst>
              <a:ext uri="{FF2B5EF4-FFF2-40B4-BE49-F238E27FC236}">
                <a16:creationId xmlns:a16="http://schemas.microsoft.com/office/drawing/2014/main" id="{A0B1434B-0809-1842-BA01-DEDA6FE21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3C8907D5-A696-6451-BB8F-6AB8794FE0CD}"/>
              </a:ext>
            </a:extLst>
          </p:cNvPr>
          <p:cNvCxnSpPr>
            <a:cxnSpLocks/>
          </p:cNvCxnSpPr>
          <p:nvPr/>
        </p:nvCxnSpPr>
        <p:spPr>
          <a:xfrm>
            <a:off x="8883166" y="942059"/>
            <a:ext cx="2285999" cy="0"/>
          </a:xfrm>
          <a:prstGeom prst="straightConnector1">
            <a:avLst/>
          </a:prstGeom>
          <a:noFill/>
          <a:ln w="19050" cap="flat" cmpd="sng">
            <a:solidFill>
              <a:srgbClr val="BBAB46"/>
            </a:solidFill>
            <a:prstDash val="solid"/>
            <a:round/>
            <a:headEnd type="none" w="med" len="med"/>
            <a:tailEnd type="none" w="med" len="med"/>
          </a:ln>
        </p:spPr>
      </p:cxnSp>
      <p:sp>
        <p:nvSpPr>
          <p:cNvPr id="15" name="Arrow: Chevron 14">
            <a:extLst>
              <a:ext uri="{FF2B5EF4-FFF2-40B4-BE49-F238E27FC236}">
                <a16:creationId xmlns:a16="http://schemas.microsoft.com/office/drawing/2014/main" id="{F9707E8C-AA52-2A9A-FBA9-4FAC6160A5F8}"/>
              </a:ext>
            </a:extLst>
          </p:cNvPr>
          <p:cNvSpPr/>
          <p:nvPr/>
        </p:nvSpPr>
        <p:spPr>
          <a:xfrm rot="10800000">
            <a:off x="5746282" y="244257"/>
            <a:ext cx="6445718" cy="523219"/>
          </a:xfrm>
          <a:prstGeom prst="chevr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TextBox 15">
            <a:extLst>
              <a:ext uri="{FF2B5EF4-FFF2-40B4-BE49-F238E27FC236}">
                <a16:creationId xmlns:a16="http://schemas.microsoft.com/office/drawing/2014/main" id="{66F19E2A-5553-9927-D68C-3445B7D4479B}"/>
              </a:ext>
            </a:extLst>
          </p:cNvPr>
          <p:cNvSpPr txBox="1"/>
          <p:nvPr/>
        </p:nvSpPr>
        <p:spPr>
          <a:xfrm>
            <a:off x="5989954" y="244262"/>
            <a:ext cx="6042039" cy="523220"/>
          </a:xfrm>
          <a:prstGeom prst="rect">
            <a:avLst/>
          </a:prstGeom>
          <a:noFill/>
        </p:spPr>
        <p:txBody>
          <a:bodyPr wrap="none" rtlCol="0">
            <a:spAutoFit/>
          </a:bodyPr>
          <a:lstStyle/>
          <a:p>
            <a:r>
              <a:rPr lang="en-US" sz="2800" dirty="0">
                <a:solidFill>
                  <a:srgbClr val="263238"/>
                </a:solidFill>
                <a:latin typeface="#9Slide03 Jura Bold" panose="00000800000000000000" pitchFamily="2" charset="0"/>
              </a:rPr>
              <a:t>CÁCH ĐỌC VÀ VIẾT SỐ TỰ NHIÊN</a:t>
            </a:r>
            <a:endParaRPr lang="vi-VN" sz="2800" dirty="0">
              <a:solidFill>
                <a:srgbClr val="263238"/>
              </a:solidFill>
              <a:latin typeface="#9Slide03 Jura Bold" panose="00000800000000000000" pitchFamily="2" charset="0"/>
            </a:endParaRPr>
          </a:p>
        </p:txBody>
      </p:sp>
    </p:spTree>
    <p:extLst>
      <p:ext uri="{BB962C8B-B14F-4D97-AF65-F5344CB8AC3E}">
        <p14:creationId xmlns:p14="http://schemas.microsoft.com/office/powerpoint/2010/main" val="903764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EE9D6C-A218-458B-9198-5C661C1AEE6F}"/>
              </a:ext>
            </a:extLst>
          </p:cNvPr>
          <p:cNvSpPr/>
          <p:nvPr/>
        </p:nvSpPr>
        <p:spPr>
          <a:xfrm>
            <a:off x="8969296" y="2503499"/>
            <a:ext cx="2256272" cy="2058546"/>
          </a:xfrm>
          <a:custGeom>
            <a:avLst/>
            <a:gdLst>
              <a:gd name="connsiteX0" fmla="*/ 11151 w 2274848"/>
              <a:gd name="connsiteY0" fmla="*/ 0 h 2040673"/>
              <a:gd name="connsiteX1" fmla="*/ 2274848 w 2274848"/>
              <a:gd name="connsiteY1" fmla="*/ 11151 h 2040673"/>
              <a:gd name="connsiteX2" fmla="*/ 2263697 w 2274848"/>
              <a:gd name="connsiteY2" fmla="*/ 2029522 h 2040673"/>
              <a:gd name="connsiteX3" fmla="*/ 0 w 2274848"/>
              <a:gd name="connsiteY3" fmla="*/ 2040673 h 2040673"/>
              <a:gd name="connsiteX4" fmla="*/ 11151 w 2274848"/>
              <a:gd name="connsiteY4" fmla="*/ 0 h 204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48" h="2040673">
                <a:moveTo>
                  <a:pt x="11151" y="0"/>
                </a:moveTo>
                <a:lnTo>
                  <a:pt x="2274848" y="11151"/>
                </a:lnTo>
                <a:lnTo>
                  <a:pt x="2263697" y="2029522"/>
                </a:lnTo>
                <a:lnTo>
                  <a:pt x="0" y="2040673"/>
                </a:lnTo>
                <a:lnTo>
                  <a:pt x="11151" y="0"/>
                </a:lnTo>
                <a:close/>
              </a:path>
            </a:pathLst>
          </a:custGeom>
          <a:solidFill>
            <a:srgbClr val="C0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E37B1471-352D-475E-B6D4-B665BFB100AD}"/>
              </a:ext>
            </a:extLst>
          </p:cNvPr>
          <p:cNvSpPr/>
          <p:nvPr/>
        </p:nvSpPr>
        <p:spPr>
          <a:xfrm>
            <a:off x="4453755" y="2510217"/>
            <a:ext cx="2274848" cy="2040673"/>
          </a:xfrm>
          <a:custGeom>
            <a:avLst/>
            <a:gdLst>
              <a:gd name="connsiteX0" fmla="*/ 11151 w 2274848"/>
              <a:gd name="connsiteY0" fmla="*/ 0 h 2040673"/>
              <a:gd name="connsiteX1" fmla="*/ 2274848 w 2274848"/>
              <a:gd name="connsiteY1" fmla="*/ 11151 h 2040673"/>
              <a:gd name="connsiteX2" fmla="*/ 2263697 w 2274848"/>
              <a:gd name="connsiteY2" fmla="*/ 2029522 h 2040673"/>
              <a:gd name="connsiteX3" fmla="*/ 0 w 2274848"/>
              <a:gd name="connsiteY3" fmla="*/ 2040673 h 2040673"/>
              <a:gd name="connsiteX4" fmla="*/ 11151 w 2274848"/>
              <a:gd name="connsiteY4" fmla="*/ 0 h 204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48" h="2040673">
                <a:moveTo>
                  <a:pt x="11151" y="0"/>
                </a:moveTo>
                <a:lnTo>
                  <a:pt x="2274848" y="11151"/>
                </a:lnTo>
                <a:lnTo>
                  <a:pt x="2263697" y="2029522"/>
                </a:lnTo>
                <a:lnTo>
                  <a:pt x="0" y="2040673"/>
                </a:lnTo>
                <a:lnTo>
                  <a:pt x="11151" y="0"/>
                </a:lnTo>
                <a:close/>
              </a:path>
            </a:pathLst>
          </a:custGeom>
          <a:solidFill>
            <a:srgbClr val="263238">
              <a:lumMod val="25000"/>
              <a:lumOff val="75000"/>
              <a:alpha val="5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17" name="Freeform: Shape 16">
            <a:extLst>
              <a:ext uri="{FF2B5EF4-FFF2-40B4-BE49-F238E27FC236}">
                <a16:creationId xmlns:a16="http://schemas.microsoft.com/office/drawing/2014/main" id="{7BF244CE-6042-40AB-AA00-4E25A2CAA762}"/>
              </a:ext>
            </a:extLst>
          </p:cNvPr>
          <p:cNvSpPr/>
          <p:nvPr/>
        </p:nvSpPr>
        <p:spPr>
          <a:xfrm>
            <a:off x="6713942" y="2523318"/>
            <a:ext cx="2274848" cy="2040673"/>
          </a:xfrm>
          <a:custGeom>
            <a:avLst/>
            <a:gdLst>
              <a:gd name="connsiteX0" fmla="*/ 11151 w 2274848"/>
              <a:gd name="connsiteY0" fmla="*/ 0 h 2040673"/>
              <a:gd name="connsiteX1" fmla="*/ 2274848 w 2274848"/>
              <a:gd name="connsiteY1" fmla="*/ 11151 h 2040673"/>
              <a:gd name="connsiteX2" fmla="*/ 2263697 w 2274848"/>
              <a:gd name="connsiteY2" fmla="*/ 2029522 h 2040673"/>
              <a:gd name="connsiteX3" fmla="*/ 0 w 2274848"/>
              <a:gd name="connsiteY3" fmla="*/ 2040673 h 2040673"/>
              <a:gd name="connsiteX4" fmla="*/ 11151 w 2274848"/>
              <a:gd name="connsiteY4" fmla="*/ 0 h 204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48" h="2040673">
                <a:moveTo>
                  <a:pt x="11151" y="0"/>
                </a:moveTo>
                <a:lnTo>
                  <a:pt x="2274848" y="11151"/>
                </a:lnTo>
                <a:lnTo>
                  <a:pt x="2263697" y="2029522"/>
                </a:lnTo>
                <a:lnTo>
                  <a:pt x="0" y="2040673"/>
                </a:lnTo>
                <a:lnTo>
                  <a:pt x="11151" y="0"/>
                </a:lnTo>
                <a:close/>
              </a:path>
            </a:pathLst>
          </a:custGeom>
          <a:solidFill>
            <a:srgbClr val="6F2F54">
              <a:lumMod val="20000"/>
              <a:lumOff val="80000"/>
              <a:alpha val="6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18" name="Freeform: Shape 17">
            <a:extLst>
              <a:ext uri="{FF2B5EF4-FFF2-40B4-BE49-F238E27FC236}">
                <a16:creationId xmlns:a16="http://schemas.microsoft.com/office/drawing/2014/main" id="{EA32C421-76DB-4A38-9F37-9396EFAABF60}"/>
              </a:ext>
            </a:extLst>
          </p:cNvPr>
          <p:cNvSpPr/>
          <p:nvPr/>
        </p:nvSpPr>
        <p:spPr>
          <a:xfrm>
            <a:off x="2219093" y="2518008"/>
            <a:ext cx="2274848" cy="2040673"/>
          </a:xfrm>
          <a:custGeom>
            <a:avLst/>
            <a:gdLst>
              <a:gd name="connsiteX0" fmla="*/ 11151 w 2274848"/>
              <a:gd name="connsiteY0" fmla="*/ 0 h 2040673"/>
              <a:gd name="connsiteX1" fmla="*/ 2274848 w 2274848"/>
              <a:gd name="connsiteY1" fmla="*/ 11151 h 2040673"/>
              <a:gd name="connsiteX2" fmla="*/ 2263697 w 2274848"/>
              <a:gd name="connsiteY2" fmla="*/ 2029522 h 2040673"/>
              <a:gd name="connsiteX3" fmla="*/ 0 w 2274848"/>
              <a:gd name="connsiteY3" fmla="*/ 2040673 h 2040673"/>
              <a:gd name="connsiteX4" fmla="*/ 11151 w 2274848"/>
              <a:gd name="connsiteY4" fmla="*/ 0 h 204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848" h="2040673">
                <a:moveTo>
                  <a:pt x="11151" y="0"/>
                </a:moveTo>
                <a:lnTo>
                  <a:pt x="2274848" y="11151"/>
                </a:lnTo>
                <a:lnTo>
                  <a:pt x="2263697" y="2029522"/>
                </a:lnTo>
                <a:lnTo>
                  <a:pt x="0" y="2040673"/>
                </a:lnTo>
                <a:lnTo>
                  <a:pt x="11151" y="0"/>
                </a:lnTo>
                <a:close/>
              </a:path>
            </a:pathLst>
          </a:custGeom>
          <a:solidFill>
            <a:srgbClr val="92D050">
              <a:alpha val="28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A2C05A6-8E37-4CF9-9065-536770703B16}"/>
              </a:ext>
            </a:extLst>
          </p:cNvPr>
          <p:cNvSpPr txBox="1"/>
          <p:nvPr/>
        </p:nvSpPr>
        <p:spPr>
          <a:xfrm>
            <a:off x="9811097" y="1758269"/>
            <a:ext cx="2405028"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1 025 353 469</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20" name="Straight Connector 19">
            <a:extLst>
              <a:ext uri="{FF2B5EF4-FFF2-40B4-BE49-F238E27FC236}">
                <a16:creationId xmlns:a16="http://schemas.microsoft.com/office/drawing/2014/main" id="{276F6DFD-4574-41E7-870F-C09F234F3D7E}"/>
              </a:ext>
            </a:extLst>
          </p:cNvPr>
          <p:cNvCxnSpPr/>
          <p:nvPr/>
        </p:nvCxnSpPr>
        <p:spPr>
          <a:xfrm>
            <a:off x="780585" y="2506857"/>
            <a:ext cx="10433972" cy="0"/>
          </a:xfrm>
          <a:prstGeom prst="line">
            <a:avLst/>
          </a:prstGeom>
          <a:noFill/>
          <a:ln w="19050" cap="flat" cmpd="sng" algn="ctr">
            <a:solidFill>
              <a:srgbClr val="6F2F54">
                <a:shade val="95000"/>
                <a:satMod val="105000"/>
              </a:srgbClr>
            </a:solidFill>
            <a:prstDash val="solid"/>
          </a:ln>
          <a:effectLst/>
        </p:spPr>
      </p:cxnSp>
      <p:cxnSp>
        <p:nvCxnSpPr>
          <p:cNvPr id="21" name="Straight Connector 20">
            <a:extLst>
              <a:ext uri="{FF2B5EF4-FFF2-40B4-BE49-F238E27FC236}">
                <a16:creationId xmlns:a16="http://schemas.microsoft.com/office/drawing/2014/main" id="{B445FE9E-EE72-42E9-9686-7D81EEBA9DC1}"/>
              </a:ext>
            </a:extLst>
          </p:cNvPr>
          <p:cNvCxnSpPr/>
          <p:nvPr/>
        </p:nvCxnSpPr>
        <p:spPr>
          <a:xfrm>
            <a:off x="780585" y="3042116"/>
            <a:ext cx="10433972" cy="0"/>
          </a:xfrm>
          <a:prstGeom prst="line">
            <a:avLst/>
          </a:prstGeom>
          <a:noFill/>
          <a:ln w="9525" cap="flat" cmpd="sng" algn="ctr">
            <a:solidFill>
              <a:srgbClr val="6F2F54">
                <a:shade val="95000"/>
                <a:satMod val="105000"/>
              </a:srgbClr>
            </a:solidFill>
            <a:prstDash val="solid"/>
          </a:ln>
          <a:effectLst/>
        </p:spPr>
      </p:cxnSp>
      <p:cxnSp>
        <p:nvCxnSpPr>
          <p:cNvPr id="22" name="Straight Connector 21">
            <a:extLst>
              <a:ext uri="{FF2B5EF4-FFF2-40B4-BE49-F238E27FC236}">
                <a16:creationId xmlns:a16="http://schemas.microsoft.com/office/drawing/2014/main" id="{AD5D8210-D27B-4D4B-AB8A-0D893A82B07D}"/>
              </a:ext>
            </a:extLst>
          </p:cNvPr>
          <p:cNvCxnSpPr/>
          <p:nvPr/>
        </p:nvCxnSpPr>
        <p:spPr>
          <a:xfrm>
            <a:off x="780585" y="3989969"/>
            <a:ext cx="10433972" cy="0"/>
          </a:xfrm>
          <a:prstGeom prst="line">
            <a:avLst/>
          </a:prstGeom>
          <a:noFill/>
          <a:ln w="9525" cap="flat" cmpd="sng" algn="ctr">
            <a:solidFill>
              <a:srgbClr val="6F2F54">
                <a:shade val="95000"/>
                <a:satMod val="105000"/>
              </a:srgbClr>
            </a:solidFill>
            <a:prstDash val="solid"/>
          </a:ln>
          <a:effectLst/>
        </p:spPr>
      </p:cxnSp>
      <p:cxnSp>
        <p:nvCxnSpPr>
          <p:cNvPr id="23" name="Straight Connector 22">
            <a:extLst>
              <a:ext uri="{FF2B5EF4-FFF2-40B4-BE49-F238E27FC236}">
                <a16:creationId xmlns:a16="http://schemas.microsoft.com/office/drawing/2014/main" id="{CD837923-27C3-451A-853C-802B5218D64C}"/>
              </a:ext>
            </a:extLst>
          </p:cNvPr>
          <p:cNvCxnSpPr/>
          <p:nvPr/>
        </p:nvCxnSpPr>
        <p:spPr>
          <a:xfrm>
            <a:off x="780585" y="4558681"/>
            <a:ext cx="10433972" cy="0"/>
          </a:xfrm>
          <a:prstGeom prst="line">
            <a:avLst/>
          </a:prstGeom>
          <a:noFill/>
          <a:ln w="19050" cap="flat" cmpd="sng" algn="ctr">
            <a:solidFill>
              <a:srgbClr val="6F2F54">
                <a:shade val="95000"/>
                <a:satMod val="105000"/>
              </a:srgbClr>
            </a:solidFill>
            <a:prstDash val="solid"/>
          </a:ln>
          <a:effectLst/>
        </p:spPr>
      </p:cxnSp>
      <p:cxnSp>
        <p:nvCxnSpPr>
          <p:cNvPr id="24" name="Straight Connector 23">
            <a:extLst>
              <a:ext uri="{FF2B5EF4-FFF2-40B4-BE49-F238E27FC236}">
                <a16:creationId xmlns:a16="http://schemas.microsoft.com/office/drawing/2014/main" id="{E561E8D1-CA56-4448-8AE3-80A499DBB0B8}"/>
              </a:ext>
            </a:extLst>
          </p:cNvPr>
          <p:cNvCxnSpPr>
            <a:cxnSpLocks/>
          </p:cNvCxnSpPr>
          <p:nvPr/>
        </p:nvCxnSpPr>
        <p:spPr>
          <a:xfrm>
            <a:off x="778196" y="2503499"/>
            <a:ext cx="0" cy="2055184"/>
          </a:xfrm>
          <a:prstGeom prst="line">
            <a:avLst/>
          </a:prstGeom>
          <a:noFill/>
          <a:ln w="19050" cap="flat" cmpd="sng" algn="ctr">
            <a:solidFill>
              <a:srgbClr val="6F2F54">
                <a:shade val="95000"/>
                <a:satMod val="105000"/>
              </a:srgbClr>
            </a:solidFill>
            <a:prstDash val="solid"/>
          </a:ln>
          <a:effectLst/>
        </p:spPr>
      </p:cxnSp>
      <p:sp>
        <p:nvSpPr>
          <p:cNvPr id="25" name="TextBox 24">
            <a:extLst>
              <a:ext uri="{FF2B5EF4-FFF2-40B4-BE49-F238E27FC236}">
                <a16:creationId xmlns:a16="http://schemas.microsoft.com/office/drawing/2014/main" id="{05023441-2120-4872-9FD1-170DC5985BC4}"/>
              </a:ext>
            </a:extLst>
          </p:cNvPr>
          <p:cNvSpPr txBox="1"/>
          <p:nvPr/>
        </p:nvSpPr>
        <p:spPr>
          <a:xfrm>
            <a:off x="8576679" y="1688231"/>
            <a:ext cx="1104790" cy="461665"/>
          </a:xfrm>
          <a:prstGeom prst="rect">
            <a:avLst/>
          </a:prstGeom>
          <a:noFill/>
        </p:spPr>
        <p:txBody>
          <a:bodyPr wrap="none" rtlCol="0">
            <a:spAutoFit/>
          </a:bodyPr>
          <a:lstStyle/>
          <a:p>
            <a:r>
              <a:rPr lang="en-US" sz="2400" dirty="0">
                <a:solidFill>
                  <a:srgbClr val="002060"/>
                </a:solidFill>
                <a:latin typeface="#9Slide03 Jura Bold" panose="00000800000000000000" pitchFamily="2" charset="0"/>
              </a:rPr>
              <a:t>VÍ DỤ.</a:t>
            </a:r>
            <a:endParaRPr lang="vi-VN" sz="2400" dirty="0">
              <a:solidFill>
                <a:srgbClr val="002060"/>
              </a:solidFill>
              <a:latin typeface="#9Slide03 Jura Bold" panose="00000800000000000000" pitchFamily="2" charset="0"/>
            </a:endParaRPr>
          </a:p>
        </p:txBody>
      </p:sp>
      <p:sp>
        <p:nvSpPr>
          <p:cNvPr id="26" name="Google Shape;1809;p46">
            <a:extLst>
              <a:ext uri="{FF2B5EF4-FFF2-40B4-BE49-F238E27FC236}">
                <a16:creationId xmlns:a16="http://schemas.microsoft.com/office/drawing/2014/main" id="{E1297865-C05D-4DC5-8171-86E3DDDB8046}"/>
              </a:ext>
            </a:extLst>
          </p:cNvPr>
          <p:cNvSpPr/>
          <p:nvPr/>
        </p:nvSpPr>
        <p:spPr>
          <a:xfrm>
            <a:off x="8094348" y="1713228"/>
            <a:ext cx="465826" cy="444369"/>
          </a:xfrm>
          <a:prstGeom prst="roundRect">
            <a:avLst>
              <a:gd name="adj" fmla="val 26373"/>
            </a:avLst>
          </a:prstGeom>
          <a:solidFill>
            <a:srgbClr val="F3CC32">
              <a:lumMod val="75000"/>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F2F1E6"/>
                </a:solidFill>
                <a:effectLst/>
                <a:uLnTx/>
                <a:uFillTx/>
                <a:latin typeface="Kanit"/>
                <a:ea typeface="Kanit"/>
                <a:cs typeface="Kanit"/>
                <a:sym typeface="Kanit"/>
              </a:rPr>
              <a:t>V</a:t>
            </a:r>
            <a:endParaRPr kumimoji="0" sz="2000" b="1" i="0" u="none" strike="noStrike" kern="0" cap="none" spc="0" normalizeH="0" baseline="0" noProof="0" dirty="0">
              <a:ln>
                <a:noFill/>
              </a:ln>
              <a:solidFill>
                <a:srgbClr val="F2F1E6"/>
              </a:solidFill>
              <a:effectLst/>
              <a:uLnTx/>
              <a:uFillTx/>
              <a:latin typeface="Kanit"/>
              <a:ea typeface="Kanit"/>
              <a:cs typeface="Kanit"/>
              <a:sym typeface="Kanit"/>
            </a:endParaRPr>
          </a:p>
        </p:txBody>
      </p:sp>
      <p:sp>
        <p:nvSpPr>
          <p:cNvPr id="27" name="TextBox 26">
            <a:extLst>
              <a:ext uri="{FF2B5EF4-FFF2-40B4-BE49-F238E27FC236}">
                <a16:creationId xmlns:a16="http://schemas.microsoft.com/office/drawing/2014/main" id="{6561D4BE-D55F-436B-AC87-FE43B16F18D3}"/>
              </a:ext>
            </a:extLst>
          </p:cNvPr>
          <p:cNvSpPr txBox="1"/>
          <p:nvPr/>
        </p:nvSpPr>
        <p:spPr>
          <a:xfrm>
            <a:off x="3958120" y="4094851"/>
            <a:ext cx="29608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1</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AB010CD1-D1F5-4A3A-924D-0CC55A5230AD}"/>
              </a:ext>
            </a:extLst>
          </p:cNvPr>
          <p:cNvCxnSpPr>
            <a:cxnSpLocks/>
          </p:cNvCxnSpPr>
          <p:nvPr/>
        </p:nvCxnSpPr>
        <p:spPr>
          <a:xfrm>
            <a:off x="2242653" y="2506857"/>
            <a:ext cx="0" cy="2051826"/>
          </a:xfrm>
          <a:prstGeom prst="line">
            <a:avLst/>
          </a:prstGeom>
          <a:noFill/>
          <a:ln w="19050" cap="flat" cmpd="sng" algn="ctr">
            <a:solidFill>
              <a:srgbClr val="6F2F54">
                <a:shade val="95000"/>
                <a:satMod val="105000"/>
              </a:srgbClr>
            </a:solidFill>
            <a:prstDash val="solid"/>
          </a:ln>
          <a:effectLst/>
        </p:spPr>
      </p:cxnSp>
      <p:cxnSp>
        <p:nvCxnSpPr>
          <p:cNvPr id="29" name="Straight Connector 28">
            <a:extLst>
              <a:ext uri="{FF2B5EF4-FFF2-40B4-BE49-F238E27FC236}">
                <a16:creationId xmlns:a16="http://schemas.microsoft.com/office/drawing/2014/main" id="{5F15C1EE-21F2-46AB-B9A6-2E1915846437}"/>
              </a:ext>
            </a:extLst>
          </p:cNvPr>
          <p:cNvCxnSpPr>
            <a:cxnSpLocks/>
          </p:cNvCxnSpPr>
          <p:nvPr/>
        </p:nvCxnSpPr>
        <p:spPr>
          <a:xfrm>
            <a:off x="11214557" y="2506857"/>
            <a:ext cx="0" cy="2051826"/>
          </a:xfrm>
          <a:prstGeom prst="line">
            <a:avLst/>
          </a:prstGeom>
          <a:noFill/>
          <a:ln w="19050" cap="flat" cmpd="sng" algn="ctr">
            <a:solidFill>
              <a:srgbClr val="6F2F54">
                <a:shade val="95000"/>
                <a:satMod val="105000"/>
              </a:srgbClr>
            </a:solidFill>
            <a:prstDash val="solid"/>
          </a:ln>
          <a:effectLst/>
        </p:spPr>
      </p:cxnSp>
      <p:cxnSp>
        <p:nvCxnSpPr>
          <p:cNvPr id="30" name="Straight Connector 29">
            <a:extLst>
              <a:ext uri="{FF2B5EF4-FFF2-40B4-BE49-F238E27FC236}">
                <a16:creationId xmlns:a16="http://schemas.microsoft.com/office/drawing/2014/main" id="{71CEEB5F-57B6-4AC3-8444-ED9245084153}"/>
              </a:ext>
            </a:extLst>
          </p:cNvPr>
          <p:cNvCxnSpPr>
            <a:cxnSpLocks/>
          </p:cNvCxnSpPr>
          <p:nvPr/>
        </p:nvCxnSpPr>
        <p:spPr>
          <a:xfrm>
            <a:off x="5233289" y="3042116"/>
            <a:ext cx="0" cy="1516565"/>
          </a:xfrm>
          <a:prstGeom prst="line">
            <a:avLst/>
          </a:prstGeom>
          <a:noFill/>
          <a:ln w="9525" cap="flat" cmpd="sng" algn="ctr">
            <a:solidFill>
              <a:srgbClr val="6F2F54">
                <a:shade val="95000"/>
                <a:satMod val="105000"/>
              </a:srgbClr>
            </a:solidFill>
            <a:prstDash val="solid"/>
          </a:ln>
          <a:effectLst/>
        </p:spPr>
      </p:cxnSp>
      <p:cxnSp>
        <p:nvCxnSpPr>
          <p:cNvPr id="31" name="Straight Connector 30">
            <a:extLst>
              <a:ext uri="{FF2B5EF4-FFF2-40B4-BE49-F238E27FC236}">
                <a16:creationId xmlns:a16="http://schemas.microsoft.com/office/drawing/2014/main" id="{F9046F8D-A99D-4365-B960-861A4AC1C8AD}"/>
              </a:ext>
            </a:extLst>
          </p:cNvPr>
          <p:cNvCxnSpPr>
            <a:cxnSpLocks/>
          </p:cNvCxnSpPr>
          <p:nvPr/>
        </p:nvCxnSpPr>
        <p:spPr>
          <a:xfrm>
            <a:off x="6728607" y="2506855"/>
            <a:ext cx="0" cy="2051826"/>
          </a:xfrm>
          <a:prstGeom prst="line">
            <a:avLst/>
          </a:prstGeom>
          <a:noFill/>
          <a:ln w="9525" cap="flat" cmpd="sng" algn="ctr">
            <a:solidFill>
              <a:srgbClr val="6F2F54">
                <a:shade val="95000"/>
                <a:satMod val="105000"/>
              </a:srgbClr>
            </a:solidFill>
            <a:prstDash val="solid"/>
          </a:ln>
          <a:effectLst/>
        </p:spPr>
      </p:cxnSp>
      <p:cxnSp>
        <p:nvCxnSpPr>
          <p:cNvPr id="32" name="Straight Connector 31">
            <a:extLst>
              <a:ext uri="{FF2B5EF4-FFF2-40B4-BE49-F238E27FC236}">
                <a16:creationId xmlns:a16="http://schemas.microsoft.com/office/drawing/2014/main" id="{400451A1-B9D7-4970-95E6-FB444C3C8ABA}"/>
              </a:ext>
            </a:extLst>
          </p:cNvPr>
          <p:cNvCxnSpPr>
            <a:cxnSpLocks/>
          </p:cNvCxnSpPr>
          <p:nvPr/>
        </p:nvCxnSpPr>
        <p:spPr>
          <a:xfrm>
            <a:off x="8971584" y="2506855"/>
            <a:ext cx="0" cy="2051826"/>
          </a:xfrm>
          <a:prstGeom prst="line">
            <a:avLst/>
          </a:prstGeom>
          <a:noFill/>
          <a:ln w="9525" cap="flat" cmpd="sng" algn="ctr">
            <a:solidFill>
              <a:srgbClr val="6F2F54">
                <a:shade val="95000"/>
                <a:satMod val="105000"/>
              </a:srgbClr>
            </a:solidFill>
            <a:prstDash val="solid"/>
          </a:ln>
          <a:effectLst/>
        </p:spPr>
      </p:cxnSp>
      <p:cxnSp>
        <p:nvCxnSpPr>
          <p:cNvPr id="33" name="Straight Connector 32">
            <a:extLst>
              <a:ext uri="{FF2B5EF4-FFF2-40B4-BE49-F238E27FC236}">
                <a16:creationId xmlns:a16="http://schemas.microsoft.com/office/drawing/2014/main" id="{F452E145-F368-4A50-A8BE-CCAD553AD82A}"/>
              </a:ext>
            </a:extLst>
          </p:cNvPr>
          <p:cNvCxnSpPr>
            <a:cxnSpLocks/>
          </p:cNvCxnSpPr>
          <p:nvPr/>
        </p:nvCxnSpPr>
        <p:spPr>
          <a:xfrm>
            <a:off x="9719243" y="3042116"/>
            <a:ext cx="0" cy="1516565"/>
          </a:xfrm>
          <a:prstGeom prst="line">
            <a:avLst/>
          </a:prstGeom>
          <a:noFill/>
          <a:ln w="9525" cap="flat" cmpd="sng" algn="ctr">
            <a:solidFill>
              <a:srgbClr val="6F2F54">
                <a:shade val="95000"/>
                <a:satMod val="105000"/>
              </a:srgbClr>
            </a:solidFill>
            <a:prstDash val="solid"/>
          </a:ln>
          <a:effectLst/>
        </p:spPr>
      </p:cxnSp>
      <p:cxnSp>
        <p:nvCxnSpPr>
          <p:cNvPr id="34" name="Straight Connector 33">
            <a:extLst>
              <a:ext uri="{FF2B5EF4-FFF2-40B4-BE49-F238E27FC236}">
                <a16:creationId xmlns:a16="http://schemas.microsoft.com/office/drawing/2014/main" id="{8097AD0C-8A9C-4174-A972-EDDD6018BEC2}"/>
              </a:ext>
            </a:extLst>
          </p:cNvPr>
          <p:cNvCxnSpPr>
            <a:cxnSpLocks/>
          </p:cNvCxnSpPr>
          <p:nvPr/>
        </p:nvCxnSpPr>
        <p:spPr>
          <a:xfrm>
            <a:off x="10466902" y="3042116"/>
            <a:ext cx="0" cy="1516565"/>
          </a:xfrm>
          <a:prstGeom prst="line">
            <a:avLst/>
          </a:prstGeom>
          <a:noFill/>
          <a:ln w="9525" cap="flat" cmpd="sng" algn="ctr">
            <a:solidFill>
              <a:srgbClr val="6F2F54">
                <a:shade val="95000"/>
                <a:satMod val="105000"/>
              </a:srgbClr>
            </a:solidFill>
            <a:prstDash val="solid"/>
          </a:ln>
          <a:effectLst/>
        </p:spPr>
      </p:cxnSp>
      <p:cxnSp>
        <p:nvCxnSpPr>
          <p:cNvPr id="35" name="Straight Connector 34">
            <a:extLst>
              <a:ext uri="{FF2B5EF4-FFF2-40B4-BE49-F238E27FC236}">
                <a16:creationId xmlns:a16="http://schemas.microsoft.com/office/drawing/2014/main" id="{98C68D27-5A98-4B1B-9606-0FA5365E79E4}"/>
              </a:ext>
            </a:extLst>
          </p:cNvPr>
          <p:cNvCxnSpPr>
            <a:cxnSpLocks/>
          </p:cNvCxnSpPr>
          <p:nvPr/>
        </p:nvCxnSpPr>
        <p:spPr>
          <a:xfrm>
            <a:off x="8223925" y="3042116"/>
            <a:ext cx="0" cy="1516565"/>
          </a:xfrm>
          <a:prstGeom prst="line">
            <a:avLst/>
          </a:prstGeom>
          <a:noFill/>
          <a:ln w="9525" cap="flat" cmpd="sng" algn="ctr">
            <a:solidFill>
              <a:srgbClr val="6F2F54">
                <a:shade val="95000"/>
                <a:satMod val="105000"/>
              </a:srgbClr>
            </a:solidFill>
            <a:prstDash val="solid"/>
          </a:ln>
          <a:effectLst/>
        </p:spPr>
      </p:cxnSp>
      <p:cxnSp>
        <p:nvCxnSpPr>
          <p:cNvPr id="36" name="Straight Connector 35">
            <a:extLst>
              <a:ext uri="{FF2B5EF4-FFF2-40B4-BE49-F238E27FC236}">
                <a16:creationId xmlns:a16="http://schemas.microsoft.com/office/drawing/2014/main" id="{81A8CCFA-A9A1-4B6C-B4C6-A20CE7D1A7D7}"/>
              </a:ext>
            </a:extLst>
          </p:cNvPr>
          <p:cNvCxnSpPr>
            <a:cxnSpLocks/>
          </p:cNvCxnSpPr>
          <p:nvPr/>
        </p:nvCxnSpPr>
        <p:spPr>
          <a:xfrm>
            <a:off x="7476266" y="3042116"/>
            <a:ext cx="0" cy="1516565"/>
          </a:xfrm>
          <a:prstGeom prst="line">
            <a:avLst/>
          </a:prstGeom>
          <a:noFill/>
          <a:ln w="9525" cap="flat" cmpd="sng" algn="ctr">
            <a:solidFill>
              <a:srgbClr val="6F2F54">
                <a:shade val="95000"/>
                <a:satMod val="105000"/>
              </a:srgbClr>
            </a:solidFill>
            <a:prstDash val="solid"/>
          </a:ln>
          <a:effectLst/>
        </p:spPr>
      </p:cxnSp>
      <p:cxnSp>
        <p:nvCxnSpPr>
          <p:cNvPr id="37" name="Straight Connector 36">
            <a:extLst>
              <a:ext uri="{FF2B5EF4-FFF2-40B4-BE49-F238E27FC236}">
                <a16:creationId xmlns:a16="http://schemas.microsoft.com/office/drawing/2014/main" id="{BC4A556D-CA74-495F-B83B-1616698E1C83}"/>
              </a:ext>
            </a:extLst>
          </p:cNvPr>
          <p:cNvCxnSpPr>
            <a:cxnSpLocks/>
          </p:cNvCxnSpPr>
          <p:nvPr/>
        </p:nvCxnSpPr>
        <p:spPr>
          <a:xfrm>
            <a:off x="4485630" y="2506855"/>
            <a:ext cx="0" cy="2051826"/>
          </a:xfrm>
          <a:prstGeom prst="line">
            <a:avLst/>
          </a:prstGeom>
          <a:noFill/>
          <a:ln w="9525" cap="flat" cmpd="sng" algn="ctr">
            <a:solidFill>
              <a:srgbClr val="6F2F54">
                <a:shade val="95000"/>
                <a:satMod val="105000"/>
              </a:srgbClr>
            </a:solidFill>
            <a:prstDash val="solid"/>
          </a:ln>
          <a:effectLst/>
        </p:spPr>
      </p:cxnSp>
      <p:cxnSp>
        <p:nvCxnSpPr>
          <p:cNvPr id="38" name="Straight Connector 37">
            <a:extLst>
              <a:ext uri="{FF2B5EF4-FFF2-40B4-BE49-F238E27FC236}">
                <a16:creationId xmlns:a16="http://schemas.microsoft.com/office/drawing/2014/main" id="{1C65D4EC-18ED-47D5-842D-7EDE4851A088}"/>
              </a:ext>
            </a:extLst>
          </p:cNvPr>
          <p:cNvCxnSpPr>
            <a:cxnSpLocks/>
          </p:cNvCxnSpPr>
          <p:nvPr/>
        </p:nvCxnSpPr>
        <p:spPr>
          <a:xfrm>
            <a:off x="5980948" y="3042116"/>
            <a:ext cx="0" cy="1516565"/>
          </a:xfrm>
          <a:prstGeom prst="line">
            <a:avLst/>
          </a:prstGeom>
          <a:noFill/>
          <a:ln w="9525" cap="flat" cmpd="sng" algn="ctr">
            <a:solidFill>
              <a:srgbClr val="6F2F54">
                <a:shade val="95000"/>
                <a:satMod val="105000"/>
              </a:srgbClr>
            </a:solidFill>
            <a:prstDash val="solid"/>
          </a:ln>
          <a:effectLst/>
        </p:spPr>
      </p:cxnSp>
      <p:cxnSp>
        <p:nvCxnSpPr>
          <p:cNvPr id="39" name="Straight Connector 38">
            <a:extLst>
              <a:ext uri="{FF2B5EF4-FFF2-40B4-BE49-F238E27FC236}">
                <a16:creationId xmlns:a16="http://schemas.microsoft.com/office/drawing/2014/main" id="{21C9B747-3C78-493B-93FB-5E4192906A77}"/>
              </a:ext>
            </a:extLst>
          </p:cNvPr>
          <p:cNvCxnSpPr>
            <a:cxnSpLocks/>
          </p:cNvCxnSpPr>
          <p:nvPr/>
        </p:nvCxnSpPr>
        <p:spPr>
          <a:xfrm>
            <a:off x="2990312" y="3042116"/>
            <a:ext cx="0" cy="1516565"/>
          </a:xfrm>
          <a:prstGeom prst="line">
            <a:avLst/>
          </a:prstGeom>
          <a:noFill/>
          <a:ln w="9525" cap="flat" cmpd="sng" algn="ctr">
            <a:solidFill>
              <a:srgbClr val="6F2F54">
                <a:shade val="95000"/>
                <a:satMod val="105000"/>
              </a:srgbClr>
            </a:solidFill>
            <a:prstDash val="solid"/>
          </a:ln>
          <a:effectLst/>
        </p:spPr>
      </p:cxnSp>
      <p:cxnSp>
        <p:nvCxnSpPr>
          <p:cNvPr id="40" name="Straight Connector 39">
            <a:extLst>
              <a:ext uri="{FF2B5EF4-FFF2-40B4-BE49-F238E27FC236}">
                <a16:creationId xmlns:a16="http://schemas.microsoft.com/office/drawing/2014/main" id="{F701CB60-6726-4457-ADE7-7608977FFDF7}"/>
              </a:ext>
            </a:extLst>
          </p:cNvPr>
          <p:cNvCxnSpPr>
            <a:cxnSpLocks/>
          </p:cNvCxnSpPr>
          <p:nvPr/>
        </p:nvCxnSpPr>
        <p:spPr>
          <a:xfrm>
            <a:off x="3737971" y="3042116"/>
            <a:ext cx="0" cy="1516565"/>
          </a:xfrm>
          <a:prstGeom prst="line">
            <a:avLst/>
          </a:prstGeom>
          <a:noFill/>
          <a:ln w="9525" cap="flat" cmpd="sng" algn="ctr">
            <a:solidFill>
              <a:srgbClr val="6F2F54">
                <a:shade val="95000"/>
                <a:satMod val="105000"/>
              </a:srgbClr>
            </a:solidFill>
            <a:prstDash val="solid"/>
          </a:ln>
          <a:effectLst/>
        </p:spPr>
      </p:cxnSp>
      <p:sp>
        <p:nvSpPr>
          <p:cNvPr id="41" name="TextBox 40">
            <a:extLst>
              <a:ext uri="{FF2B5EF4-FFF2-40B4-BE49-F238E27FC236}">
                <a16:creationId xmlns:a16="http://schemas.microsoft.com/office/drawing/2014/main" id="{CBF16096-6308-4D14-99D7-5FDF3DBABC8A}"/>
              </a:ext>
            </a:extLst>
          </p:cNvPr>
          <p:cNvSpPr txBox="1"/>
          <p:nvPr/>
        </p:nvSpPr>
        <p:spPr>
          <a:xfrm>
            <a:off x="1183539" y="2557706"/>
            <a:ext cx="748923" cy="461665"/>
          </a:xfrm>
          <a:prstGeom prst="rect">
            <a:avLst/>
          </a:prstGeom>
          <a:noFill/>
        </p:spPr>
        <p:txBody>
          <a:bodyPr wrap="none" rtlCol="0">
            <a:spAutoFit/>
          </a:bodyPr>
          <a:lstStyle/>
          <a:p>
            <a:r>
              <a:rPr lang="en-US" sz="2400" dirty="0" err="1">
                <a:solidFill>
                  <a:srgbClr val="7030A0"/>
                </a:solidFill>
                <a:latin typeface="#9Slide03 Jura Bold" panose="00000800000000000000" pitchFamily="2" charset="0"/>
              </a:rPr>
              <a:t>Lớp</a:t>
            </a:r>
            <a:endParaRPr lang="vi-VN" sz="2400" dirty="0">
              <a:solidFill>
                <a:srgbClr val="7030A0"/>
              </a:solidFill>
              <a:latin typeface="#9Slide03 Jura Bold" panose="00000800000000000000" pitchFamily="2" charset="0"/>
            </a:endParaRPr>
          </a:p>
        </p:txBody>
      </p:sp>
      <p:sp>
        <p:nvSpPr>
          <p:cNvPr id="42" name="TextBox 41">
            <a:extLst>
              <a:ext uri="{FF2B5EF4-FFF2-40B4-BE49-F238E27FC236}">
                <a16:creationId xmlns:a16="http://schemas.microsoft.com/office/drawing/2014/main" id="{40E20FCA-E69D-4901-9040-28A3782C877B}"/>
              </a:ext>
            </a:extLst>
          </p:cNvPr>
          <p:cNvSpPr txBox="1"/>
          <p:nvPr/>
        </p:nvSpPr>
        <p:spPr>
          <a:xfrm>
            <a:off x="1039247" y="3279075"/>
            <a:ext cx="1026243" cy="461665"/>
          </a:xfrm>
          <a:prstGeom prst="rect">
            <a:avLst/>
          </a:prstGeom>
          <a:noFill/>
        </p:spPr>
        <p:txBody>
          <a:bodyPr wrap="none" rtlCol="0">
            <a:spAutoFit/>
          </a:bodyPr>
          <a:lstStyle/>
          <a:p>
            <a:r>
              <a:rPr lang="en-US" sz="2400" dirty="0" err="1">
                <a:solidFill>
                  <a:srgbClr val="263238"/>
                </a:solidFill>
                <a:latin typeface="#9Slide03 Jura Bold" panose="00000800000000000000" pitchFamily="2" charset="0"/>
              </a:rPr>
              <a:t>Hàng</a:t>
            </a:r>
            <a:endParaRPr lang="vi-VN" sz="2400" dirty="0">
              <a:solidFill>
                <a:srgbClr val="263238"/>
              </a:solidFill>
              <a:latin typeface="#9Slide03 Jura Bold" panose="00000800000000000000" pitchFamily="2" charset="0"/>
            </a:endParaRPr>
          </a:p>
        </p:txBody>
      </p:sp>
      <p:sp>
        <p:nvSpPr>
          <p:cNvPr id="43" name="TextBox 42">
            <a:extLst>
              <a:ext uri="{FF2B5EF4-FFF2-40B4-BE49-F238E27FC236}">
                <a16:creationId xmlns:a16="http://schemas.microsoft.com/office/drawing/2014/main" id="{CD18D9A5-DD9A-41F3-86E2-7BEB63BBC687}"/>
              </a:ext>
            </a:extLst>
          </p:cNvPr>
          <p:cNvSpPr txBox="1"/>
          <p:nvPr/>
        </p:nvSpPr>
        <p:spPr>
          <a:xfrm>
            <a:off x="891456" y="4047841"/>
            <a:ext cx="1287532" cy="461665"/>
          </a:xfrm>
          <a:prstGeom prst="rect">
            <a:avLst/>
          </a:prstGeom>
          <a:noFill/>
        </p:spPr>
        <p:txBody>
          <a:bodyPr wrap="none" rtlCol="0">
            <a:spAutoFit/>
          </a:bodyPr>
          <a:lstStyle/>
          <a:p>
            <a:r>
              <a:rPr lang="en-US" sz="2400" dirty="0" err="1">
                <a:solidFill>
                  <a:srgbClr val="002060"/>
                </a:solidFill>
                <a:latin typeface="#9Slide03 Jura Bold" panose="00000800000000000000" pitchFamily="2" charset="0"/>
              </a:rPr>
              <a:t>Chữ</a:t>
            </a:r>
            <a:r>
              <a:rPr lang="en-US" sz="2400" dirty="0">
                <a:solidFill>
                  <a:srgbClr val="002060"/>
                </a:solidFill>
                <a:latin typeface="#9Slide03 Jura Bold" panose="00000800000000000000" pitchFamily="2" charset="0"/>
              </a:rPr>
              <a:t> </a:t>
            </a:r>
            <a:r>
              <a:rPr lang="en-US" sz="2400" dirty="0" err="1">
                <a:solidFill>
                  <a:srgbClr val="002060"/>
                </a:solidFill>
                <a:latin typeface="#9Slide03 Jura Bold" panose="00000800000000000000" pitchFamily="2" charset="0"/>
              </a:rPr>
              <a:t>số</a:t>
            </a:r>
            <a:endParaRPr lang="vi-VN" sz="2400" dirty="0">
              <a:solidFill>
                <a:srgbClr val="002060"/>
              </a:solidFill>
              <a:latin typeface="#9Slide03 Jura Bold" panose="00000800000000000000" pitchFamily="2" charset="0"/>
            </a:endParaRPr>
          </a:p>
        </p:txBody>
      </p:sp>
      <p:sp>
        <p:nvSpPr>
          <p:cNvPr id="44" name="TextBox 43">
            <a:extLst>
              <a:ext uri="{FF2B5EF4-FFF2-40B4-BE49-F238E27FC236}">
                <a16:creationId xmlns:a16="http://schemas.microsoft.com/office/drawing/2014/main" id="{0878C1A2-2F11-4DC3-85FA-6960EB15C4B9}"/>
              </a:ext>
            </a:extLst>
          </p:cNvPr>
          <p:cNvSpPr txBox="1"/>
          <p:nvPr/>
        </p:nvSpPr>
        <p:spPr>
          <a:xfrm>
            <a:off x="3155589" y="2551495"/>
            <a:ext cx="463588" cy="461665"/>
          </a:xfrm>
          <a:prstGeom prst="rect">
            <a:avLst/>
          </a:prstGeom>
          <a:noFill/>
        </p:spPr>
        <p:txBody>
          <a:bodyPr wrap="none" rtlCol="0">
            <a:spAutoFit/>
          </a:bodyPr>
          <a:lstStyle/>
          <a:p>
            <a:r>
              <a:rPr lang="en-US" sz="2400" dirty="0" err="1">
                <a:solidFill>
                  <a:srgbClr val="7030A0"/>
                </a:solidFill>
                <a:latin typeface="#9Slide03 Jura Bold" panose="00000800000000000000" pitchFamily="2" charset="0"/>
              </a:rPr>
              <a:t>Tỉ</a:t>
            </a:r>
            <a:endParaRPr lang="vi-VN" sz="2400" dirty="0">
              <a:solidFill>
                <a:srgbClr val="7030A0"/>
              </a:solidFill>
              <a:latin typeface="#9Slide03 Jura Bold" panose="00000800000000000000" pitchFamily="2" charset="0"/>
            </a:endParaRPr>
          </a:p>
        </p:txBody>
      </p:sp>
      <p:sp>
        <p:nvSpPr>
          <p:cNvPr id="45" name="TextBox 44">
            <a:extLst>
              <a:ext uri="{FF2B5EF4-FFF2-40B4-BE49-F238E27FC236}">
                <a16:creationId xmlns:a16="http://schemas.microsoft.com/office/drawing/2014/main" id="{4B755A2D-66CA-47AB-AD73-4E02791FB8F0}"/>
              </a:ext>
            </a:extLst>
          </p:cNvPr>
          <p:cNvSpPr txBox="1"/>
          <p:nvPr/>
        </p:nvSpPr>
        <p:spPr>
          <a:xfrm>
            <a:off x="5178153" y="2561831"/>
            <a:ext cx="994183" cy="461665"/>
          </a:xfrm>
          <a:prstGeom prst="rect">
            <a:avLst/>
          </a:prstGeom>
          <a:noFill/>
        </p:spPr>
        <p:txBody>
          <a:bodyPr wrap="none" rtlCol="0">
            <a:spAutoFit/>
          </a:bodyPr>
          <a:lstStyle/>
          <a:p>
            <a:r>
              <a:rPr lang="en-US" sz="2400" dirty="0" err="1">
                <a:solidFill>
                  <a:srgbClr val="7030A0"/>
                </a:solidFill>
                <a:latin typeface="#9Slide03 Jura Bold" panose="00000800000000000000" pitchFamily="2" charset="0"/>
              </a:rPr>
              <a:t>Triệu</a:t>
            </a:r>
            <a:endParaRPr lang="vi-VN" sz="2400" dirty="0">
              <a:solidFill>
                <a:srgbClr val="7030A0"/>
              </a:solidFill>
              <a:latin typeface="#9Slide03 Jura Bold" panose="00000800000000000000" pitchFamily="2" charset="0"/>
            </a:endParaRPr>
          </a:p>
        </p:txBody>
      </p:sp>
      <p:sp>
        <p:nvSpPr>
          <p:cNvPr id="46" name="TextBox 45">
            <a:extLst>
              <a:ext uri="{FF2B5EF4-FFF2-40B4-BE49-F238E27FC236}">
                <a16:creationId xmlns:a16="http://schemas.microsoft.com/office/drawing/2014/main" id="{1EEB020E-AA3B-4FF7-B0B0-C9CCF5E4404D}"/>
              </a:ext>
            </a:extLst>
          </p:cNvPr>
          <p:cNvSpPr txBox="1"/>
          <p:nvPr/>
        </p:nvSpPr>
        <p:spPr>
          <a:xfrm>
            <a:off x="7361775" y="2551495"/>
            <a:ext cx="1114408" cy="461665"/>
          </a:xfrm>
          <a:prstGeom prst="rect">
            <a:avLst/>
          </a:prstGeom>
          <a:noFill/>
        </p:spPr>
        <p:txBody>
          <a:bodyPr wrap="none" rtlCol="0">
            <a:spAutoFit/>
          </a:bodyPr>
          <a:lstStyle/>
          <a:p>
            <a:r>
              <a:rPr lang="en-US" sz="2400" dirty="0" err="1">
                <a:solidFill>
                  <a:srgbClr val="7030A0"/>
                </a:solidFill>
                <a:latin typeface="#9Slide03 Jura Bold" panose="00000800000000000000" pitchFamily="2" charset="0"/>
              </a:rPr>
              <a:t>Nghìn</a:t>
            </a:r>
            <a:endParaRPr lang="vi-VN" sz="2400" dirty="0">
              <a:solidFill>
                <a:srgbClr val="7030A0"/>
              </a:solidFill>
              <a:latin typeface="#9Slide03 Jura Bold" panose="00000800000000000000" pitchFamily="2" charset="0"/>
            </a:endParaRPr>
          </a:p>
        </p:txBody>
      </p:sp>
      <p:sp>
        <p:nvSpPr>
          <p:cNvPr id="47" name="TextBox 46">
            <a:extLst>
              <a:ext uri="{FF2B5EF4-FFF2-40B4-BE49-F238E27FC236}">
                <a16:creationId xmlns:a16="http://schemas.microsoft.com/office/drawing/2014/main" id="{8401A9E3-0FD5-4BE5-AA7C-646D6AA2C94E}"/>
              </a:ext>
            </a:extLst>
          </p:cNvPr>
          <p:cNvSpPr txBox="1"/>
          <p:nvPr/>
        </p:nvSpPr>
        <p:spPr>
          <a:xfrm>
            <a:off x="9624973" y="2541637"/>
            <a:ext cx="1152880" cy="461665"/>
          </a:xfrm>
          <a:prstGeom prst="rect">
            <a:avLst/>
          </a:prstGeom>
          <a:noFill/>
        </p:spPr>
        <p:txBody>
          <a:bodyPr wrap="none" rtlCol="0">
            <a:spAutoFit/>
          </a:bodyPr>
          <a:lstStyle/>
          <a:p>
            <a:r>
              <a:rPr lang="en-US" sz="2400" dirty="0" err="1">
                <a:solidFill>
                  <a:srgbClr val="7030A0"/>
                </a:solidFill>
                <a:latin typeface="#9Slide03 Jura Bold" panose="00000800000000000000" pitchFamily="2" charset="0"/>
              </a:rPr>
              <a:t>Đơn</a:t>
            </a:r>
            <a:r>
              <a:rPr lang="en-US" sz="2400" dirty="0">
                <a:solidFill>
                  <a:srgbClr val="7030A0"/>
                </a:solidFill>
                <a:latin typeface="#9Slide03 Jura Bold" panose="00000800000000000000" pitchFamily="2" charset="0"/>
              </a:rPr>
              <a:t> </a:t>
            </a:r>
            <a:r>
              <a:rPr lang="en-US" sz="2400" dirty="0" err="1">
                <a:solidFill>
                  <a:srgbClr val="7030A0"/>
                </a:solidFill>
                <a:latin typeface="#9Slide03 Jura Bold" panose="00000800000000000000" pitchFamily="2" charset="0"/>
              </a:rPr>
              <a:t>vị</a:t>
            </a:r>
            <a:endParaRPr lang="vi-VN" sz="2400" dirty="0">
              <a:solidFill>
                <a:srgbClr val="7030A0"/>
              </a:solidFill>
              <a:latin typeface="#9Slide03 Jura Bold" panose="00000800000000000000" pitchFamily="2" charset="0"/>
            </a:endParaRPr>
          </a:p>
        </p:txBody>
      </p:sp>
      <p:sp>
        <p:nvSpPr>
          <p:cNvPr id="48" name="TextBox 47">
            <a:extLst>
              <a:ext uri="{FF2B5EF4-FFF2-40B4-BE49-F238E27FC236}">
                <a16:creationId xmlns:a16="http://schemas.microsoft.com/office/drawing/2014/main" id="{C0F7F6DE-E627-49BC-84EA-28A26082589A}"/>
              </a:ext>
            </a:extLst>
          </p:cNvPr>
          <p:cNvSpPr txBox="1"/>
          <p:nvPr/>
        </p:nvSpPr>
        <p:spPr>
          <a:xfrm>
            <a:off x="2091717" y="3179519"/>
            <a:ext cx="1065285"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tỉ</a:t>
            </a:r>
            <a:endParaRPr lang="vi-VN" sz="2000" dirty="0">
              <a:solidFill>
                <a:srgbClr val="263238"/>
              </a:solidFill>
              <a:latin typeface="#9Slide03 Jura Bold" panose="00000800000000000000" pitchFamily="2" charset="0"/>
            </a:endParaRPr>
          </a:p>
        </p:txBody>
      </p:sp>
      <p:sp>
        <p:nvSpPr>
          <p:cNvPr id="49" name="TextBox 48">
            <a:extLst>
              <a:ext uri="{FF2B5EF4-FFF2-40B4-BE49-F238E27FC236}">
                <a16:creationId xmlns:a16="http://schemas.microsoft.com/office/drawing/2014/main" id="{3AB0991C-20B1-42ED-BA09-AB026B891D59}"/>
              </a:ext>
            </a:extLst>
          </p:cNvPr>
          <p:cNvSpPr txBox="1"/>
          <p:nvPr/>
        </p:nvSpPr>
        <p:spPr>
          <a:xfrm>
            <a:off x="2907700" y="3194152"/>
            <a:ext cx="931372"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tỉ</a:t>
            </a:r>
            <a:endParaRPr lang="vi-VN" sz="2000" dirty="0">
              <a:solidFill>
                <a:srgbClr val="263238"/>
              </a:solidFill>
              <a:latin typeface="#9Slide03 Jura Bold" panose="00000800000000000000" pitchFamily="2" charset="0"/>
            </a:endParaRPr>
          </a:p>
        </p:txBody>
      </p:sp>
      <p:sp>
        <p:nvSpPr>
          <p:cNvPr id="50" name="TextBox 49">
            <a:extLst>
              <a:ext uri="{FF2B5EF4-FFF2-40B4-BE49-F238E27FC236}">
                <a16:creationId xmlns:a16="http://schemas.microsoft.com/office/drawing/2014/main" id="{C821F154-276C-4B1F-96E3-491838BB38E3}"/>
              </a:ext>
            </a:extLst>
          </p:cNvPr>
          <p:cNvSpPr txBox="1"/>
          <p:nvPr/>
        </p:nvSpPr>
        <p:spPr>
          <a:xfrm>
            <a:off x="3631803" y="3340092"/>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Tỉ</a:t>
            </a:r>
            <a:endParaRPr lang="vi-VN" sz="2000" dirty="0">
              <a:solidFill>
                <a:srgbClr val="263238"/>
              </a:solidFill>
              <a:latin typeface="#9Slide03 Jura Bold" panose="00000800000000000000" pitchFamily="2" charset="0"/>
            </a:endParaRPr>
          </a:p>
        </p:txBody>
      </p:sp>
      <p:sp>
        <p:nvSpPr>
          <p:cNvPr id="51" name="TextBox 50">
            <a:extLst>
              <a:ext uri="{FF2B5EF4-FFF2-40B4-BE49-F238E27FC236}">
                <a16:creationId xmlns:a16="http://schemas.microsoft.com/office/drawing/2014/main" id="{1CF17285-2E13-4B9D-A737-369945B529BF}"/>
              </a:ext>
            </a:extLst>
          </p:cNvPr>
          <p:cNvSpPr txBox="1"/>
          <p:nvPr/>
        </p:nvSpPr>
        <p:spPr>
          <a:xfrm>
            <a:off x="4379259" y="3209602"/>
            <a:ext cx="931372"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triệu</a:t>
            </a:r>
            <a:endParaRPr lang="vi-VN" sz="2000" dirty="0">
              <a:solidFill>
                <a:srgbClr val="263238"/>
              </a:solidFill>
              <a:latin typeface="#9Slide03 Jura Bold" panose="00000800000000000000" pitchFamily="2" charset="0"/>
            </a:endParaRPr>
          </a:p>
        </p:txBody>
      </p:sp>
      <p:sp>
        <p:nvSpPr>
          <p:cNvPr id="52" name="TextBox 51">
            <a:extLst>
              <a:ext uri="{FF2B5EF4-FFF2-40B4-BE49-F238E27FC236}">
                <a16:creationId xmlns:a16="http://schemas.microsoft.com/office/drawing/2014/main" id="{8193A389-7B15-4490-BAB4-166ECA8804D2}"/>
              </a:ext>
            </a:extLst>
          </p:cNvPr>
          <p:cNvSpPr txBox="1"/>
          <p:nvPr/>
        </p:nvSpPr>
        <p:spPr>
          <a:xfrm>
            <a:off x="5135326" y="3218538"/>
            <a:ext cx="931372"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en-US" sz="2000" dirty="0">
              <a:solidFill>
                <a:srgbClr val="263238"/>
              </a:solidFill>
              <a:latin typeface="#9Slide03 Jura Bold" panose="00000800000000000000" pitchFamily="2" charset="0"/>
            </a:endParaRPr>
          </a:p>
          <a:p>
            <a:pPr algn="ctr"/>
            <a:r>
              <a:rPr lang="en-US" sz="2000" dirty="0" err="1">
                <a:solidFill>
                  <a:srgbClr val="263238"/>
                </a:solidFill>
                <a:latin typeface="#9Slide03 Jura Bold" panose="00000800000000000000" pitchFamily="2" charset="0"/>
              </a:rPr>
              <a:t>triệu</a:t>
            </a:r>
            <a:endParaRPr lang="vi-VN" sz="2000" dirty="0">
              <a:solidFill>
                <a:srgbClr val="263238"/>
              </a:solidFill>
              <a:latin typeface="#9Slide03 Jura Bold" panose="00000800000000000000" pitchFamily="2" charset="0"/>
            </a:endParaRPr>
          </a:p>
        </p:txBody>
      </p:sp>
      <p:sp>
        <p:nvSpPr>
          <p:cNvPr id="53" name="TextBox 52">
            <a:extLst>
              <a:ext uri="{FF2B5EF4-FFF2-40B4-BE49-F238E27FC236}">
                <a16:creationId xmlns:a16="http://schemas.microsoft.com/office/drawing/2014/main" id="{767A676D-E227-42DD-A48B-2E17D82FFCDE}"/>
              </a:ext>
            </a:extLst>
          </p:cNvPr>
          <p:cNvSpPr txBox="1"/>
          <p:nvPr/>
        </p:nvSpPr>
        <p:spPr>
          <a:xfrm>
            <a:off x="5877312" y="3339807"/>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Triệu</a:t>
            </a:r>
            <a:endParaRPr lang="vi-VN" sz="2000" dirty="0">
              <a:solidFill>
                <a:srgbClr val="263238"/>
              </a:solidFill>
              <a:latin typeface="#9Slide03 Jura Bold" panose="00000800000000000000" pitchFamily="2" charset="0"/>
            </a:endParaRPr>
          </a:p>
        </p:txBody>
      </p:sp>
      <p:sp>
        <p:nvSpPr>
          <p:cNvPr id="54" name="TextBox 53">
            <a:extLst>
              <a:ext uri="{FF2B5EF4-FFF2-40B4-BE49-F238E27FC236}">
                <a16:creationId xmlns:a16="http://schemas.microsoft.com/office/drawing/2014/main" id="{9DED859B-AB7F-4D97-B7FA-6FCD7C5F79DD}"/>
              </a:ext>
            </a:extLst>
          </p:cNvPr>
          <p:cNvSpPr txBox="1"/>
          <p:nvPr/>
        </p:nvSpPr>
        <p:spPr>
          <a:xfrm>
            <a:off x="6640909" y="3240564"/>
            <a:ext cx="931372" cy="677108"/>
          </a:xfrm>
          <a:prstGeom prst="rect">
            <a:avLst/>
          </a:prstGeom>
          <a:noFill/>
        </p:spPr>
        <p:txBody>
          <a:bodyPr wrap="square" rtlCol="0">
            <a:spAutoFit/>
          </a:bodyPr>
          <a:lstStyle/>
          <a:p>
            <a:pPr algn="ctr"/>
            <a:r>
              <a:rPr lang="en-US" sz="1900" dirty="0" err="1">
                <a:solidFill>
                  <a:srgbClr val="263238"/>
                </a:solidFill>
                <a:latin typeface="#9Slide03 Jura Bold" panose="00000800000000000000" pitchFamily="2" charset="0"/>
              </a:rPr>
              <a:t>Trăm</a:t>
            </a:r>
            <a:r>
              <a:rPr lang="en-US" sz="1900" dirty="0">
                <a:solidFill>
                  <a:srgbClr val="263238"/>
                </a:solidFill>
                <a:latin typeface="#9Slide03 Jura Bold" panose="00000800000000000000" pitchFamily="2" charset="0"/>
              </a:rPr>
              <a:t> </a:t>
            </a:r>
            <a:r>
              <a:rPr lang="en-US" sz="1900" dirty="0" err="1">
                <a:solidFill>
                  <a:srgbClr val="263238"/>
                </a:solidFill>
                <a:latin typeface="#9Slide03 Jura Bold" panose="00000800000000000000" pitchFamily="2" charset="0"/>
              </a:rPr>
              <a:t>nghìn</a:t>
            </a:r>
            <a:endParaRPr lang="vi-VN" sz="1900" dirty="0">
              <a:solidFill>
                <a:srgbClr val="263238"/>
              </a:solidFill>
              <a:latin typeface="#9Slide03 Jura Bold" panose="00000800000000000000" pitchFamily="2" charset="0"/>
            </a:endParaRPr>
          </a:p>
        </p:txBody>
      </p:sp>
      <p:sp>
        <p:nvSpPr>
          <p:cNvPr id="55" name="TextBox 54">
            <a:extLst>
              <a:ext uri="{FF2B5EF4-FFF2-40B4-BE49-F238E27FC236}">
                <a16:creationId xmlns:a16="http://schemas.microsoft.com/office/drawing/2014/main" id="{A51AD8B2-C8B5-457D-BB40-21F0AFFC836A}"/>
              </a:ext>
            </a:extLst>
          </p:cNvPr>
          <p:cNvSpPr txBox="1"/>
          <p:nvPr/>
        </p:nvSpPr>
        <p:spPr>
          <a:xfrm>
            <a:off x="7376790" y="3240087"/>
            <a:ext cx="931372" cy="677108"/>
          </a:xfrm>
          <a:prstGeom prst="rect">
            <a:avLst/>
          </a:prstGeom>
          <a:noFill/>
        </p:spPr>
        <p:txBody>
          <a:bodyPr wrap="square" rtlCol="0">
            <a:spAutoFit/>
          </a:bodyPr>
          <a:lstStyle/>
          <a:p>
            <a:pPr algn="ctr"/>
            <a:r>
              <a:rPr lang="en-US" sz="1900" dirty="0" err="1">
                <a:solidFill>
                  <a:srgbClr val="263238"/>
                </a:solidFill>
                <a:latin typeface="#9Slide03 Jura Bold" panose="00000800000000000000" pitchFamily="2" charset="0"/>
              </a:rPr>
              <a:t>Chục</a:t>
            </a:r>
            <a:r>
              <a:rPr lang="en-US" sz="1900" dirty="0">
                <a:solidFill>
                  <a:srgbClr val="263238"/>
                </a:solidFill>
                <a:latin typeface="#9Slide03 Jura Bold" panose="00000800000000000000" pitchFamily="2" charset="0"/>
              </a:rPr>
              <a:t> </a:t>
            </a:r>
            <a:r>
              <a:rPr lang="en-US" sz="1900" dirty="0" err="1">
                <a:solidFill>
                  <a:srgbClr val="263238"/>
                </a:solidFill>
                <a:latin typeface="#9Slide03 Jura Bold" panose="00000800000000000000" pitchFamily="2" charset="0"/>
              </a:rPr>
              <a:t>nghìn</a:t>
            </a:r>
            <a:endParaRPr lang="vi-VN" sz="1900" dirty="0">
              <a:solidFill>
                <a:srgbClr val="263238"/>
              </a:solidFill>
              <a:latin typeface="#9Slide03 Jura Bold" panose="00000800000000000000" pitchFamily="2" charset="0"/>
            </a:endParaRPr>
          </a:p>
        </p:txBody>
      </p:sp>
      <p:sp>
        <p:nvSpPr>
          <p:cNvPr id="56" name="TextBox 55">
            <a:extLst>
              <a:ext uri="{FF2B5EF4-FFF2-40B4-BE49-F238E27FC236}">
                <a16:creationId xmlns:a16="http://schemas.microsoft.com/office/drawing/2014/main" id="{90DA6F73-04F8-482C-BAD5-DDBA2501829A}"/>
              </a:ext>
            </a:extLst>
          </p:cNvPr>
          <p:cNvSpPr txBox="1"/>
          <p:nvPr/>
        </p:nvSpPr>
        <p:spPr>
          <a:xfrm>
            <a:off x="8076246" y="3360625"/>
            <a:ext cx="1026432" cy="384721"/>
          </a:xfrm>
          <a:prstGeom prst="rect">
            <a:avLst/>
          </a:prstGeom>
          <a:noFill/>
        </p:spPr>
        <p:txBody>
          <a:bodyPr wrap="square" rtlCol="0">
            <a:spAutoFit/>
          </a:bodyPr>
          <a:lstStyle/>
          <a:p>
            <a:pPr algn="ctr"/>
            <a:r>
              <a:rPr lang="en-US" sz="1900" dirty="0" err="1">
                <a:solidFill>
                  <a:srgbClr val="263238"/>
                </a:solidFill>
                <a:latin typeface="#9Slide03 Jura Bold" panose="00000800000000000000" pitchFamily="2" charset="0"/>
              </a:rPr>
              <a:t>Nghìn</a:t>
            </a:r>
            <a:endParaRPr lang="vi-VN" sz="1900" dirty="0">
              <a:solidFill>
                <a:srgbClr val="263238"/>
              </a:solidFill>
              <a:latin typeface="#9Slide03 Jura Bold" panose="00000800000000000000" pitchFamily="2" charset="0"/>
            </a:endParaRPr>
          </a:p>
        </p:txBody>
      </p:sp>
      <p:sp>
        <p:nvSpPr>
          <p:cNvPr id="57" name="TextBox 56">
            <a:extLst>
              <a:ext uri="{FF2B5EF4-FFF2-40B4-BE49-F238E27FC236}">
                <a16:creationId xmlns:a16="http://schemas.microsoft.com/office/drawing/2014/main" id="{98DFF78C-1C34-4084-8D5A-D35A5F233C57}"/>
              </a:ext>
            </a:extLst>
          </p:cNvPr>
          <p:cNvSpPr txBox="1"/>
          <p:nvPr/>
        </p:nvSpPr>
        <p:spPr>
          <a:xfrm>
            <a:off x="8879725" y="3387976"/>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endParaRPr lang="vi-VN" sz="2000" dirty="0">
              <a:solidFill>
                <a:srgbClr val="263238"/>
              </a:solidFill>
              <a:latin typeface="#9Slide03 Jura Bold" panose="00000800000000000000" pitchFamily="2" charset="0"/>
            </a:endParaRPr>
          </a:p>
        </p:txBody>
      </p:sp>
      <p:sp>
        <p:nvSpPr>
          <p:cNvPr id="58" name="TextBox 57">
            <a:extLst>
              <a:ext uri="{FF2B5EF4-FFF2-40B4-BE49-F238E27FC236}">
                <a16:creationId xmlns:a16="http://schemas.microsoft.com/office/drawing/2014/main" id="{1E10576E-5023-4979-8430-D5ECAF63973F}"/>
              </a:ext>
            </a:extLst>
          </p:cNvPr>
          <p:cNvSpPr txBox="1"/>
          <p:nvPr/>
        </p:nvSpPr>
        <p:spPr>
          <a:xfrm>
            <a:off x="9631064" y="3386605"/>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59" name="TextBox 58">
            <a:extLst>
              <a:ext uri="{FF2B5EF4-FFF2-40B4-BE49-F238E27FC236}">
                <a16:creationId xmlns:a16="http://schemas.microsoft.com/office/drawing/2014/main" id="{B4988217-0F35-4F13-877D-7FA3952F90AC}"/>
              </a:ext>
            </a:extLst>
          </p:cNvPr>
          <p:cNvSpPr txBox="1"/>
          <p:nvPr/>
        </p:nvSpPr>
        <p:spPr>
          <a:xfrm>
            <a:off x="10443550" y="3218538"/>
            <a:ext cx="805540"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sp>
        <p:nvSpPr>
          <p:cNvPr id="60" name="TextBox 59">
            <a:extLst>
              <a:ext uri="{FF2B5EF4-FFF2-40B4-BE49-F238E27FC236}">
                <a16:creationId xmlns:a16="http://schemas.microsoft.com/office/drawing/2014/main" id="{2B7ED16B-1990-4D97-B321-4BC97128BEA2}"/>
              </a:ext>
            </a:extLst>
          </p:cNvPr>
          <p:cNvSpPr txBox="1"/>
          <p:nvPr/>
        </p:nvSpPr>
        <p:spPr>
          <a:xfrm>
            <a:off x="4674874" y="4094851"/>
            <a:ext cx="29608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1" name="TextBox 60">
            <a:extLst>
              <a:ext uri="{FF2B5EF4-FFF2-40B4-BE49-F238E27FC236}">
                <a16:creationId xmlns:a16="http://schemas.microsoft.com/office/drawing/2014/main" id="{9ECE2986-85FC-4A8D-AF6B-D2EDCDA23264}"/>
              </a:ext>
            </a:extLst>
          </p:cNvPr>
          <p:cNvSpPr txBox="1"/>
          <p:nvPr/>
        </p:nvSpPr>
        <p:spPr>
          <a:xfrm>
            <a:off x="5422510" y="4094851"/>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2</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2" name="TextBox 61">
            <a:extLst>
              <a:ext uri="{FF2B5EF4-FFF2-40B4-BE49-F238E27FC236}">
                <a16:creationId xmlns:a16="http://schemas.microsoft.com/office/drawing/2014/main" id="{6FF82028-59F1-43EE-97B6-D8DDD0112EC6}"/>
              </a:ext>
            </a:extLst>
          </p:cNvPr>
          <p:cNvSpPr txBox="1"/>
          <p:nvPr/>
        </p:nvSpPr>
        <p:spPr>
          <a:xfrm>
            <a:off x="6162906" y="4094851"/>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5</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3" name="TextBox 62">
            <a:extLst>
              <a:ext uri="{FF2B5EF4-FFF2-40B4-BE49-F238E27FC236}">
                <a16:creationId xmlns:a16="http://schemas.microsoft.com/office/drawing/2014/main" id="{542A2E75-286D-4F26-BBBC-800FB9BE4CB6}"/>
              </a:ext>
            </a:extLst>
          </p:cNvPr>
          <p:cNvSpPr txBox="1"/>
          <p:nvPr/>
        </p:nvSpPr>
        <p:spPr>
          <a:xfrm>
            <a:off x="6938367" y="4094851"/>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3</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4" name="TextBox 63">
            <a:extLst>
              <a:ext uri="{FF2B5EF4-FFF2-40B4-BE49-F238E27FC236}">
                <a16:creationId xmlns:a16="http://schemas.microsoft.com/office/drawing/2014/main" id="{CB9AAB04-92DB-4CFE-941E-C5370CD9E8E8}"/>
              </a:ext>
            </a:extLst>
          </p:cNvPr>
          <p:cNvSpPr txBox="1"/>
          <p:nvPr/>
        </p:nvSpPr>
        <p:spPr>
          <a:xfrm>
            <a:off x="7649364" y="4094851"/>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5</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5" name="TextBox 64">
            <a:extLst>
              <a:ext uri="{FF2B5EF4-FFF2-40B4-BE49-F238E27FC236}">
                <a16:creationId xmlns:a16="http://schemas.microsoft.com/office/drawing/2014/main" id="{D34253AE-AB0B-49DB-B4E5-5037B009F919}"/>
              </a:ext>
            </a:extLst>
          </p:cNvPr>
          <p:cNvSpPr txBox="1"/>
          <p:nvPr/>
        </p:nvSpPr>
        <p:spPr>
          <a:xfrm>
            <a:off x="8441302" y="4094851"/>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3</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6" name="TextBox 65">
            <a:extLst>
              <a:ext uri="{FF2B5EF4-FFF2-40B4-BE49-F238E27FC236}">
                <a16:creationId xmlns:a16="http://schemas.microsoft.com/office/drawing/2014/main" id="{A030125C-5867-4374-BE21-B2C12126C850}"/>
              </a:ext>
            </a:extLst>
          </p:cNvPr>
          <p:cNvSpPr txBox="1"/>
          <p:nvPr/>
        </p:nvSpPr>
        <p:spPr>
          <a:xfrm flipH="1">
            <a:off x="9158504" y="4094851"/>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4</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7" name="TextBox 66">
            <a:extLst>
              <a:ext uri="{FF2B5EF4-FFF2-40B4-BE49-F238E27FC236}">
                <a16:creationId xmlns:a16="http://schemas.microsoft.com/office/drawing/2014/main" id="{3383E250-F014-48A3-B66F-EF332B428897}"/>
              </a:ext>
            </a:extLst>
          </p:cNvPr>
          <p:cNvSpPr txBox="1"/>
          <p:nvPr/>
        </p:nvSpPr>
        <p:spPr>
          <a:xfrm flipH="1">
            <a:off x="9931488" y="4094851"/>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6</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8" name="TextBox 67">
            <a:extLst>
              <a:ext uri="{FF2B5EF4-FFF2-40B4-BE49-F238E27FC236}">
                <a16:creationId xmlns:a16="http://schemas.microsoft.com/office/drawing/2014/main" id="{1E585756-118B-4224-9DA5-6DA2E018082D}"/>
              </a:ext>
            </a:extLst>
          </p:cNvPr>
          <p:cNvSpPr txBox="1"/>
          <p:nvPr/>
        </p:nvSpPr>
        <p:spPr>
          <a:xfrm flipH="1">
            <a:off x="10665460" y="4094851"/>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9</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9" name="TextBox 68">
            <a:extLst>
              <a:ext uri="{FF2B5EF4-FFF2-40B4-BE49-F238E27FC236}">
                <a16:creationId xmlns:a16="http://schemas.microsoft.com/office/drawing/2014/main" id="{A409CAA6-BF76-49AA-A344-0E27593C6FC6}"/>
              </a:ext>
            </a:extLst>
          </p:cNvPr>
          <p:cNvSpPr txBox="1"/>
          <p:nvPr/>
        </p:nvSpPr>
        <p:spPr>
          <a:xfrm>
            <a:off x="778197" y="5038609"/>
            <a:ext cx="9665354" cy="830997"/>
          </a:xfrm>
          <a:prstGeom prst="rect">
            <a:avLst/>
          </a:prstGeom>
          <a:noFill/>
        </p:spPr>
        <p:txBody>
          <a:bodyPr wrap="square">
            <a:spAutoFit/>
          </a:bodyPr>
          <a:lstStyle/>
          <a:p>
            <a:r>
              <a:rPr lang="en-US" sz="2400" dirty="0" err="1">
                <a:solidFill>
                  <a:srgbClr val="00B050"/>
                </a:solidFill>
                <a:latin typeface="#9Slide03 Arima Madurai" panose="00000500000000000000" pitchFamily="2" charset="0"/>
                <a:cs typeface="#9Slide03 Arima Madurai" panose="00000500000000000000" pitchFamily="2" charset="0"/>
              </a:rPr>
              <a:t>Một</a:t>
            </a:r>
            <a:r>
              <a:rPr lang="en-US" sz="2400" dirty="0">
                <a:solidFill>
                  <a:srgbClr val="00B050"/>
                </a:solidFill>
                <a:latin typeface="#9Slide03 Arima Madurai" panose="00000500000000000000" pitchFamily="2" charset="0"/>
                <a:cs typeface="#9Slide03 Arima Madurai" panose="00000500000000000000" pitchFamily="2" charset="0"/>
              </a:rPr>
              <a:t> </a:t>
            </a:r>
            <a:r>
              <a:rPr lang="en-US" sz="2400" dirty="0" err="1">
                <a:solidFill>
                  <a:srgbClr val="00B050"/>
                </a:solidFill>
                <a:latin typeface="#9Slide03 Arima Madurai" panose="00000500000000000000" pitchFamily="2" charset="0"/>
                <a:cs typeface="#9Slide03 Arima Madurai" panose="00000500000000000000" pitchFamily="2" charset="0"/>
              </a:rPr>
              <a:t>tỉ</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không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trăm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hai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mươi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năm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triệu</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ba</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trăm</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năm</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mươi</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ba</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nghìn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bốn</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trăm</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sáu</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mươi</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chín</a:t>
            </a:r>
            <a:r>
              <a:rPr lang="en-US" sz="2400" dirty="0">
                <a:solidFill>
                  <a:srgbClr val="C00000"/>
                </a:solidFill>
                <a:latin typeface="#9Slide03 Arima Madurai" panose="00000500000000000000" pitchFamily="2" charset="0"/>
                <a:cs typeface="#9Slide03 Arima Madurai" panose="00000500000000000000" pitchFamily="2" charset="0"/>
              </a:rPr>
              <a:t> </a:t>
            </a:r>
            <a:endParaRPr lang="vi-VN" sz="2400" dirty="0">
              <a:solidFill>
                <a:srgbClr val="C00000"/>
              </a:solidFill>
              <a:latin typeface="#9Slide03 Arima Madurai" panose="00000500000000000000" pitchFamily="2" charset="0"/>
              <a:cs typeface="#9Slide03 Arima Madurai" panose="00000500000000000000" pitchFamily="2" charset="0"/>
            </a:endParaRPr>
          </a:p>
        </p:txBody>
      </p:sp>
      <p:sp>
        <p:nvSpPr>
          <p:cNvPr id="70" name="TextBox 69">
            <a:extLst>
              <a:ext uri="{FF2B5EF4-FFF2-40B4-BE49-F238E27FC236}">
                <a16:creationId xmlns:a16="http://schemas.microsoft.com/office/drawing/2014/main" id="{BEC16E41-4ABB-4807-93C9-702203A16A3C}"/>
              </a:ext>
            </a:extLst>
          </p:cNvPr>
          <p:cNvSpPr txBox="1"/>
          <p:nvPr/>
        </p:nvSpPr>
        <p:spPr>
          <a:xfrm>
            <a:off x="6042488" y="4326670"/>
            <a:ext cx="613481" cy="1488869"/>
          </a:xfrm>
          <a:prstGeom prst="rect">
            <a:avLst/>
          </a:prstGeom>
          <a:noFill/>
        </p:spPr>
        <p:txBody>
          <a:bodyPr wrap="square">
            <a:spAutoFit/>
          </a:bodyPr>
          <a:lstStyle/>
          <a:p>
            <a:pPr>
              <a:lnSpc>
                <a:spcPct val="150000"/>
              </a:lnSpc>
            </a:pPr>
            <a:r>
              <a:rPr lang="en-US" sz="6600" dirty="0">
                <a:solidFill>
                  <a:srgbClr val="B93080">
                    <a:lumMod val="75000"/>
                  </a:srgbClr>
                </a:solidFill>
                <a:latin typeface="#9Slide03 Arima Madurai Bold" panose="00000800000000000000" pitchFamily="2" charset="0"/>
                <a:cs typeface="#9Slide03 Arima Madurai Bold" panose="00000800000000000000" pitchFamily="2" charset="0"/>
              </a:rPr>
              <a:t>“</a:t>
            </a:r>
            <a:endParaRPr lang="vi-VN" sz="6600" dirty="0">
              <a:solidFill>
                <a:srgbClr val="B93080">
                  <a:lumMod val="75000"/>
                </a:srgbClr>
              </a:solidFill>
              <a:latin typeface="#9Slide03 Arima Madurai Bold" panose="00000800000000000000" pitchFamily="2" charset="0"/>
              <a:cs typeface="#9Slide03 Arima Madurai Bold" panose="00000800000000000000" pitchFamily="2" charset="0"/>
            </a:endParaRPr>
          </a:p>
        </p:txBody>
      </p:sp>
      <p:sp>
        <p:nvSpPr>
          <p:cNvPr id="71" name="TextBox 70">
            <a:extLst>
              <a:ext uri="{FF2B5EF4-FFF2-40B4-BE49-F238E27FC236}">
                <a16:creationId xmlns:a16="http://schemas.microsoft.com/office/drawing/2014/main" id="{3A2B118D-4C2F-4513-96E9-A331CBC3AE70}"/>
              </a:ext>
            </a:extLst>
          </p:cNvPr>
          <p:cNvSpPr txBox="1"/>
          <p:nvPr/>
        </p:nvSpPr>
        <p:spPr>
          <a:xfrm>
            <a:off x="3162914" y="4094851"/>
            <a:ext cx="29608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72" name="TextBox 71">
            <a:extLst>
              <a:ext uri="{FF2B5EF4-FFF2-40B4-BE49-F238E27FC236}">
                <a16:creationId xmlns:a16="http://schemas.microsoft.com/office/drawing/2014/main" id="{EAF04DEE-38AD-40D7-9FED-554DB52FC8F8}"/>
              </a:ext>
            </a:extLst>
          </p:cNvPr>
          <p:cNvSpPr txBox="1"/>
          <p:nvPr/>
        </p:nvSpPr>
        <p:spPr>
          <a:xfrm>
            <a:off x="2451576" y="4094851"/>
            <a:ext cx="29608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pic>
        <p:nvPicPr>
          <p:cNvPr id="3" name="Picture 2">
            <a:extLst>
              <a:ext uri="{FF2B5EF4-FFF2-40B4-BE49-F238E27FC236}">
                <a16:creationId xmlns:a16="http://schemas.microsoft.com/office/drawing/2014/main" id="{49F934E9-350F-E10C-9449-82157D842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99DF2322-BC41-2A75-FFD7-0C930F1E86A0}"/>
              </a:ext>
            </a:extLst>
          </p:cNvPr>
          <p:cNvCxnSpPr>
            <a:cxnSpLocks/>
          </p:cNvCxnSpPr>
          <p:nvPr/>
        </p:nvCxnSpPr>
        <p:spPr>
          <a:xfrm>
            <a:off x="8883166" y="942059"/>
            <a:ext cx="2285999" cy="0"/>
          </a:xfrm>
          <a:prstGeom prst="straightConnector1">
            <a:avLst/>
          </a:prstGeom>
          <a:noFill/>
          <a:ln w="19050" cap="flat" cmpd="sng">
            <a:solidFill>
              <a:srgbClr val="BBAB46"/>
            </a:solidFill>
            <a:prstDash val="solid"/>
            <a:round/>
            <a:headEnd type="none" w="med" len="med"/>
            <a:tailEnd type="none" w="med" len="med"/>
          </a:ln>
        </p:spPr>
      </p:cxnSp>
      <p:sp>
        <p:nvSpPr>
          <p:cNvPr id="4" name="Arrow: Chevron 3">
            <a:extLst>
              <a:ext uri="{FF2B5EF4-FFF2-40B4-BE49-F238E27FC236}">
                <a16:creationId xmlns:a16="http://schemas.microsoft.com/office/drawing/2014/main" id="{EDE5C195-D262-FA71-73E3-5AFA50D1804C}"/>
              </a:ext>
            </a:extLst>
          </p:cNvPr>
          <p:cNvSpPr/>
          <p:nvPr/>
        </p:nvSpPr>
        <p:spPr>
          <a:xfrm rot="10800000">
            <a:off x="5746282" y="244257"/>
            <a:ext cx="6445718" cy="523219"/>
          </a:xfrm>
          <a:prstGeom prst="chevr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TextBox 4">
            <a:extLst>
              <a:ext uri="{FF2B5EF4-FFF2-40B4-BE49-F238E27FC236}">
                <a16:creationId xmlns:a16="http://schemas.microsoft.com/office/drawing/2014/main" id="{2858989B-1E2B-C4BA-34AA-A3D6107D3BB6}"/>
              </a:ext>
            </a:extLst>
          </p:cNvPr>
          <p:cNvSpPr txBox="1"/>
          <p:nvPr/>
        </p:nvSpPr>
        <p:spPr>
          <a:xfrm>
            <a:off x="5989954" y="244262"/>
            <a:ext cx="6042039" cy="523220"/>
          </a:xfrm>
          <a:prstGeom prst="rect">
            <a:avLst/>
          </a:prstGeom>
          <a:noFill/>
        </p:spPr>
        <p:txBody>
          <a:bodyPr wrap="none" rtlCol="0">
            <a:spAutoFit/>
          </a:bodyPr>
          <a:lstStyle/>
          <a:p>
            <a:r>
              <a:rPr lang="en-US" sz="2800" dirty="0">
                <a:solidFill>
                  <a:srgbClr val="263238"/>
                </a:solidFill>
                <a:latin typeface="#9Slide03 Jura Bold" panose="00000800000000000000" pitchFamily="2" charset="0"/>
              </a:rPr>
              <a:t>CÁCH ĐỌC VÀ VIẾT SỐ TỰ NHIÊN</a:t>
            </a:r>
            <a:endParaRPr lang="vi-VN" sz="2800" dirty="0">
              <a:solidFill>
                <a:srgbClr val="263238"/>
              </a:solidFill>
              <a:latin typeface="#9Slide03 Jura Bold" panose="00000800000000000000" pitchFamily="2" charset="0"/>
            </a:endParaRPr>
          </a:p>
        </p:txBody>
      </p:sp>
    </p:spTree>
    <p:extLst>
      <p:ext uri="{BB962C8B-B14F-4D97-AF65-F5344CB8AC3E}">
        <p14:creationId xmlns:p14="http://schemas.microsoft.com/office/powerpoint/2010/main" val="1008164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4"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par>
                                <p:cTn id="35" presetID="22" presetClass="entr" presetSubtype="4"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par>
                                <p:cTn id="38" presetID="22" presetClass="entr" presetSubtype="4"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down)">
                                      <p:cBhvr>
                                        <p:cTn id="46" dur="500"/>
                                        <p:tgtEl>
                                          <p:spTgt spid="4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down)">
                                      <p:cBhvr>
                                        <p:cTn id="52" dur="500"/>
                                        <p:tgtEl>
                                          <p:spTgt spid="4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down)">
                                      <p:cBhvr>
                                        <p:cTn id="61" dur="500"/>
                                        <p:tgtEl>
                                          <p:spTgt spid="5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down)">
                                      <p:cBhvr>
                                        <p:cTn id="70" dur="500"/>
                                        <p:tgtEl>
                                          <p:spTgt spid="5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down)">
                                      <p:cBhvr>
                                        <p:cTn id="73" dur="500"/>
                                        <p:tgtEl>
                                          <p:spTgt spid="5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down)">
                                      <p:cBhvr>
                                        <p:cTn id="76" dur="500"/>
                                        <p:tgtEl>
                                          <p:spTgt spid="5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down)">
                                      <p:cBhvr>
                                        <p:cTn id="82" dur="500"/>
                                        <p:tgtEl>
                                          <p:spTgt spid="5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down)">
                                      <p:cBhvr>
                                        <p:cTn id="85" dur="500"/>
                                        <p:tgtEl>
                                          <p:spTgt spid="5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down)">
                                      <p:cBhvr>
                                        <p:cTn id="88" dur="500"/>
                                        <p:tgtEl>
                                          <p:spTgt spid="59"/>
                                        </p:tgtEl>
                                      </p:cBhvr>
                                    </p:animEffect>
                                  </p:childTnLst>
                                </p:cTn>
                              </p:par>
                              <p:par>
                                <p:cTn id="89" presetID="22" presetClass="entr" presetSubtype="4"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down)">
                                      <p:cBhvr>
                                        <p:cTn id="91" dur="500"/>
                                        <p:tgtEl>
                                          <p:spTgt spid="35"/>
                                        </p:tgtEl>
                                      </p:cBhvr>
                                    </p:animEffect>
                                  </p:childTnLst>
                                </p:cTn>
                              </p:par>
                              <p:par>
                                <p:cTn id="92" presetID="22" presetClass="entr" presetSubtype="4"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down)">
                                      <p:cBhvr>
                                        <p:cTn id="94" dur="500"/>
                                        <p:tgtEl>
                                          <p:spTgt spid="29"/>
                                        </p:tgtEl>
                                      </p:cBhvr>
                                    </p:animEffect>
                                  </p:childTnLst>
                                </p:cTn>
                              </p:par>
                              <p:par>
                                <p:cTn id="95" presetID="22" presetClass="entr" presetSubtype="4"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par>
                                <p:cTn id="98" presetID="22" presetClass="entr" presetSubtype="4"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down)">
                                      <p:cBhvr>
                                        <p:cTn id="100" dur="500"/>
                                        <p:tgtEl>
                                          <p:spTgt spid="31"/>
                                        </p:tgtEl>
                                      </p:cBhvr>
                                    </p:animEffect>
                                  </p:childTnLst>
                                </p:cTn>
                              </p:par>
                              <p:par>
                                <p:cTn id="101" presetID="22" presetClass="entr" presetSubtype="4"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down)">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wipe(down)">
                                      <p:cBhvr>
                                        <p:cTn id="108" dur="500"/>
                                        <p:tgtEl>
                                          <p:spTgt spid="6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wipe(down)">
                                      <p:cBhvr>
                                        <p:cTn id="113" dur="500"/>
                                        <p:tgtEl>
                                          <p:spTgt spid="6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wipe(down)">
                                      <p:cBhvr>
                                        <p:cTn id="116" dur="500"/>
                                        <p:tgtEl>
                                          <p:spTgt spid="6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down)">
                                      <p:cBhvr>
                                        <p:cTn id="121" dur="500"/>
                                        <p:tgtEl>
                                          <p:spTgt spid="1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wipe(down)">
                                      <p:cBhvr>
                                        <p:cTn id="124" dur="500"/>
                                        <p:tgtEl>
                                          <p:spTgt spid="4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wipe(down)">
                                      <p:cBhvr>
                                        <p:cTn id="129" dur="500"/>
                                        <p:tgtEl>
                                          <p:spTgt spid="63"/>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wipe(down)">
                                      <p:cBhvr>
                                        <p:cTn id="132" dur="500"/>
                                        <p:tgtEl>
                                          <p:spTgt spid="64"/>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65"/>
                                        </p:tgtEl>
                                        <p:attrNameLst>
                                          <p:attrName>style.visibility</p:attrName>
                                        </p:attrNameLst>
                                      </p:cBhvr>
                                      <p:to>
                                        <p:strVal val="visible"/>
                                      </p:to>
                                    </p:set>
                                    <p:animEffect transition="in" filter="wipe(down)">
                                      <p:cBhvr>
                                        <p:cTn id="135" dur="500"/>
                                        <p:tgtEl>
                                          <p:spTgt spid="6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wipe(down)">
                                      <p:cBhvr>
                                        <p:cTn id="140" dur="500"/>
                                        <p:tgtEl>
                                          <p:spTgt spid="46"/>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down)">
                                      <p:cBhvr>
                                        <p:cTn id="148" dur="500"/>
                                        <p:tgtEl>
                                          <p:spTgt spid="60"/>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wipe(down)">
                                      <p:cBhvr>
                                        <p:cTn id="151" dur="500"/>
                                        <p:tgtEl>
                                          <p:spTgt spid="61"/>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wipe(down)">
                                      <p:cBhvr>
                                        <p:cTn id="154" dur="500"/>
                                        <p:tgtEl>
                                          <p:spTgt spid="62"/>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6"/>
                                        </p:tgtEl>
                                        <p:attrNameLst>
                                          <p:attrName>style.visibility</p:attrName>
                                        </p:attrNameLst>
                                      </p:cBhvr>
                                      <p:to>
                                        <p:strVal val="visible"/>
                                      </p:to>
                                    </p:set>
                                    <p:animEffect transition="in" filter="wipe(down)">
                                      <p:cBhvr>
                                        <p:cTn id="157" dur="500"/>
                                        <p:tgtEl>
                                          <p:spTgt spid="16"/>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wipe(down)">
                                      <p:cBhvr>
                                        <p:cTn id="160" dur="500"/>
                                        <p:tgtEl>
                                          <p:spTgt spid="45"/>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27"/>
                                        </p:tgtEl>
                                        <p:attrNameLst>
                                          <p:attrName>style.visibility</p:attrName>
                                        </p:attrNameLst>
                                      </p:cBhvr>
                                      <p:to>
                                        <p:strVal val="visible"/>
                                      </p:to>
                                    </p:set>
                                    <p:animEffect transition="in" filter="wipe(down)">
                                      <p:cBhvr>
                                        <p:cTn id="165" dur="500"/>
                                        <p:tgtEl>
                                          <p:spTgt spid="2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down)">
                                      <p:cBhvr>
                                        <p:cTn id="168" dur="500"/>
                                        <p:tgtEl>
                                          <p:spTgt spid="44"/>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18"/>
                                        </p:tgtEl>
                                        <p:attrNameLst>
                                          <p:attrName>style.visibility</p:attrName>
                                        </p:attrNameLst>
                                      </p:cBhvr>
                                      <p:to>
                                        <p:strVal val="visible"/>
                                      </p:to>
                                    </p:set>
                                    <p:animEffect transition="in" filter="wipe(down)">
                                      <p:cBhvr>
                                        <p:cTn id="171" dur="500"/>
                                        <p:tgtEl>
                                          <p:spTgt spid="18"/>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wipe(down)">
                                      <p:cBhvr>
                                        <p:cTn id="176" dur="500"/>
                                        <p:tgtEl>
                                          <p:spTgt spid="7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69"/>
                                        </p:tgtEl>
                                        <p:attrNameLst>
                                          <p:attrName>style.visibility</p:attrName>
                                        </p:attrNameLst>
                                      </p:cBhvr>
                                      <p:to>
                                        <p:strVal val="visible"/>
                                      </p:to>
                                    </p:set>
                                    <p:animEffect transition="in" filter="wipe(down)">
                                      <p:cBhvr>
                                        <p:cTn id="179" dur="500"/>
                                        <p:tgtEl>
                                          <p:spTgt spid="69"/>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71"/>
                                        </p:tgtEl>
                                        <p:attrNameLst>
                                          <p:attrName>style.visibility</p:attrName>
                                        </p:attrNameLst>
                                      </p:cBhvr>
                                      <p:to>
                                        <p:strVal val="visible"/>
                                      </p:to>
                                    </p:set>
                                    <p:animEffect transition="in" filter="wipe(down)">
                                      <p:cBhvr>
                                        <p:cTn id="184" dur="500"/>
                                        <p:tgtEl>
                                          <p:spTgt spid="71"/>
                                        </p:tgtEl>
                                      </p:cBhvr>
                                    </p:animEffect>
                                  </p:childTnLst>
                                </p:cTn>
                              </p:par>
                              <p:par>
                                <p:cTn id="185" presetID="22" presetClass="entr" presetSubtype="4" fill="hold" grpId="0" nodeType="withEffect">
                                  <p:stCondLst>
                                    <p:cond delay="0"/>
                                  </p:stCondLst>
                                  <p:childTnLst>
                                    <p:set>
                                      <p:cBhvr>
                                        <p:cTn id="186" dur="1" fill="hold">
                                          <p:stCondLst>
                                            <p:cond delay="0"/>
                                          </p:stCondLst>
                                        </p:cTn>
                                        <p:tgtEl>
                                          <p:spTgt spid="72"/>
                                        </p:tgtEl>
                                        <p:attrNameLst>
                                          <p:attrName>style.visibility</p:attrName>
                                        </p:attrNameLst>
                                      </p:cBhvr>
                                      <p:to>
                                        <p:strVal val="visible"/>
                                      </p:to>
                                    </p:set>
                                    <p:animEffect transition="in" filter="wipe(down)">
                                      <p:cBhvr>
                                        <p:cTn id="18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7"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8AAA7DC-A192-A4E0-30FF-2E5E997F344B}"/>
              </a:ext>
            </a:extLst>
          </p:cNvPr>
          <p:cNvSpPr/>
          <p:nvPr/>
        </p:nvSpPr>
        <p:spPr>
          <a:xfrm>
            <a:off x="1697255" y="2471125"/>
            <a:ext cx="8797491" cy="2310061"/>
          </a:xfrm>
          <a:prstGeom prst="roundRect">
            <a:avLst>
              <a:gd name="adj" fmla="val 10834"/>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BA25357A-2076-5941-74B0-EAAE669A5E7A}"/>
              </a:ext>
            </a:extLst>
          </p:cNvPr>
          <p:cNvSpPr txBox="1"/>
          <p:nvPr/>
        </p:nvSpPr>
        <p:spPr>
          <a:xfrm>
            <a:off x="2241077" y="2772075"/>
            <a:ext cx="8075596" cy="1708160"/>
          </a:xfrm>
          <a:prstGeom prst="rect">
            <a:avLst/>
          </a:prstGeom>
          <a:noFill/>
        </p:spPr>
        <p:txBody>
          <a:bodyPr wrap="square" rtlCol="0">
            <a:spAutoFit/>
          </a:bodyPr>
          <a:lstStyle/>
          <a:p>
            <a:pPr>
              <a:lnSpc>
                <a:spcPct val="150000"/>
              </a:lnSpc>
            </a:pPr>
            <a:r>
              <a:rPr lang="vi-VN" sz="2400" dirty="0">
                <a:solidFill>
                  <a:srgbClr val="000000"/>
                </a:solidFill>
                <a:latin typeface="#9Slide03 Arima Madurai" panose="020B0604020202020204" charset="-93"/>
                <a:cs typeface="#9Slide03 Arima Madurai" panose="020B0604020202020204" charset="-93"/>
              </a:rPr>
              <a:t>Khi viết các số tự nhiên có từ bốn chữ số trở lên, người ta thường viết tách riêng từng nhóm ba chữ số kể từ phải sang trái cho dễ đọc.</a:t>
            </a:r>
          </a:p>
        </p:txBody>
      </p:sp>
      <p:pic>
        <p:nvPicPr>
          <p:cNvPr id="19" name="Picture 18">
            <a:extLst>
              <a:ext uri="{FF2B5EF4-FFF2-40B4-BE49-F238E27FC236}">
                <a16:creationId xmlns:a16="http://schemas.microsoft.com/office/drawing/2014/main" id="{F45083CD-8E43-65A8-47E4-40C48FAEB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585" y="2081278"/>
            <a:ext cx="718176" cy="661537"/>
          </a:xfrm>
          <a:prstGeom prst="rect">
            <a:avLst/>
          </a:prstGeom>
        </p:spPr>
      </p:pic>
      <p:pic>
        <p:nvPicPr>
          <p:cNvPr id="4" name="Picture 3">
            <a:extLst>
              <a:ext uri="{FF2B5EF4-FFF2-40B4-BE49-F238E27FC236}">
                <a16:creationId xmlns:a16="http://schemas.microsoft.com/office/drawing/2014/main" id="{A6ACB8CC-D34D-003E-AA53-B97CBD324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2FE8BBC2-0A22-0E33-960A-BA9EAF591400}"/>
              </a:ext>
            </a:extLst>
          </p:cNvPr>
          <p:cNvCxnSpPr>
            <a:cxnSpLocks/>
          </p:cNvCxnSpPr>
          <p:nvPr/>
        </p:nvCxnSpPr>
        <p:spPr>
          <a:xfrm>
            <a:off x="8883166" y="942059"/>
            <a:ext cx="2285999" cy="0"/>
          </a:xfrm>
          <a:prstGeom prst="straightConnector1">
            <a:avLst/>
          </a:prstGeom>
          <a:noFill/>
          <a:ln w="19050" cap="flat" cmpd="sng">
            <a:solidFill>
              <a:srgbClr val="BBAB46"/>
            </a:solidFill>
            <a:prstDash val="solid"/>
            <a:round/>
            <a:headEnd type="none" w="med" len="med"/>
            <a:tailEnd type="none" w="med" len="med"/>
          </a:ln>
        </p:spPr>
      </p:cxnSp>
      <p:sp>
        <p:nvSpPr>
          <p:cNvPr id="5" name="Arrow: Chevron 4">
            <a:extLst>
              <a:ext uri="{FF2B5EF4-FFF2-40B4-BE49-F238E27FC236}">
                <a16:creationId xmlns:a16="http://schemas.microsoft.com/office/drawing/2014/main" id="{321E1506-3985-104A-3C57-A24D19BEA556}"/>
              </a:ext>
            </a:extLst>
          </p:cNvPr>
          <p:cNvSpPr/>
          <p:nvPr/>
        </p:nvSpPr>
        <p:spPr>
          <a:xfrm rot="10800000">
            <a:off x="5746282" y="244257"/>
            <a:ext cx="6445718" cy="523219"/>
          </a:xfrm>
          <a:prstGeom prst="chevr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TextBox 5">
            <a:extLst>
              <a:ext uri="{FF2B5EF4-FFF2-40B4-BE49-F238E27FC236}">
                <a16:creationId xmlns:a16="http://schemas.microsoft.com/office/drawing/2014/main" id="{75FE58B2-7986-0B75-B2C1-CBD5E62169FA}"/>
              </a:ext>
            </a:extLst>
          </p:cNvPr>
          <p:cNvSpPr txBox="1"/>
          <p:nvPr/>
        </p:nvSpPr>
        <p:spPr>
          <a:xfrm>
            <a:off x="5989954" y="244262"/>
            <a:ext cx="6042039" cy="523220"/>
          </a:xfrm>
          <a:prstGeom prst="rect">
            <a:avLst/>
          </a:prstGeom>
          <a:noFill/>
        </p:spPr>
        <p:txBody>
          <a:bodyPr wrap="none" rtlCol="0">
            <a:spAutoFit/>
          </a:bodyPr>
          <a:lstStyle/>
          <a:p>
            <a:r>
              <a:rPr lang="en-US" sz="2800" dirty="0">
                <a:solidFill>
                  <a:srgbClr val="263238"/>
                </a:solidFill>
                <a:latin typeface="#9Slide03 Jura Bold" panose="00000800000000000000" pitchFamily="2" charset="0"/>
              </a:rPr>
              <a:t>CÁCH ĐỌC VÀ VIẾT SỐ TỰ NHIÊN</a:t>
            </a:r>
            <a:endParaRPr lang="vi-VN" sz="2800" dirty="0">
              <a:solidFill>
                <a:srgbClr val="263238"/>
              </a:solidFill>
              <a:latin typeface="#9Slide03 Jura Bold" panose="00000800000000000000" pitchFamily="2" charset="0"/>
            </a:endParaRPr>
          </a:p>
        </p:txBody>
      </p:sp>
    </p:spTree>
    <p:extLst>
      <p:ext uri="{BB962C8B-B14F-4D97-AF65-F5344CB8AC3E}">
        <p14:creationId xmlns:p14="http://schemas.microsoft.com/office/powerpoint/2010/main" val="341714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08;p46">
            <a:extLst>
              <a:ext uri="{FF2B5EF4-FFF2-40B4-BE49-F238E27FC236}">
                <a16:creationId xmlns:a16="http://schemas.microsoft.com/office/drawing/2014/main" id="{86F43390-434B-DCAD-8401-F3BE7AD10D3E}"/>
              </a:ext>
            </a:extLst>
          </p:cNvPr>
          <p:cNvSpPr/>
          <p:nvPr/>
        </p:nvSpPr>
        <p:spPr>
          <a:xfrm>
            <a:off x="1405414" y="2045307"/>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5" name="TextBox 14">
            <a:extLst>
              <a:ext uri="{FF2B5EF4-FFF2-40B4-BE49-F238E27FC236}">
                <a16:creationId xmlns:a16="http://schemas.microsoft.com/office/drawing/2014/main" id="{F2E26829-4B61-A92B-EC77-08F694174CA7}"/>
              </a:ext>
            </a:extLst>
          </p:cNvPr>
          <p:cNvSpPr txBox="1"/>
          <p:nvPr/>
        </p:nvSpPr>
        <p:spPr>
          <a:xfrm>
            <a:off x="2107933" y="2083807"/>
            <a:ext cx="4687503"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a) Đọc  số sau:   541 917 836 125.</a:t>
            </a:r>
          </a:p>
        </p:txBody>
      </p:sp>
      <p:sp>
        <p:nvSpPr>
          <p:cNvPr id="5" name="TextBox 4">
            <a:extLst>
              <a:ext uri="{FF2B5EF4-FFF2-40B4-BE49-F238E27FC236}">
                <a16:creationId xmlns:a16="http://schemas.microsoft.com/office/drawing/2014/main" id="{A21A2477-22EE-4BD3-C7E8-7AC1DF03CC78}"/>
              </a:ext>
            </a:extLst>
          </p:cNvPr>
          <p:cNvSpPr txBox="1"/>
          <p:nvPr/>
        </p:nvSpPr>
        <p:spPr>
          <a:xfrm>
            <a:off x="2107933" y="4028160"/>
            <a:ext cx="8402854" cy="830997"/>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b) Viết số sau: Một trăm hai mươi tỉ ba trăm linh sáu triệu bốn trăm nghìn không trăm mười bảy.</a:t>
            </a:r>
          </a:p>
        </p:txBody>
      </p:sp>
      <p:sp>
        <p:nvSpPr>
          <p:cNvPr id="6" name="TextBox 5">
            <a:extLst>
              <a:ext uri="{FF2B5EF4-FFF2-40B4-BE49-F238E27FC236}">
                <a16:creationId xmlns:a16="http://schemas.microsoft.com/office/drawing/2014/main" id="{6368CFD6-0BDD-5BB5-7195-595685A3F225}"/>
              </a:ext>
            </a:extLst>
          </p:cNvPr>
          <p:cNvSpPr txBox="1"/>
          <p:nvPr/>
        </p:nvSpPr>
        <p:spPr>
          <a:xfrm>
            <a:off x="2433587" y="2737159"/>
            <a:ext cx="7324826" cy="830997"/>
          </a:xfrm>
          <a:prstGeom prst="rect">
            <a:avLst/>
          </a:prstGeom>
          <a:noFill/>
        </p:spPr>
        <p:txBody>
          <a:bodyPr wrap="square" rtlCol="0">
            <a:spAutoFit/>
          </a:bodyPr>
          <a:lstStyle/>
          <a:p>
            <a:r>
              <a:rPr lang="vi-VN" sz="2400" dirty="0">
                <a:solidFill>
                  <a:srgbClr val="0070C0"/>
                </a:solidFill>
                <a:latin typeface="#9Slide03 Arima Madurai" panose="020B0604020202020204" charset="-93"/>
                <a:cs typeface="#9Slide03 Arima Madurai" panose="020B0604020202020204" charset="-93"/>
              </a:rPr>
              <a:t>Năm trăm bốn mươi mốt tỉ chín trăm mười bảy triệu tám trăm ba mươi sáu nghìn một trăm hai mươi lăm.</a:t>
            </a:r>
          </a:p>
        </p:txBody>
      </p:sp>
      <p:sp>
        <p:nvSpPr>
          <p:cNvPr id="7" name="TextBox 6">
            <a:extLst>
              <a:ext uri="{FF2B5EF4-FFF2-40B4-BE49-F238E27FC236}">
                <a16:creationId xmlns:a16="http://schemas.microsoft.com/office/drawing/2014/main" id="{50E2BB42-C788-9828-D190-EF6E55E1F868}"/>
              </a:ext>
            </a:extLst>
          </p:cNvPr>
          <p:cNvSpPr txBox="1"/>
          <p:nvPr/>
        </p:nvSpPr>
        <p:spPr>
          <a:xfrm>
            <a:off x="4796589" y="5084943"/>
            <a:ext cx="2598822"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cs typeface="#9Slide03 Arima Madurai" panose="020B0604020202020204" charset="-93"/>
              </a:rPr>
              <a:t>120 306 400 017.</a:t>
            </a:r>
          </a:p>
        </p:txBody>
      </p:sp>
      <p:pic>
        <p:nvPicPr>
          <p:cNvPr id="8" name="Picture 7">
            <a:extLst>
              <a:ext uri="{FF2B5EF4-FFF2-40B4-BE49-F238E27FC236}">
                <a16:creationId xmlns:a16="http://schemas.microsoft.com/office/drawing/2014/main" id="{3FC98168-E8DC-1D05-C92D-7BE681E30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B4F0D736-3284-65B5-069E-71175FB858B7}"/>
              </a:ext>
            </a:extLst>
          </p:cNvPr>
          <p:cNvCxnSpPr>
            <a:cxnSpLocks/>
          </p:cNvCxnSpPr>
          <p:nvPr/>
        </p:nvCxnSpPr>
        <p:spPr>
          <a:xfrm>
            <a:off x="8883166" y="942059"/>
            <a:ext cx="2285999" cy="0"/>
          </a:xfrm>
          <a:prstGeom prst="straightConnector1">
            <a:avLst/>
          </a:prstGeom>
          <a:noFill/>
          <a:ln w="19050" cap="flat" cmpd="sng">
            <a:solidFill>
              <a:srgbClr val="BBAB46"/>
            </a:solidFill>
            <a:prstDash val="solid"/>
            <a:round/>
            <a:headEnd type="none" w="med" len="med"/>
            <a:tailEnd type="none" w="med" len="med"/>
          </a:ln>
        </p:spPr>
      </p:cxnSp>
      <p:sp>
        <p:nvSpPr>
          <p:cNvPr id="9" name="Arrow: Chevron 8">
            <a:extLst>
              <a:ext uri="{FF2B5EF4-FFF2-40B4-BE49-F238E27FC236}">
                <a16:creationId xmlns:a16="http://schemas.microsoft.com/office/drawing/2014/main" id="{E930E4A9-12E0-C89B-D224-6284B6A5EB0F}"/>
              </a:ext>
            </a:extLst>
          </p:cNvPr>
          <p:cNvSpPr/>
          <p:nvPr/>
        </p:nvSpPr>
        <p:spPr>
          <a:xfrm rot="10800000">
            <a:off x="5746282" y="244257"/>
            <a:ext cx="6445718" cy="523219"/>
          </a:xfrm>
          <a:prstGeom prst="chevr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80389103-D66A-5E9F-DE98-DB71C253761F}"/>
              </a:ext>
            </a:extLst>
          </p:cNvPr>
          <p:cNvSpPr txBox="1"/>
          <p:nvPr/>
        </p:nvSpPr>
        <p:spPr>
          <a:xfrm>
            <a:off x="5989954" y="244262"/>
            <a:ext cx="6042039" cy="523220"/>
          </a:xfrm>
          <a:prstGeom prst="rect">
            <a:avLst/>
          </a:prstGeom>
          <a:noFill/>
        </p:spPr>
        <p:txBody>
          <a:bodyPr wrap="none" rtlCol="0">
            <a:spAutoFit/>
          </a:bodyPr>
          <a:lstStyle/>
          <a:p>
            <a:r>
              <a:rPr lang="en-US" sz="2800" dirty="0">
                <a:solidFill>
                  <a:srgbClr val="263238"/>
                </a:solidFill>
                <a:latin typeface="#9Slide03 Jura Bold" panose="00000800000000000000" pitchFamily="2" charset="0"/>
              </a:rPr>
              <a:t>CÁCH ĐỌC VÀ VIẾT SỐ TỰ NHIÊN</a:t>
            </a:r>
            <a:endParaRPr lang="vi-VN" sz="2800" dirty="0">
              <a:solidFill>
                <a:srgbClr val="263238"/>
              </a:solidFill>
              <a:latin typeface="#9Slide03 Jura Bold" panose="00000800000000000000" pitchFamily="2" charset="0"/>
            </a:endParaRPr>
          </a:p>
        </p:txBody>
      </p:sp>
      <p:pic>
        <p:nvPicPr>
          <p:cNvPr id="11" name="Graphic 10">
            <a:extLst>
              <a:ext uri="{FF2B5EF4-FFF2-40B4-BE49-F238E27FC236}">
                <a16:creationId xmlns:a16="http://schemas.microsoft.com/office/drawing/2014/main" id="{4FEC1127-1B2D-A64E-005D-D69B92CB7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283" y="1975619"/>
            <a:ext cx="291235" cy="569853"/>
          </a:xfrm>
          <a:prstGeom prst="rect">
            <a:avLst/>
          </a:prstGeom>
        </p:spPr>
      </p:pic>
    </p:spTree>
    <p:extLst>
      <p:ext uri="{BB962C8B-B14F-4D97-AF65-F5344CB8AC3E}">
        <p14:creationId xmlns:p14="http://schemas.microsoft.com/office/powerpoint/2010/main" val="3855488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8" presetClass="emph" presetSubtype="0" fill="hold" nodeType="withEffect">
                                  <p:stCondLst>
                                    <p:cond delay="0"/>
                                  </p:stCondLst>
                                  <p:childTnLst>
                                    <p:animRot by="21600000">
                                      <p:cBhvr>
                                        <p:cTn id="9" dur="2000" fill="hold"/>
                                        <p:tgtEl>
                                          <p:spTgt spid="11"/>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08;p46">
            <a:extLst>
              <a:ext uri="{FF2B5EF4-FFF2-40B4-BE49-F238E27FC236}">
                <a16:creationId xmlns:a16="http://schemas.microsoft.com/office/drawing/2014/main" id="{86F43390-434B-DCAD-8401-F3BE7AD10D3E}"/>
              </a:ext>
            </a:extLst>
          </p:cNvPr>
          <p:cNvSpPr/>
          <p:nvPr/>
        </p:nvSpPr>
        <p:spPr>
          <a:xfrm>
            <a:off x="1405414" y="2045307"/>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5" name="TextBox 14">
            <a:extLst>
              <a:ext uri="{FF2B5EF4-FFF2-40B4-BE49-F238E27FC236}">
                <a16:creationId xmlns:a16="http://schemas.microsoft.com/office/drawing/2014/main" id="{F2E26829-4B61-A92B-EC77-08F694174CA7}"/>
              </a:ext>
            </a:extLst>
          </p:cNvPr>
          <p:cNvSpPr txBox="1"/>
          <p:nvPr/>
        </p:nvSpPr>
        <p:spPr>
          <a:xfrm>
            <a:off x="2107934" y="2083807"/>
            <a:ext cx="2367814"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Đọc  các số sau: </a:t>
            </a:r>
          </a:p>
        </p:txBody>
      </p:sp>
      <p:sp>
        <p:nvSpPr>
          <p:cNvPr id="8" name="TextBox 7">
            <a:extLst>
              <a:ext uri="{FF2B5EF4-FFF2-40B4-BE49-F238E27FC236}">
                <a16:creationId xmlns:a16="http://schemas.microsoft.com/office/drawing/2014/main" id="{534FA187-4020-A823-990B-1E755A4FBB02}"/>
              </a:ext>
            </a:extLst>
          </p:cNvPr>
          <p:cNvSpPr txBox="1"/>
          <p:nvPr/>
        </p:nvSpPr>
        <p:spPr>
          <a:xfrm>
            <a:off x="2152853" y="2752824"/>
            <a:ext cx="2213811"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a) 71 219 367.</a:t>
            </a:r>
          </a:p>
        </p:txBody>
      </p:sp>
      <p:sp>
        <p:nvSpPr>
          <p:cNvPr id="9" name="TextBox 8">
            <a:extLst>
              <a:ext uri="{FF2B5EF4-FFF2-40B4-BE49-F238E27FC236}">
                <a16:creationId xmlns:a16="http://schemas.microsoft.com/office/drawing/2014/main" id="{1A9B7AC8-E956-AE04-B046-85FB64F220A2}"/>
              </a:ext>
            </a:extLst>
          </p:cNvPr>
          <p:cNvSpPr txBox="1"/>
          <p:nvPr/>
        </p:nvSpPr>
        <p:spPr>
          <a:xfrm>
            <a:off x="7004103" y="2752824"/>
            <a:ext cx="2627696"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b) 1 153 692 305.</a:t>
            </a:r>
          </a:p>
        </p:txBody>
      </p:sp>
      <p:sp>
        <p:nvSpPr>
          <p:cNvPr id="10" name="TextBox 9">
            <a:extLst>
              <a:ext uri="{FF2B5EF4-FFF2-40B4-BE49-F238E27FC236}">
                <a16:creationId xmlns:a16="http://schemas.microsoft.com/office/drawing/2014/main" id="{20284DA7-DFA3-A235-99A5-DE9240533E65}"/>
              </a:ext>
            </a:extLst>
          </p:cNvPr>
          <p:cNvSpPr txBox="1"/>
          <p:nvPr/>
        </p:nvSpPr>
        <p:spPr>
          <a:xfrm>
            <a:off x="2172104" y="3454141"/>
            <a:ext cx="4389120" cy="1200329"/>
          </a:xfrm>
          <a:prstGeom prst="rect">
            <a:avLst/>
          </a:prstGeom>
          <a:noFill/>
        </p:spPr>
        <p:txBody>
          <a:bodyPr wrap="square" rtlCol="0">
            <a:spAutoFit/>
          </a:bodyPr>
          <a:lstStyle/>
          <a:p>
            <a:r>
              <a:rPr lang="vi-VN" sz="2400" dirty="0">
                <a:solidFill>
                  <a:srgbClr val="0070C0"/>
                </a:solidFill>
                <a:latin typeface="#9Slide03 Arima Madurai" panose="020B0604020202020204" charset="-93"/>
                <a:cs typeface="#9Slide03 Arima Madurai" panose="020B0604020202020204" charset="-93"/>
              </a:rPr>
              <a:t>a) Bảy mươi mốt triệu hai trăm mười chín nghìn ba trăm sáu mươi bảy.</a:t>
            </a:r>
          </a:p>
        </p:txBody>
      </p:sp>
      <p:sp>
        <p:nvSpPr>
          <p:cNvPr id="11" name="TextBox 10">
            <a:extLst>
              <a:ext uri="{FF2B5EF4-FFF2-40B4-BE49-F238E27FC236}">
                <a16:creationId xmlns:a16="http://schemas.microsoft.com/office/drawing/2014/main" id="{1F28F6C9-4788-77E9-B72A-BAD0F6390CE3}"/>
              </a:ext>
            </a:extLst>
          </p:cNvPr>
          <p:cNvSpPr txBox="1"/>
          <p:nvPr/>
        </p:nvSpPr>
        <p:spPr>
          <a:xfrm>
            <a:off x="6981764" y="3444517"/>
            <a:ext cx="4664803" cy="1200329"/>
          </a:xfrm>
          <a:prstGeom prst="rect">
            <a:avLst/>
          </a:prstGeom>
          <a:noFill/>
        </p:spPr>
        <p:txBody>
          <a:bodyPr wrap="square" rtlCol="0">
            <a:spAutoFit/>
          </a:bodyPr>
          <a:lstStyle/>
          <a:p>
            <a:r>
              <a:rPr lang="vi-VN" sz="2400" dirty="0">
                <a:solidFill>
                  <a:srgbClr val="0070C0"/>
                </a:solidFill>
                <a:latin typeface="#9Slide03 Arima Madurai" panose="020B0604020202020204" charset="-93"/>
                <a:cs typeface="#9Slide03 Arima Madurai" panose="020B0604020202020204" charset="-93"/>
              </a:rPr>
              <a:t>b) Một tỉ một trăm năm mươi ba triệu sáu trăm chín mươi hai nghìn ba trăm linh năm.</a:t>
            </a:r>
          </a:p>
        </p:txBody>
      </p:sp>
      <p:pic>
        <p:nvPicPr>
          <p:cNvPr id="5" name="Picture 4">
            <a:extLst>
              <a:ext uri="{FF2B5EF4-FFF2-40B4-BE49-F238E27FC236}">
                <a16:creationId xmlns:a16="http://schemas.microsoft.com/office/drawing/2014/main" id="{1C670756-C84E-CCCD-017F-1D9680994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ABE75541-AEB7-30AB-2571-EFF8C42B76C7}"/>
              </a:ext>
            </a:extLst>
          </p:cNvPr>
          <p:cNvCxnSpPr>
            <a:cxnSpLocks/>
          </p:cNvCxnSpPr>
          <p:nvPr/>
        </p:nvCxnSpPr>
        <p:spPr>
          <a:xfrm>
            <a:off x="8883166" y="942059"/>
            <a:ext cx="2285999" cy="0"/>
          </a:xfrm>
          <a:prstGeom prst="straightConnector1">
            <a:avLst/>
          </a:prstGeom>
          <a:noFill/>
          <a:ln w="19050" cap="flat" cmpd="sng">
            <a:solidFill>
              <a:srgbClr val="BBAB46"/>
            </a:solidFill>
            <a:prstDash val="solid"/>
            <a:round/>
            <a:headEnd type="none" w="med" len="med"/>
            <a:tailEnd type="none" w="med" len="med"/>
          </a:ln>
        </p:spPr>
      </p:cxnSp>
      <p:sp>
        <p:nvSpPr>
          <p:cNvPr id="6" name="Arrow: Chevron 5">
            <a:extLst>
              <a:ext uri="{FF2B5EF4-FFF2-40B4-BE49-F238E27FC236}">
                <a16:creationId xmlns:a16="http://schemas.microsoft.com/office/drawing/2014/main" id="{68CFA83B-D4AC-EF0E-6BA2-A99717F4A5D5}"/>
              </a:ext>
            </a:extLst>
          </p:cNvPr>
          <p:cNvSpPr/>
          <p:nvPr/>
        </p:nvSpPr>
        <p:spPr>
          <a:xfrm rot="10800000">
            <a:off x="5746282" y="244257"/>
            <a:ext cx="6445718" cy="523219"/>
          </a:xfrm>
          <a:prstGeom prst="chevr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9FB0D454-5F21-20E4-DEEF-E97AD1FBE159}"/>
              </a:ext>
            </a:extLst>
          </p:cNvPr>
          <p:cNvSpPr txBox="1"/>
          <p:nvPr/>
        </p:nvSpPr>
        <p:spPr>
          <a:xfrm>
            <a:off x="5989954" y="244262"/>
            <a:ext cx="6042039" cy="523220"/>
          </a:xfrm>
          <a:prstGeom prst="rect">
            <a:avLst/>
          </a:prstGeom>
          <a:noFill/>
        </p:spPr>
        <p:txBody>
          <a:bodyPr wrap="none" rtlCol="0">
            <a:spAutoFit/>
          </a:bodyPr>
          <a:lstStyle/>
          <a:p>
            <a:r>
              <a:rPr lang="en-US" sz="2800" dirty="0">
                <a:solidFill>
                  <a:srgbClr val="263238"/>
                </a:solidFill>
                <a:latin typeface="#9Slide03 Jura Bold" panose="00000800000000000000" pitchFamily="2" charset="0"/>
              </a:rPr>
              <a:t>CÁCH ĐỌC VÀ VIẾT SỐ TỰ NHIÊN</a:t>
            </a:r>
            <a:endParaRPr lang="vi-VN" sz="2800" dirty="0">
              <a:solidFill>
                <a:srgbClr val="263238"/>
              </a:solidFill>
              <a:latin typeface="#9Slide03 Jura Bold" panose="00000800000000000000" pitchFamily="2" charset="0"/>
            </a:endParaRPr>
          </a:p>
        </p:txBody>
      </p:sp>
      <p:pic>
        <p:nvPicPr>
          <p:cNvPr id="14" name="Graphic 13">
            <a:extLst>
              <a:ext uri="{FF2B5EF4-FFF2-40B4-BE49-F238E27FC236}">
                <a16:creationId xmlns:a16="http://schemas.microsoft.com/office/drawing/2014/main" id="{D40ED9D7-7F5E-35B2-E150-7505457141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026" y="1998823"/>
            <a:ext cx="291235" cy="569853"/>
          </a:xfrm>
          <a:prstGeom prst="rect">
            <a:avLst/>
          </a:prstGeom>
        </p:spPr>
      </p:pic>
    </p:spTree>
    <p:extLst>
      <p:ext uri="{BB962C8B-B14F-4D97-AF65-F5344CB8AC3E}">
        <p14:creationId xmlns:p14="http://schemas.microsoft.com/office/powerpoint/2010/main" val="994726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8" presetClass="emph" presetSubtype="0" fill="hold" nodeType="withEffect">
                                  <p:stCondLst>
                                    <p:cond delay="0"/>
                                  </p:stCondLst>
                                  <p:childTnLst>
                                    <p:animRot by="21600000">
                                      <p:cBhvr>
                                        <p:cTn id="9" dur="2000" fill="hold"/>
                                        <p:tgtEl>
                                          <p:spTgt spid="1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oogle Shape;1818;p46">
            <a:extLst>
              <a:ext uri="{FF2B5EF4-FFF2-40B4-BE49-F238E27FC236}">
                <a16:creationId xmlns:a16="http://schemas.microsoft.com/office/drawing/2014/main" id="{AA2640F3-2D69-4911-8AAB-D2DAB4E9D908}"/>
              </a:ext>
            </a:extLst>
          </p:cNvPr>
          <p:cNvCxnSpPr>
            <a:cxnSpLocks/>
          </p:cNvCxnSpPr>
          <p:nvPr/>
        </p:nvCxnSpPr>
        <p:spPr>
          <a:xfrm>
            <a:off x="8883166" y="942059"/>
            <a:ext cx="2285999" cy="0"/>
          </a:xfrm>
          <a:prstGeom prst="straightConnector1">
            <a:avLst/>
          </a:prstGeom>
          <a:noFill/>
          <a:ln w="19050" cap="flat" cmpd="sng">
            <a:solidFill>
              <a:srgbClr val="BBAB46"/>
            </a:solidFill>
            <a:prstDash val="solid"/>
            <a:round/>
            <a:headEnd type="none" w="med" len="med"/>
            <a:tailEnd type="none" w="med" len="med"/>
          </a:ln>
        </p:spPr>
      </p:cxnSp>
      <p:sp>
        <p:nvSpPr>
          <p:cNvPr id="4" name="Google Shape;1808;p46">
            <a:extLst>
              <a:ext uri="{FF2B5EF4-FFF2-40B4-BE49-F238E27FC236}">
                <a16:creationId xmlns:a16="http://schemas.microsoft.com/office/drawing/2014/main" id="{86F43390-434B-DCAD-8401-F3BE7AD10D3E}"/>
              </a:ext>
            </a:extLst>
          </p:cNvPr>
          <p:cNvSpPr/>
          <p:nvPr/>
        </p:nvSpPr>
        <p:spPr>
          <a:xfrm>
            <a:off x="1405414" y="2045307"/>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5" name="TextBox 14">
            <a:extLst>
              <a:ext uri="{FF2B5EF4-FFF2-40B4-BE49-F238E27FC236}">
                <a16:creationId xmlns:a16="http://schemas.microsoft.com/office/drawing/2014/main" id="{F2E26829-4B61-A92B-EC77-08F694174CA7}"/>
              </a:ext>
            </a:extLst>
          </p:cNvPr>
          <p:cNvSpPr txBox="1"/>
          <p:nvPr/>
        </p:nvSpPr>
        <p:spPr>
          <a:xfrm>
            <a:off x="2107934" y="2083807"/>
            <a:ext cx="2367814"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Viết số sau: </a:t>
            </a:r>
          </a:p>
        </p:txBody>
      </p:sp>
      <p:sp>
        <p:nvSpPr>
          <p:cNvPr id="8" name="TextBox 7">
            <a:extLst>
              <a:ext uri="{FF2B5EF4-FFF2-40B4-BE49-F238E27FC236}">
                <a16:creationId xmlns:a16="http://schemas.microsoft.com/office/drawing/2014/main" id="{534FA187-4020-A823-990B-1E755A4FBB02}"/>
              </a:ext>
            </a:extLst>
          </p:cNvPr>
          <p:cNvSpPr txBox="1"/>
          <p:nvPr/>
        </p:nvSpPr>
        <p:spPr>
          <a:xfrm>
            <a:off x="2152853" y="2752824"/>
            <a:ext cx="8511939" cy="830997"/>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Ba tỉ hai trăm năm mươi chín triệu sáu trăm ba mươi ba nghìn hai trăm mười bảy.</a:t>
            </a:r>
          </a:p>
        </p:txBody>
      </p:sp>
      <p:sp>
        <p:nvSpPr>
          <p:cNvPr id="5" name="TextBox 4">
            <a:extLst>
              <a:ext uri="{FF2B5EF4-FFF2-40B4-BE49-F238E27FC236}">
                <a16:creationId xmlns:a16="http://schemas.microsoft.com/office/drawing/2014/main" id="{BF56704D-89C5-24E6-282A-77A67A36611C}"/>
              </a:ext>
            </a:extLst>
          </p:cNvPr>
          <p:cNvSpPr txBox="1"/>
          <p:nvPr/>
        </p:nvSpPr>
        <p:spPr>
          <a:xfrm>
            <a:off x="5022783" y="4004109"/>
            <a:ext cx="2146433"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cs typeface="#9Slide03 Arima Madurai" panose="020B0604020202020204" charset="-93"/>
              </a:rPr>
              <a:t>3 259 633 217.</a:t>
            </a:r>
          </a:p>
        </p:txBody>
      </p:sp>
      <p:pic>
        <p:nvPicPr>
          <p:cNvPr id="6" name="Picture 5">
            <a:extLst>
              <a:ext uri="{FF2B5EF4-FFF2-40B4-BE49-F238E27FC236}">
                <a16:creationId xmlns:a16="http://schemas.microsoft.com/office/drawing/2014/main" id="{C7A307E3-61BE-A157-750B-6BA9B4115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2" name="Arrow: Chevron 1">
            <a:extLst>
              <a:ext uri="{FF2B5EF4-FFF2-40B4-BE49-F238E27FC236}">
                <a16:creationId xmlns:a16="http://schemas.microsoft.com/office/drawing/2014/main" id="{C66CBE88-2F95-D96F-661A-042DAD7CB08E}"/>
              </a:ext>
            </a:extLst>
          </p:cNvPr>
          <p:cNvSpPr/>
          <p:nvPr/>
        </p:nvSpPr>
        <p:spPr>
          <a:xfrm rot="10800000">
            <a:off x="5746282" y="244257"/>
            <a:ext cx="6445718" cy="523219"/>
          </a:xfrm>
          <a:prstGeom prst="chevr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A4FA61D7-5B08-29E2-DAA2-9D6308DC6BA1}"/>
              </a:ext>
            </a:extLst>
          </p:cNvPr>
          <p:cNvSpPr txBox="1"/>
          <p:nvPr/>
        </p:nvSpPr>
        <p:spPr>
          <a:xfrm>
            <a:off x="5989954" y="244262"/>
            <a:ext cx="6042039" cy="523220"/>
          </a:xfrm>
          <a:prstGeom prst="rect">
            <a:avLst/>
          </a:prstGeom>
          <a:noFill/>
        </p:spPr>
        <p:txBody>
          <a:bodyPr wrap="none" rtlCol="0">
            <a:spAutoFit/>
          </a:bodyPr>
          <a:lstStyle/>
          <a:p>
            <a:r>
              <a:rPr lang="en-US" sz="2800" dirty="0">
                <a:solidFill>
                  <a:srgbClr val="263238"/>
                </a:solidFill>
                <a:latin typeface="#9Slide03 Jura Bold" panose="00000800000000000000" pitchFamily="2" charset="0"/>
              </a:rPr>
              <a:t>CÁCH ĐỌC VÀ VIẾT SỐ TỰ NHIÊN</a:t>
            </a:r>
            <a:endParaRPr lang="vi-VN" sz="2800" dirty="0">
              <a:solidFill>
                <a:srgbClr val="263238"/>
              </a:solidFill>
              <a:latin typeface="#9Slide03 Jura Bold" panose="00000800000000000000" pitchFamily="2" charset="0"/>
            </a:endParaRPr>
          </a:p>
        </p:txBody>
      </p:sp>
      <p:pic>
        <p:nvPicPr>
          <p:cNvPr id="9" name="Graphic 8">
            <a:extLst>
              <a:ext uri="{FF2B5EF4-FFF2-40B4-BE49-F238E27FC236}">
                <a16:creationId xmlns:a16="http://schemas.microsoft.com/office/drawing/2014/main" id="{746E1C9B-AA5D-721D-B285-5CDF5CDCE3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026" y="1998823"/>
            <a:ext cx="291235" cy="569853"/>
          </a:xfrm>
          <a:prstGeom prst="rect">
            <a:avLst/>
          </a:prstGeom>
        </p:spPr>
      </p:pic>
    </p:spTree>
    <p:extLst>
      <p:ext uri="{BB962C8B-B14F-4D97-AF65-F5344CB8AC3E}">
        <p14:creationId xmlns:p14="http://schemas.microsoft.com/office/powerpoint/2010/main" val="4036566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8" presetClass="emph" presetSubtype="0" fill="hold" nodeType="withEffect">
                                  <p:stCondLst>
                                    <p:cond delay="0"/>
                                  </p:stCondLst>
                                  <p:childTnLst>
                                    <p:animRot by="21600000">
                                      <p:cBhvr>
                                        <p:cTn id="9" dur="2000" fill="hold"/>
                                        <p:tgtEl>
                                          <p:spTgt spid="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748300-79C6-4FB9-B297-3465EB0AC129}"/>
              </a:ext>
            </a:extLst>
          </p:cNvPr>
          <p:cNvSpPr txBox="1"/>
          <p:nvPr/>
        </p:nvSpPr>
        <p:spPr>
          <a:xfrm>
            <a:off x="5968860" y="3429000"/>
            <a:ext cx="5734263" cy="907300"/>
          </a:xfrm>
          <a:prstGeom prst="rect">
            <a:avLst/>
          </a:prstGeom>
          <a:noFill/>
        </p:spPr>
        <p:txBody>
          <a:bodyPr wrap="none" rtlCol="0">
            <a:spAutoFit/>
          </a:bodyPr>
          <a:lstStyle/>
          <a:p>
            <a:pPr algn="ctr">
              <a:lnSpc>
                <a:spcPct val="150000"/>
              </a:lnSpc>
            </a:pPr>
            <a:r>
              <a:rPr lang="vi-VN" sz="4000" dirty="0">
                <a:solidFill>
                  <a:srgbClr val="002060"/>
                </a:solidFill>
                <a:latin typeface="#9Slide03 AllRoundGothic" panose="020B0703020202020104" pitchFamily="34" charset="0"/>
              </a:rPr>
              <a:t>BIỂU DIỄN</a:t>
            </a:r>
            <a:r>
              <a:rPr lang="en-US" sz="4000" dirty="0">
                <a:solidFill>
                  <a:srgbClr val="002060"/>
                </a:solidFill>
                <a:latin typeface="#9Slide03 AllRoundGothic" panose="020B0703020202020104" pitchFamily="34" charset="0"/>
              </a:rPr>
              <a:t> SỐ TỰ NHIÊN</a:t>
            </a:r>
          </a:p>
        </p:txBody>
      </p:sp>
      <p:sp>
        <p:nvSpPr>
          <p:cNvPr id="2" name="Rectangle: Rounded Corners 1">
            <a:extLst>
              <a:ext uri="{FF2B5EF4-FFF2-40B4-BE49-F238E27FC236}">
                <a16:creationId xmlns:a16="http://schemas.microsoft.com/office/drawing/2014/main" id="{7F0F1860-672C-0042-CA96-1E8124FF01F0}"/>
              </a:ext>
            </a:extLst>
          </p:cNvPr>
          <p:cNvSpPr/>
          <p:nvPr/>
        </p:nvSpPr>
        <p:spPr>
          <a:xfrm>
            <a:off x="8285981" y="2389255"/>
            <a:ext cx="798897" cy="707886"/>
          </a:xfrm>
          <a:prstGeom prst="roundRect">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id="{613AE52D-5974-7A47-FE89-12905B84D4B9}"/>
              </a:ext>
            </a:extLst>
          </p:cNvPr>
          <p:cNvSpPr txBox="1"/>
          <p:nvPr/>
        </p:nvSpPr>
        <p:spPr>
          <a:xfrm>
            <a:off x="8479860" y="2389255"/>
            <a:ext cx="577515" cy="707886"/>
          </a:xfrm>
          <a:prstGeom prst="rect">
            <a:avLst/>
          </a:prstGeom>
          <a:noFill/>
        </p:spPr>
        <p:txBody>
          <a:bodyPr wrap="square" rtlCol="0">
            <a:spAutoFit/>
          </a:bodyPr>
          <a:lstStyle/>
          <a:p>
            <a:r>
              <a:rPr lang="en-US" sz="4000" dirty="0">
                <a:latin typeface="#9Slide03 AllRoundGothic" panose="020B0604020202020204" charset="-93"/>
              </a:rPr>
              <a:t>2</a:t>
            </a:r>
            <a:endParaRPr lang="vi-VN" sz="4000" dirty="0">
              <a:latin typeface="#9Slide03 AllRoundGothic" panose="020B0604020202020204" charset="-93"/>
            </a:endParaRPr>
          </a:p>
        </p:txBody>
      </p:sp>
      <p:pic>
        <p:nvPicPr>
          <p:cNvPr id="4" name="Picture 3">
            <a:extLst>
              <a:ext uri="{FF2B5EF4-FFF2-40B4-BE49-F238E27FC236}">
                <a16:creationId xmlns:a16="http://schemas.microsoft.com/office/drawing/2014/main" id="{29646B80-EC70-1659-7DF2-E08BCAB42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Tree>
    <p:extLst>
      <p:ext uri="{BB962C8B-B14F-4D97-AF65-F5344CB8AC3E}">
        <p14:creationId xmlns:p14="http://schemas.microsoft.com/office/powerpoint/2010/main" val="3839468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1818;p46">
            <a:extLst>
              <a:ext uri="{FF2B5EF4-FFF2-40B4-BE49-F238E27FC236}">
                <a16:creationId xmlns:a16="http://schemas.microsoft.com/office/drawing/2014/main" id="{37DC97D0-53BD-45C1-8202-37187CBC1402}"/>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1956A0C-B2A4-450D-A3A9-8B0108BF931F}"/>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8" name="TextBox 7">
                <a:extLst>
                  <a:ext uri="{FF2B5EF4-FFF2-40B4-BE49-F238E27FC236}">
                    <a16:creationId xmlns:a16="http://schemas.microsoft.com/office/drawing/2014/main" id="{B1956A0C-B2A4-450D-A3A9-8B0108BF931F}"/>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C694E55-29BD-46D0-967E-3B2821993C4A}"/>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10" name="TextBox 9">
                <a:extLst>
                  <a:ext uri="{FF2B5EF4-FFF2-40B4-BE49-F238E27FC236}">
                    <a16:creationId xmlns:a16="http://schemas.microsoft.com/office/drawing/2014/main" id="{AC694E55-29BD-46D0-967E-3B2821993C4A}"/>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BF880AC-BB02-4AE9-8B1D-A8E604928800}"/>
              </a:ext>
            </a:extLst>
          </p:cNvPr>
          <p:cNvSpPr txBox="1"/>
          <p:nvPr/>
        </p:nvSpPr>
        <p:spPr>
          <a:xfrm>
            <a:off x="1333799" y="4578418"/>
            <a:ext cx="7205300"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Mỗi</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tự</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nhiên</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ứng</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với</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một</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điểm</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trên</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tia</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13" name="Google Shape;1815;p46">
            <a:extLst>
              <a:ext uri="{FF2B5EF4-FFF2-40B4-BE49-F238E27FC236}">
                <a16:creationId xmlns:a16="http://schemas.microsoft.com/office/drawing/2014/main" id="{E2F6D03A-A317-4940-ABED-B78279DC684C}"/>
              </a:ext>
            </a:extLst>
          </p:cNvPr>
          <p:cNvSpPr/>
          <p:nvPr/>
        </p:nvSpPr>
        <p:spPr>
          <a:xfrm rot="13532356">
            <a:off x="1205863" y="4714171"/>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cxnSp>
        <p:nvCxnSpPr>
          <p:cNvPr id="14" name="Straight Arrow Connector 13">
            <a:extLst>
              <a:ext uri="{FF2B5EF4-FFF2-40B4-BE49-F238E27FC236}">
                <a16:creationId xmlns:a16="http://schemas.microsoft.com/office/drawing/2014/main" id="{6B9E7A0B-2383-4B2A-985E-3B27937A0835}"/>
              </a:ext>
            </a:extLst>
          </p:cNvPr>
          <p:cNvCxnSpPr>
            <a:cxnSpLocks/>
          </p:cNvCxnSpPr>
          <p:nvPr/>
        </p:nvCxnSpPr>
        <p:spPr>
          <a:xfrm>
            <a:off x="3388256" y="3429000"/>
            <a:ext cx="5929746" cy="0"/>
          </a:xfrm>
          <a:prstGeom prst="straightConnector1">
            <a:avLst/>
          </a:prstGeom>
          <a:noFill/>
          <a:ln w="25400" cap="flat" cmpd="sng" algn="ctr">
            <a:solidFill>
              <a:srgbClr val="002060"/>
            </a:solidFill>
            <a:prstDash val="solid"/>
            <a:tailEnd type="triangle"/>
          </a:ln>
          <a:effectLst/>
        </p:spPr>
      </p:cxnSp>
      <p:cxnSp>
        <p:nvCxnSpPr>
          <p:cNvPr id="15" name="Straight Connector 14">
            <a:extLst>
              <a:ext uri="{FF2B5EF4-FFF2-40B4-BE49-F238E27FC236}">
                <a16:creationId xmlns:a16="http://schemas.microsoft.com/office/drawing/2014/main" id="{02ED67C8-298F-4F7D-9D57-02B2A0C5BFE8}"/>
              </a:ext>
            </a:extLst>
          </p:cNvPr>
          <p:cNvCxnSpPr>
            <a:cxnSpLocks/>
          </p:cNvCxnSpPr>
          <p:nvPr/>
        </p:nvCxnSpPr>
        <p:spPr>
          <a:xfrm>
            <a:off x="3388256" y="3352800"/>
            <a:ext cx="0" cy="160973"/>
          </a:xfrm>
          <a:prstGeom prst="line">
            <a:avLst/>
          </a:prstGeom>
          <a:noFill/>
          <a:ln w="19050" cap="flat" cmpd="sng" algn="ctr">
            <a:solidFill>
              <a:srgbClr val="6F2F54">
                <a:shade val="95000"/>
                <a:satMod val="105000"/>
              </a:srgbClr>
            </a:solidFill>
            <a:prstDash val="solid"/>
          </a:ln>
          <a:effectLst/>
        </p:spPr>
      </p:cxnSp>
      <p:cxnSp>
        <p:nvCxnSpPr>
          <p:cNvPr id="16" name="Straight Connector 15">
            <a:extLst>
              <a:ext uri="{FF2B5EF4-FFF2-40B4-BE49-F238E27FC236}">
                <a16:creationId xmlns:a16="http://schemas.microsoft.com/office/drawing/2014/main" id="{52F3A649-6478-4BCB-8ACB-7335918E5CFA}"/>
              </a:ext>
            </a:extLst>
          </p:cNvPr>
          <p:cNvCxnSpPr>
            <a:cxnSpLocks/>
          </p:cNvCxnSpPr>
          <p:nvPr/>
        </p:nvCxnSpPr>
        <p:spPr>
          <a:xfrm>
            <a:off x="4015848" y="3352800"/>
            <a:ext cx="0" cy="160973"/>
          </a:xfrm>
          <a:prstGeom prst="line">
            <a:avLst/>
          </a:prstGeom>
          <a:noFill/>
          <a:ln w="19050" cap="flat" cmpd="sng" algn="ctr">
            <a:solidFill>
              <a:srgbClr val="6F2F54">
                <a:shade val="95000"/>
                <a:satMod val="105000"/>
              </a:srgbClr>
            </a:solidFill>
            <a:prstDash val="solid"/>
          </a:ln>
          <a:effectLst/>
        </p:spPr>
      </p:cxnSp>
      <p:cxnSp>
        <p:nvCxnSpPr>
          <p:cNvPr id="17" name="Straight Connector 16">
            <a:extLst>
              <a:ext uri="{FF2B5EF4-FFF2-40B4-BE49-F238E27FC236}">
                <a16:creationId xmlns:a16="http://schemas.microsoft.com/office/drawing/2014/main" id="{F8D34715-D37F-4D94-84A5-076318ADE0DC}"/>
              </a:ext>
            </a:extLst>
          </p:cNvPr>
          <p:cNvCxnSpPr>
            <a:cxnSpLocks/>
          </p:cNvCxnSpPr>
          <p:nvPr/>
        </p:nvCxnSpPr>
        <p:spPr>
          <a:xfrm>
            <a:off x="4643440" y="3352800"/>
            <a:ext cx="0" cy="160973"/>
          </a:xfrm>
          <a:prstGeom prst="line">
            <a:avLst/>
          </a:prstGeom>
          <a:noFill/>
          <a:ln w="19050" cap="flat" cmpd="sng" algn="ctr">
            <a:solidFill>
              <a:srgbClr val="6F2F54">
                <a:shade val="95000"/>
                <a:satMod val="105000"/>
              </a:srgbClr>
            </a:solidFill>
            <a:prstDash val="solid"/>
          </a:ln>
          <a:effectLst/>
        </p:spPr>
      </p:cxnSp>
      <p:cxnSp>
        <p:nvCxnSpPr>
          <p:cNvPr id="18" name="Straight Connector 17">
            <a:extLst>
              <a:ext uri="{FF2B5EF4-FFF2-40B4-BE49-F238E27FC236}">
                <a16:creationId xmlns:a16="http://schemas.microsoft.com/office/drawing/2014/main" id="{8AFA8439-FA79-441B-9945-86C2914F9EB1}"/>
              </a:ext>
            </a:extLst>
          </p:cNvPr>
          <p:cNvCxnSpPr>
            <a:cxnSpLocks/>
          </p:cNvCxnSpPr>
          <p:nvPr/>
        </p:nvCxnSpPr>
        <p:spPr>
          <a:xfrm>
            <a:off x="5271032" y="3352800"/>
            <a:ext cx="0" cy="160973"/>
          </a:xfrm>
          <a:prstGeom prst="line">
            <a:avLst/>
          </a:prstGeom>
          <a:noFill/>
          <a:ln w="19050" cap="flat" cmpd="sng" algn="ctr">
            <a:solidFill>
              <a:srgbClr val="6F2F54">
                <a:shade val="95000"/>
                <a:satMod val="105000"/>
              </a:srgbClr>
            </a:solidFill>
            <a:prstDash val="solid"/>
          </a:ln>
          <a:effectLst/>
        </p:spPr>
      </p:cxnSp>
      <p:cxnSp>
        <p:nvCxnSpPr>
          <p:cNvPr id="19" name="Straight Connector 18">
            <a:extLst>
              <a:ext uri="{FF2B5EF4-FFF2-40B4-BE49-F238E27FC236}">
                <a16:creationId xmlns:a16="http://schemas.microsoft.com/office/drawing/2014/main" id="{160EE678-1171-4C23-B1D9-98D85E90DFE3}"/>
              </a:ext>
            </a:extLst>
          </p:cNvPr>
          <p:cNvCxnSpPr>
            <a:cxnSpLocks/>
          </p:cNvCxnSpPr>
          <p:nvPr/>
        </p:nvCxnSpPr>
        <p:spPr>
          <a:xfrm>
            <a:off x="5898624" y="3352800"/>
            <a:ext cx="0" cy="160973"/>
          </a:xfrm>
          <a:prstGeom prst="line">
            <a:avLst/>
          </a:prstGeom>
          <a:noFill/>
          <a:ln w="19050" cap="flat" cmpd="sng" algn="ctr">
            <a:solidFill>
              <a:srgbClr val="6F2F54">
                <a:shade val="95000"/>
                <a:satMod val="105000"/>
              </a:srgbClr>
            </a:solidFill>
            <a:prstDash val="solid"/>
          </a:ln>
          <a:effectLst/>
        </p:spPr>
      </p:cxnSp>
      <p:cxnSp>
        <p:nvCxnSpPr>
          <p:cNvPr id="20" name="Straight Connector 19">
            <a:extLst>
              <a:ext uri="{FF2B5EF4-FFF2-40B4-BE49-F238E27FC236}">
                <a16:creationId xmlns:a16="http://schemas.microsoft.com/office/drawing/2014/main" id="{03F5D3E1-9F6B-459F-9660-CF839874A97B}"/>
              </a:ext>
            </a:extLst>
          </p:cNvPr>
          <p:cNvCxnSpPr>
            <a:cxnSpLocks/>
          </p:cNvCxnSpPr>
          <p:nvPr/>
        </p:nvCxnSpPr>
        <p:spPr>
          <a:xfrm>
            <a:off x="6526216" y="3352800"/>
            <a:ext cx="0" cy="160973"/>
          </a:xfrm>
          <a:prstGeom prst="line">
            <a:avLst/>
          </a:prstGeom>
          <a:noFill/>
          <a:ln w="19050" cap="flat" cmpd="sng" algn="ctr">
            <a:solidFill>
              <a:srgbClr val="6F2F54">
                <a:shade val="95000"/>
                <a:satMod val="105000"/>
              </a:srgbClr>
            </a:solidFill>
            <a:prstDash val="solid"/>
          </a:ln>
          <a:effectLst/>
        </p:spPr>
      </p:cxnSp>
      <p:cxnSp>
        <p:nvCxnSpPr>
          <p:cNvPr id="21" name="Straight Connector 20">
            <a:extLst>
              <a:ext uri="{FF2B5EF4-FFF2-40B4-BE49-F238E27FC236}">
                <a16:creationId xmlns:a16="http://schemas.microsoft.com/office/drawing/2014/main" id="{1AE385E0-945D-4A11-8456-F62E2080C495}"/>
              </a:ext>
            </a:extLst>
          </p:cNvPr>
          <p:cNvCxnSpPr>
            <a:cxnSpLocks/>
          </p:cNvCxnSpPr>
          <p:nvPr/>
        </p:nvCxnSpPr>
        <p:spPr>
          <a:xfrm>
            <a:off x="7153808" y="3352800"/>
            <a:ext cx="0" cy="160973"/>
          </a:xfrm>
          <a:prstGeom prst="line">
            <a:avLst/>
          </a:prstGeom>
          <a:noFill/>
          <a:ln w="19050" cap="flat" cmpd="sng" algn="ctr">
            <a:solidFill>
              <a:srgbClr val="6F2F54">
                <a:shade val="95000"/>
                <a:satMod val="105000"/>
              </a:srgbClr>
            </a:solidFill>
            <a:prstDash val="solid"/>
          </a:ln>
          <a:effectLst/>
        </p:spPr>
      </p:cxnSp>
      <p:cxnSp>
        <p:nvCxnSpPr>
          <p:cNvPr id="22" name="Straight Connector 21">
            <a:extLst>
              <a:ext uri="{FF2B5EF4-FFF2-40B4-BE49-F238E27FC236}">
                <a16:creationId xmlns:a16="http://schemas.microsoft.com/office/drawing/2014/main" id="{D2999F9B-525C-4E96-9999-46EA5DF1CCF8}"/>
              </a:ext>
            </a:extLst>
          </p:cNvPr>
          <p:cNvCxnSpPr>
            <a:cxnSpLocks/>
          </p:cNvCxnSpPr>
          <p:nvPr/>
        </p:nvCxnSpPr>
        <p:spPr>
          <a:xfrm>
            <a:off x="7781400" y="3352800"/>
            <a:ext cx="0" cy="160973"/>
          </a:xfrm>
          <a:prstGeom prst="line">
            <a:avLst/>
          </a:prstGeom>
          <a:noFill/>
          <a:ln w="19050" cap="flat" cmpd="sng" algn="ctr">
            <a:solidFill>
              <a:srgbClr val="6F2F54">
                <a:shade val="95000"/>
                <a:satMod val="105000"/>
              </a:srgbClr>
            </a:solidFill>
            <a:prstDash val="solid"/>
          </a:ln>
          <a:effectLst/>
        </p:spPr>
      </p:cxnSp>
      <p:cxnSp>
        <p:nvCxnSpPr>
          <p:cNvPr id="23" name="Straight Connector 22">
            <a:extLst>
              <a:ext uri="{FF2B5EF4-FFF2-40B4-BE49-F238E27FC236}">
                <a16:creationId xmlns:a16="http://schemas.microsoft.com/office/drawing/2014/main" id="{5530B27A-C99A-4FFC-9C1E-793A03F01782}"/>
              </a:ext>
            </a:extLst>
          </p:cNvPr>
          <p:cNvCxnSpPr>
            <a:cxnSpLocks/>
          </p:cNvCxnSpPr>
          <p:nvPr/>
        </p:nvCxnSpPr>
        <p:spPr>
          <a:xfrm>
            <a:off x="8408992" y="3352800"/>
            <a:ext cx="0" cy="160973"/>
          </a:xfrm>
          <a:prstGeom prst="line">
            <a:avLst/>
          </a:prstGeom>
          <a:noFill/>
          <a:ln w="19050" cap="flat" cmpd="sng" algn="ctr">
            <a:solidFill>
              <a:srgbClr val="6F2F54">
                <a:shade val="95000"/>
                <a:satMod val="105000"/>
              </a:srgbClr>
            </a:solidFill>
            <a:prstDash val="solid"/>
          </a:ln>
          <a:effectLst/>
        </p:spPr>
      </p:cxnSp>
      <p:sp>
        <p:nvSpPr>
          <p:cNvPr id="24" name="TextBox 23">
            <a:extLst>
              <a:ext uri="{FF2B5EF4-FFF2-40B4-BE49-F238E27FC236}">
                <a16:creationId xmlns:a16="http://schemas.microsoft.com/office/drawing/2014/main" id="{ABC44B5C-942C-4B88-A31F-57745397B58E}"/>
              </a:ext>
            </a:extLst>
          </p:cNvPr>
          <p:cNvSpPr txBox="1"/>
          <p:nvPr/>
        </p:nvSpPr>
        <p:spPr>
          <a:xfrm>
            <a:off x="3207739" y="3617020"/>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0</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5" name="TextBox 24">
            <a:extLst>
              <a:ext uri="{FF2B5EF4-FFF2-40B4-BE49-F238E27FC236}">
                <a16:creationId xmlns:a16="http://schemas.microsoft.com/office/drawing/2014/main" id="{F0070564-1828-4E37-B05C-C9CB9EC8C384}"/>
              </a:ext>
            </a:extLst>
          </p:cNvPr>
          <p:cNvSpPr txBox="1"/>
          <p:nvPr/>
        </p:nvSpPr>
        <p:spPr>
          <a:xfrm>
            <a:off x="3864983" y="3617018"/>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1</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6" name="TextBox 25">
            <a:extLst>
              <a:ext uri="{FF2B5EF4-FFF2-40B4-BE49-F238E27FC236}">
                <a16:creationId xmlns:a16="http://schemas.microsoft.com/office/drawing/2014/main" id="{D1C2367B-1A28-4E34-BAFF-4D4ED6FBDBFD}"/>
              </a:ext>
            </a:extLst>
          </p:cNvPr>
          <p:cNvSpPr txBox="1"/>
          <p:nvPr/>
        </p:nvSpPr>
        <p:spPr>
          <a:xfrm>
            <a:off x="4467062" y="3629442"/>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2</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7" name="TextBox 26">
            <a:extLst>
              <a:ext uri="{FF2B5EF4-FFF2-40B4-BE49-F238E27FC236}">
                <a16:creationId xmlns:a16="http://schemas.microsoft.com/office/drawing/2014/main" id="{180FE1D7-4347-465B-A101-60578A77DF51}"/>
              </a:ext>
            </a:extLst>
          </p:cNvPr>
          <p:cNvSpPr txBox="1"/>
          <p:nvPr/>
        </p:nvSpPr>
        <p:spPr>
          <a:xfrm>
            <a:off x="5091896" y="3621820"/>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3</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8" name="TextBox 27">
            <a:extLst>
              <a:ext uri="{FF2B5EF4-FFF2-40B4-BE49-F238E27FC236}">
                <a16:creationId xmlns:a16="http://schemas.microsoft.com/office/drawing/2014/main" id="{3E616EA8-E437-43FC-B72C-AF5CEBB1FE97}"/>
              </a:ext>
            </a:extLst>
          </p:cNvPr>
          <p:cNvSpPr txBox="1"/>
          <p:nvPr/>
        </p:nvSpPr>
        <p:spPr>
          <a:xfrm>
            <a:off x="5711264" y="3621820"/>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4</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9" name="TextBox 28">
            <a:extLst>
              <a:ext uri="{FF2B5EF4-FFF2-40B4-BE49-F238E27FC236}">
                <a16:creationId xmlns:a16="http://schemas.microsoft.com/office/drawing/2014/main" id="{224D10BB-8729-43DC-A648-93CFF3588131}"/>
              </a:ext>
            </a:extLst>
          </p:cNvPr>
          <p:cNvSpPr txBox="1"/>
          <p:nvPr/>
        </p:nvSpPr>
        <p:spPr>
          <a:xfrm>
            <a:off x="6359901" y="3617018"/>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5</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30" name="TextBox 29">
            <a:extLst>
              <a:ext uri="{FF2B5EF4-FFF2-40B4-BE49-F238E27FC236}">
                <a16:creationId xmlns:a16="http://schemas.microsoft.com/office/drawing/2014/main" id="{4E0B06C8-3736-4BB6-9C13-194A6155A6BB}"/>
              </a:ext>
            </a:extLst>
          </p:cNvPr>
          <p:cNvSpPr txBox="1"/>
          <p:nvPr/>
        </p:nvSpPr>
        <p:spPr>
          <a:xfrm>
            <a:off x="6969495" y="3629442"/>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6</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31" name="TextBox 30">
            <a:extLst>
              <a:ext uri="{FF2B5EF4-FFF2-40B4-BE49-F238E27FC236}">
                <a16:creationId xmlns:a16="http://schemas.microsoft.com/office/drawing/2014/main" id="{A44E8270-3D06-48B4-9637-04DF5097C53C}"/>
              </a:ext>
            </a:extLst>
          </p:cNvPr>
          <p:cNvSpPr txBox="1"/>
          <p:nvPr/>
        </p:nvSpPr>
        <p:spPr>
          <a:xfrm>
            <a:off x="7618132" y="3617019"/>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7</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32" name="TextBox 31">
            <a:extLst>
              <a:ext uri="{FF2B5EF4-FFF2-40B4-BE49-F238E27FC236}">
                <a16:creationId xmlns:a16="http://schemas.microsoft.com/office/drawing/2014/main" id="{2D579F22-AABC-4BED-8637-6B36867318B9}"/>
              </a:ext>
            </a:extLst>
          </p:cNvPr>
          <p:cNvSpPr txBox="1"/>
          <p:nvPr/>
        </p:nvSpPr>
        <p:spPr>
          <a:xfrm>
            <a:off x="8208364" y="3617020"/>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33" name="Google Shape;1815;p46">
            <a:extLst>
              <a:ext uri="{FF2B5EF4-FFF2-40B4-BE49-F238E27FC236}">
                <a16:creationId xmlns:a16="http://schemas.microsoft.com/office/drawing/2014/main" id="{2CC4EA6F-34D0-F98E-E845-4249A2DFD780}"/>
              </a:ext>
            </a:extLst>
          </p:cNvPr>
          <p:cNvSpPr/>
          <p:nvPr/>
        </p:nvSpPr>
        <p:spPr>
          <a:xfrm rot="13532356">
            <a:off x="1181034" y="2273229"/>
            <a:ext cx="151657" cy="151657"/>
          </a:xfrm>
          <a:prstGeom prst="ellipse">
            <a:avLst/>
          </a:prstGeom>
          <a:solidFill>
            <a:schemeClr val="bg2">
              <a:lumMod val="75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TextBox 33">
            <a:extLst>
              <a:ext uri="{FF2B5EF4-FFF2-40B4-BE49-F238E27FC236}">
                <a16:creationId xmlns:a16="http://schemas.microsoft.com/office/drawing/2014/main" id="{E18C9393-A9B3-6D99-DEFC-44B185AB1C7E}"/>
              </a:ext>
            </a:extLst>
          </p:cNvPr>
          <p:cNvSpPr txBox="1"/>
          <p:nvPr/>
        </p:nvSpPr>
        <p:spPr>
          <a:xfrm>
            <a:off x="1333799" y="2171335"/>
            <a:ext cx="5820009"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Các số tự nhiên được biểu diễn trên tia số.</a:t>
            </a:r>
          </a:p>
        </p:txBody>
      </p:sp>
      <p:pic>
        <p:nvPicPr>
          <p:cNvPr id="2" name="Picture 1">
            <a:extLst>
              <a:ext uri="{FF2B5EF4-FFF2-40B4-BE49-F238E27FC236}">
                <a16:creationId xmlns:a16="http://schemas.microsoft.com/office/drawing/2014/main" id="{3455831F-2CAE-A2B7-CEAD-D5232E547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3" name="Arrow: Chevron 2">
            <a:extLst>
              <a:ext uri="{FF2B5EF4-FFF2-40B4-BE49-F238E27FC236}">
                <a16:creationId xmlns:a16="http://schemas.microsoft.com/office/drawing/2014/main" id="{46712CF9-B3DF-011B-0CF4-3EADA9AEB18E}"/>
              </a:ext>
            </a:extLst>
          </p:cNvPr>
          <p:cNvSpPr/>
          <p:nvPr/>
        </p:nvSpPr>
        <p:spPr>
          <a:xfrm rot="10800000">
            <a:off x="4828095" y="259879"/>
            <a:ext cx="7270917" cy="523220"/>
          </a:xfrm>
          <a:prstGeom prst="chevron">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 name="TextBox 3">
            <a:extLst>
              <a:ext uri="{FF2B5EF4-FFF2-40B4-BE49-F238E27FC236}">
                <a16:creationId xmlns:a16="http://schemas.microsoft.com/office/drawing/2014/main" id="{42CDBA36-C280-4958-B62F-0324159A4709}"/>
              </a:ext>
            </a:extLst>
          </p:cNvPr>
          <p:cNvSpPr txBox="1"/>
          <p:nvPr/>
        </p:nvSpPr>
        <p:spPr>
          <a:xfrm>
            <a:off x="5032636" y="286202"/>
            <a:ext cx="676799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BIỂU DIỄN SỐ TỰ NHIÊN </a:t>
            </a:r>
            <a:r>
              <a:rPr lang="vi-VN" sz="2800" dirty="0">
                <a:solidFill>
                  <a:srgbClr val="263238"/>
                </a:solidFill>
                <a:latin typeface="#9Slide03 Jura Bold" panose="00000800000000000000" pitchFamily="2" charset="0"/>
              </a:rPr>
              <a:t>TRÊN TIA SỐ</a:t>
            </a:r>
          </a:p>
        </p:txBody>
      </p:sp>
    </p:spTree>
    <p:extLst>
      <p:ext uri="{BB962C8B-B14F-4D97-AF65-F5344CB8AC3E}">
        <p14:creationId xmlns:p14="http://schemas.microsoft.com/office/powerpoint/2010/main" val="2538460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P spid="25" grpId="0"/>
      <p:bldP spid="26" grpId="0"/>
      <p:bldP spid="27" grpId="0"/>
      <p:bldP spid="28" grpId="0"/>
      <p:bldP spid="29" grpId="0"/>
      <p:bldP spid="30" grpId="0"/>
      <p:bldP spid="31" grpId="0"/>
      <p:bldP spid="32" grpId="0"/>
      <p:bldP spid="33"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cxnSp>
        <p:nvCxnSpPr>
          <p:cNvPr id="9" name="Google Shape;1818;p46">
            <a:extLst>
              <a:ext uri="{FF2B5EF4-FFF2-40B4-BE49-F238E27FC236}">
                <a16:creationId xmlns:a16="http://schemas.microsoft.com/office/drawing/2014/main" id="{A5BDD3D8-A5F4-4A0C-88B8-18E32AE9A5A7}"/>
              </a:ext>
            </a:extLst>
          </p:cNvPr>
          <p:cNvCxnSpPr>
            <a:cxnSpLocks/>
          </p:cNvCxnSpPr>
          <p:nvPr/>
        </p:nvCxnSpPr>
        <p:spPr>
          <a:xfrm>
            <a:off x="8937969" y="937374"/>
            <a:ext cx="2658148" cy="0"/>
          </a:xfrm>
          <a:prstGeom prst="straightConnector1">
            <a:avLst/>
          </a:prstGeom>
          <a:noFill/>
          <a:ln w="19050" cap="flat" cmpd="sng">
            <a:solidFill>
              <a:srgbClr val="BBAB46"/>
            </a:solidFill>
            <a:prstDash val="solid"/>
            <a:round/>
            <a:headEnd type="none" w="med" len="med"/>
            <a:tailEnd type="none" w="med" len="med"/>
          </a:ln>
        </p:spPr>
      </p:cxnSp>
      <p:pic>
        <p:nvPicPr>
          <p:cNvPr id="10" name="Picture 6" descr="Clip nghệ thuật Đồ họa học sinh Vector Đồ họa mạng di động Giáo viên - học  sinh tiểu học 1200*630 minh bạch Png Tải về miễn phí - Nhóm Xã Hội,">
            <a:extLst>
              <a:ext uri="{FF2B5EF4-FFF2-40B4-BE49-F238E27FC236}">
                <a16:creationId xmlns:a16="http://schemas.microsoft.com/office/drawing/2014/main" id="{8D7B89FB-86FD-4DC6-B9AF-FCA2B3D43B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75" b="95625" l="2000" r="98111">
                        <a14:foregroundMark x1="5889" y1="40000" x2="5889" y2="40000"/>
                        <a14:foregroundMark x1="7556" y1="34375" x2="9111" y2="62708"/>
                        <a14:foregroundMark x1="4778" y1="37292" x2="2444" y2="44167"/>
                        <a14:foregroundMark x1="2444" y1="44167" x2="2000" y2="56250"/>
                        <a14:foregroundMark x1="6444" y1="91042" x2="10000" y2="95625"/>
                        <a14:foregroundMark x1="10000" y1="95625" x2="11889" y2="95833"/>
                        <a14:foregroundMark x1="15222" y1="90625" x2="22444" y2="69583"/>
                        <a14:foregroundMark x1="18667" y1="92083" x2="24778" y2="92708"/>
                        <a14:foregroundMark x1="24778" y1="92708" x2="56556" y2="83958"/>
                        <a14:foregroundMark x1="12333" y1="43542" x2="12222" y2="57500"/>
                        <a14:foregroundMark x1="19556" y1="66042" x2="23889" y2="64792"/>
                        <a14:foregroundMark x1="23889" y1="64792" x2="24000" y2="64792"/>
                        <a14:foregroundMark x1="28667" y1="67500" x2="46556" y2="69583"/>
                        <a14:foregroundMark x1="53889" y1="66042" x2="60556" y2="64792"/>
                        <a14:foregroundMark x1="60556" y1="64792" x2="64111" y2="64792"/>
                        <a14:foregroundMark x1="54667" y1="56875" x2="55000" y2="61042"/>
                        <a14:foregroundMark x1="60778" y1="47500" x2="61556" y2="54167"/>
                        <a14:foregroundMark x1="60444" y1="18958" x2="60889" y2="29375"/>
                        <a14:foregroundMark x1="59111" y1="17917" x2="59333" y2="31875"/>
                        <a14:foregroundMark x1="59333" y1="31875" x2="60000" y2="35833"/>
                        <a14:foregroundMark x1="56889" y1="13958" x2="55444" y2="33542"/>
                        <a14:foregroundMark x1="55444" y1="33542" x2="57667" y2="38542"/>
                        <a14:foregroundMark x1="61889" y1="10208" x2="65778" y2="15833"/>
                        <a14:foregroundMark x1="65778" y1="15833" x2="68222" y2="22500"/>
                        <a14:foregroundMark x1="68222" y1="22500" x2="66444" y2="30208"/>
                        <a14:foregroundMark x1="66444" y1="30208" x2="65111" y2="31875"/>
                        <a14:foregroundMark x1="50889" y1="15417" x2="60444" y2="7500"/>
                        <a14:foregroundMark x1="60444" y1="7500" x2="65111" y2="9167"/>
                        <a14:foregroundMark x1="65111" y1="9167" x2="70778" y2="18542"/>
                        <a14:foregroundMark x1="59111" y1="1875" x2="62556" y2="2500"/>
                        <a14:foregroundMark x1="23889" y1="18125" x2="23222" y2="34583"/>
                        <a14:foregroundMark x1="23222" y1="34583" x2="23667" y2="37083"/>
                        <a14:foregroundMark x1="19333" y1="62708" x2="26000" y2="67292"/>
                        <a14:foregroundMark x1="26000" y1="67292" x2="30222" y2="76250"/>
                        <a14:foregroundMark x1="30222" y1="76250" x2="33111" y2="86667"/>
                        <a14:foregroundMark x1="37000" y1="75208" x2="45000" y2="71458"/>
                        <a14:foregroundMark x1="45000" y1="71458" x2="48111" y2="65417"/>
                        <a14:foregroundMark x1="48111" y1="65417" x2="48444" y2="65417"/>
                        <a14:foregroundMark x1="55444" y1="82708" x2="62111" y2="84167"/>
                        <a14:foregroundMark x1="62111" y1="84167" x2="66889" y2="83125"/>
                        <a14:foregroundMark x1="66889" y1="83125" x2="73222" y2="71875"/>
                        <a14:foregroundMark x1="73222" y1="71875" x2="76444" y2="78542"/>
                        <a14:foregroundMark x1="76444" y1="78542" x2="76556" y2="82708"/>
                        <a14:foregroundMark x1="48000" y1="93333" x2="67778" y2="89167"/>
                        <a14:foregroundMark x1="67778" y1="89167" x2="74889" y2="91250"/>
                        <a14:foregroundMark x1="76000" y1="90833" x2="79889" y2="94792"/>
                        <a14:foregroundMark x1="79889" y1="94792" x2="76222" y2="70417"/>
                        <a14:foregroundMark x1="76222" y1="70417" x2="74222" y2="63750"/>
                        <a14:foregroundMark x1="74222" y1="63750" x2="60444" y2="61042"/>
                        <a14:foregroundMark x1="81111" y1="82083" x2="88000" y2="72292"/>
                        <a14:foregroundMark x1="88000" y1="72292" x2="88667" y2="70000"/>
                        <a14:foregroundMark x1="91889" y1="60000" x2="94778" y2="52500"/>
                        <a14:foregroundMark x1="94778" y1="52500" x2="91667" y2="33958"/>
                        <a14:foregroundMark x1="87778" y1="53125" x2="86556" y2="55000"/>
                        <a14:foregroundMark x1="96889" y1="43333" x2="98111" y2="47292"/>
                      </a14:backgroundRemoval>
                    </a14:imgEffect>
                  </a14:imgLayer>
                </a14:imgProps>
              </a:ext>
              <a:ext uri="{28A0092B-C50C-407E-A947-70E740481C1C}">
                <a14:useLocalDpi xmlns:a14="http://schemas.microsoft.com/office/drawing/2010/main" val="0"/>
              </a:ext>
            </a:extLst>
          </a:blip>
          <a:srcRect/>
          <a:stretch>
            <a:fillRect/>
          </a:stretch>
        </p:blipFill>
        <p:spPr bwMode="auto">
          <a:xfrm>
            <a:off x="1967625" y="2700456"/>
            <a:ext cx="3172004" cy="169173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Trâu Vàng 2021 cầm chĩnh vàng file PNG">
            <a:extLst>
              <a:ext uri="{FF2B5EF4-FFF2-40B4-BE49-F238E27FC236}">
                <a16:creationId xmlns:a16="http://schemas.microsoft.com/office/drawing/2014/main" id="{34897C36-CB4F-4601-A86D-AE82719BFA73}"/>
              </a:ext>
            </a:extLst>
          </p:cNvPr>
          <p:cNvSpPr>
            <a:spLocks noChangeAspect="1" noChangeArrowheads="1"/>
          </p:cNvSpPr>
          <p:nvPr/>
        </p:nvSpPr>
        <p:spPr bwMode="auto">
          <a:xfrm>
            <a:off x="6690717" y="3276599"/>
            <a:ext cx="9048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263238"/>
              </a:solidFill>
              <a:effectLst/>
              <a:uLnTx/>
              <a:uFillTx/>
            </a:endParaRPr>
          </a:p>
        </p:txBody>
      </p:sp>
      <p:pic>
        <p:nvPicPr>
          <p:cNvPr id="12" name="Picture 12" descr="Elower Clipart 70's - Yellow And Pink Flower Clip Art - Png Download  (#690297) - PinClipart">
            <a:extLst>
              <a:ext uri="{FF2B5EF4-FFF2-40B4-BE49-F238E27FC236}">
                <a16:creationId xmlns:a16="http://schemas.microsoft.com/office/drawing/2014/main" id="{BAAED631-8DCD-43DC-9392-A0B534AC46FB}"/>
              </a:ext>
            </a:extLst>
          </p:cNvPr>
          <p:cNvPicPr>
            <a:picLocks noChangeAspect="1" noChangeArrowheads="1"/>
          </p:cNvPicPr>
          <p:nvPr/>
        </p:nvPicPr>
        <p:blipFill>
          <a:blip r:embed="rId5">
            <a:duotone>
              <a:srgbClr val="6F2F54">
                <a:shade val="45000"/>
                <a:satMod val="135000"/>
              </a:srgbClr>
              <a:prstClr val="white"/>
            </a:duotone>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Layer>
                </a14:imgProps>
              </a:ext>
              <a:ext uri="{28A0092B-C50C-407E-A947-70E740481C1C}">
                <a14:useLocalDpi xmlns:a14="http://schemas.microsoft.com/office/drawing/2010/main" val="0"/>
              </a:ext>
            </a:extLst>
          </a:blip>
          <a:srcRect/>
          <a:stretch>
            <a:fillRect/>
          </a:stretch>
        </p:blipFill>
        <p:spPr bwMode="auto">
          <a:xfrm>
            <a:off x="6751376" y="3577438"/>
            <a:ext cx="1246516" cy="9122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lower Clipart 70's - Yellow And Pink Flower Clip Art - Png Download  (#690297) - PinClipart">
            <a:extLst>
              <a:ext uri="{FF2B5EF4-FFF2-40B4-BE49-F238E27FC236}">
                <a16:creationId xmlns:a16="http://schemas.microsoft.com/office/drawing/2014/main" id="{835B2F3C-8D43-4C6D-98F5-211FF941756E}"/>
              </a:ext>
            </a:extLst>
          </p:cNvPr>
          <p:cNvPicPr>
            <a:picLocks noChangeAspect="1" noChangeArrowheads="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Layer>
                </a14:imgProps>
              </a:ext>
              <a:ext uri="{28A0092B-C50C-407E-A947-70E740481C1C}">
                <a14:useLocalDpi xmlns:a14="http://schemas.microsoft.com/office/drawing/2010/main" val="0"/>
              </a:ext>
            </a:extLst>
          </a:blip>
          <a:srcRect/>
          <a:stretch>
            <a:fillRect/>
          </a:stretch>
        </p:blipFill>
        <p:spPr bwMode="auto">
          <a:xfrm>
            <a:off x="8304409" y="2477849"/>
            <a:ext cx="1246516" cy="9122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Elower Clipart 70's - Yellow And Pink Flower Clip Art - Png Download  (#690297) - PinClipart">
            <a:extLst>
              <a:ext uri="{FF2B5EF4-FFF2-40B4-BE49-F238E27FC236}">
                <a16:creationId xmlns:a16="http://schemas.microsoft.com/office/drawing/2014/main" id="{5B10A7A4-2586-47BC-B576-C5284B27B2DB}"/>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621151" y="3775522"/>
            <a:ext cx="1246516" cy="9122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Elower Clipart 70's - Yellow And Pink Flower Clip Art - Png Download  (#690297) - PinClipart">
            <a:extLst>
              <a:ext uri="{FF2B5EF4-FFF2-40B4-BE49-F238E27FC236}">
                <a16:creationId xmlns:a16="http://schemas.microsoft.com/office/drawing/2014/main" id="{87B5A576-70C4-44B5-837A-5A9B440B6301}"/>
              </a:ext>
            </a:extLst>
          </p:cNvPr>
          <p:cNvPicPr>
            <a:picLocks noChangeAspect="1" noChangeArrowheads="1"/>
          </p:cNvPicPr>
          <p:nvPr/>
        </p:nvPicPr>
        <p:blipFill>
          <a:blip r:embed="rId5">
            <a:alphaModFix amt="50000"/>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Layer>
                </a14:imgProps>
              </a:ext>
              <a:ext uri="{28A0092B-C50C-407E-A947-70E740481C1C}">
                <a14:useLocalDpi xmlns:a14="http://schemas.microsoft.com/office/drawing/2010/main" val="0"/>
              </a:ext>
            </a:extLst>
          </a:blip>
          <a:srcRect/>
          <a:stretch>
            <a:fillRect/>
          </a:stretch>
        </p:blipFill>
        <p:spPr bwMode="auto">
          <a:xfrm>
            <a:off x="8388479" y="3246215"/>
            <a:ext cx="1246516" cy="9122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Elower Clipart 70's - Yellow And Pink Flower Clip Art - Png Download  (#690297) - PinClipart">
            <a:extLst>
              <a:ext uri="{FF2B5EF4-FFF2-40B4-BE49-F238E27FC236}">
                <a16:creationId xmlns:a16="http://schemas.microsoft.com/office/drawing/2014/main" id="{BA3EF55B-C5D4-41CE-900D-D2F34E30C58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Layer>
                </a14:imgProps>
              </a:ext>
              <a:ext uri="{28A0092B-C50C-407E-A947-70E740481C1C}">
                <a14:useLocalDpi xmlns:a14="http://schemas.microsoft.com/office/drawing/2010/main" val="0"/>
              </a:ext>
            </a:extLst>
          </a:blip>
          <a:srcRect/>
          <a:stretch>
            <a:fillRect/>
          </a:stretch>
        </p:blipFill>
        <p:spPr bwMode="auto">
          <a:xfrm>
            <a:off x="7511522" y="2958914"/>
            <a:ext cx="1246516" cy="9122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59EC6EB-5991-417B-94F9-275EA732AB67}"/>
              </a:ext>
            </a:extLst>
          </p:cNvPr>
          <p:cNvSpPr txBox="1"/>
          <p:nvPr/>
        </p:nvSpPr>
        <p:spPr>
          <a:xfrm>
            <a:off x="1750283" y="1265946"/>
            <a:ext cx="6638196" cy="461665"/>
          </a:xfrm>
          <a:prstGeom prst="rect">
            <a:avLst/>
          </a:prstGeom>
          <a:noFill/>
        </p:spPr>
        <p:txBody>
          <a:bodyPr wrap="square">
            <a:spAutoFit/>
          </a:bodyPr>
          <a:lstStyle/>
          <a:p>
            <a:r>
              <a:rPr lang="en-US" sz="2400" dirty="0" err="1">
                <a:solidFill>
                  <a:srgbClr val="263238"/>
                </a:solidFill>
                <a:latin typeface="#9Slide03 Arima Madurai" panose="020B0604020202020204" charset="-93"/>
                <a:cs typeface="#9Slide03 Arima Madurai" panose="020B0604020202020204" charset="-93"/>
              </a:rPr>
              <a:t>Mỗi</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sau</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có</a:t>
            </a:r>
            <a:r>
              <a:rPr lang="en-US" sz="2400" dirty="0">
                <a:solidFill>
                  <a:srgbClr val="263238"/>
                </a:solidFill>
                <a:latin typeface="#9Slide03 Arima Madurai" panose="020B0604020202020204" charset="-93"/>
                <a:cs typeface="#9Slide03 Arima Madurai" panose="020B0604020202020204" charset="-93"/>
              </a:rPr>
              <a:t> bao </a:t>
            </a:r>
            <a:r>
              <a:rPr lang="en-US" sz="2400" dirty="0" err="1">
                <a:solidFill>
                  <a:srgbClr val="263238"/>
                </a:solidFill>
                <a:latin typeface="#9Slide03 Arima Madurai" panose="020B0604020202020204" charset="-93"/>
                <a:cs typeface="#9Slide03 Arima Madurai" panose="020B0604020202020204" charset="-93"/>
              </a:rPr>
              <a:t>nhiêu</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phần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tử</a:t>
            </a:r>
            <a:r>
              <a:rPr lang="en-US" sz="2400" dirty="0">
                <a:solidFill>
                  <a:srgbClr val="263238"/>
                </a:solidFill>
                <a:latin typeface="#9Slide03 Arima Madurai" panose="020B0604020202020204" charset="-93"/>
                <a:cs typeface="#9Slide03 Arima Madurai" panose="020B0604020202020204" charset="-93"/>
              </a:rPr>
              <a:t> ?</a:t>
            </a:r>
            <a:endParaRPr lang="vi-VN" sz="2400" dirty="0">
              <a:solidFill>
                <a:srgbClr val="263238"/>
              </a:solidFill>
              <a:latin typeface="#9Slide03 Arima Madurai" panose="020B0604020202020204" charset="-93"/>
              <a:cs typeface="#9Slide03 Arima Madurai" panose="020B0604020202020204" charset="-93"/>
            </a:endParaRPr>
          </a:p>
        </p:txBody>
      </p:sp>
      <p:sp>
        <p:nvSpPr>
          <p:cNvPr id="18" name="Google Shape;1808;p46">
            <a:extLst>
              <a:ext uri="{FF2B5EF4-FFF2-40B4-BE49-F238E27FC236}">
                <a16:creationId xmlns:a16="http://schemas.microsoft.com/office/drawing/2014/main" id="{5CD465C9-1B20-4297-AA60-4F5E9FB2DAB9}"/>
              </a:ext>
            </a:extLst>
          </p:cNvPr>
          <p:cNvSpPr/>
          <p:nvPr/>
        </p:nvSpPr>
        <p:spPr>
          <a:xfrm>
            <a:off x="1281785" y="1212168"/>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9" name="Rectangle: Rounded Corners 18">
            <a:extLst>
              <a:ext uri="{FF2B5EF4-FFF2-40B4-BE49-F238E27FC236}">
                <a16:creationId xmlns:a16="http://schemas.microsoft.com/office/drawing/2014/main" id="{F5D5DE53-551A-4167-8890-79BC5C04075A}"/>
              </a:ext>
            </a:extLst>
          </p:cNvPr>
          <p:cNvSpPr/>
          <p:nvPr/>
        </p:nvSpPr>
        <p:spPr>
          <a:xfrm>
            <a:off x="7810335" y="5363273"/>
            <a:ext cx="1026248" cy="557353"/>
          </a:xfrm>
          <a:prstGeom prst="roundRect">
            <a:avLst/>
          </a:prstGeom>
          <a:solidFill>
            <a:srgbClr val="00B050">
              <a:alpha val="47000"/>
            </a:srgbClr>
          </a:solidFill>
          <a:ln w="2540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20" name="Rectangle: Rounded Corners 19">
            <a:extLst>
              <a:ext uri="{FF2B5EF4-FFF2-40B4-BE49-F238E27FC236}">
                <a16:creationId xmlns:a16="http://schemas.microsoft.com/office/drawing/2014/main" id="{090EE954-90E5-4F8D-9F1A-914237013A58}"/>
              </a:ext>
            </a:extLst>
          </p:cNvPr>
          <p:cNvSpPr/>
          <p:nvPr/>
        </p:nvSpPr>
        <p:spPr>
          <a:xfrm>
            <a:off x="2958346" y="5348032"/>
            <a:ext cx="1026248" cy="557353"/>
          </a:xfrm>
          <a:prstGeom prst="roundRect">
            <a:avLst/>
          </a:prstGeom>
          <a:solidFill>
            <a:srgbClr val="00B050">
              <a:alpha val="47000"/>
            </a:srgbClr>
          </a:solidFill>
          <a:ln w="2540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005A0E8B-DDB3-42F3-B80B-8C168A855E54}"/>
              </a:ext>
            </a:extLst>
          </p:cNvPr>
          <p:cNvSpPr txBox="1"/>
          <p:nvPr/>
        </p:nvSpPr>
        <p:spPr>
          <a:xfrm>
            <a:off x="3257181" y="5320610"/>
            <a:ext cx="336850" cy="584775"/>
          </a:xfrm>
          <a:prstGeom prst="rect">
            <a:avLst/>
          </a:prstGeom>
          <a:noFill/>
        </p:spPr>
        <p:txBody>
          <a:bodyPr wrap="square">
            <a:spAutoFit/>
          </a:bodyPr>
          <a:lstStyle/>
          <a:p>
            <a:r>
              <a:rPr lang="en-US" sz="3200" dirty="0">
                <a:solidFill>
                  <a:srgbClr val="263238"/>
                </a:solidFill>
                <a:latin typeface="#9Slide03 Ample" panose="02000000000000000000" pitchFamily="2" charset="0"/>
              </a:rPr>
              <a:t>4</a:t>
            </a:r>
            <a:endParaRPr lang="vi-VN" sz="3200" dirty="0">
              <a:solidFill>
                <a:srgbClr val="263238"/>
              </a:solidFill>
              <a:latin typeface="#9Slide03 Ample" panose="02000000000000000000" pitchFamily="2" charset="0"/>
            </a:endParaRPr>
          </a:p>
        </p:txBody>
      </p:sp>
      <p:pic>
        <p:nvPicPr>
          <p:cNvPr id="22" name="Picture 12" descr="Elower Clipart 70's - Yellow And Pink Flower Clip Art - Png Download  (#690297) - PinClipart">
            <a:extLst>
              <a:ext uri="{FF2B5EF4-FFF2-40B4-BE49-F238E27FC236}">
                <a16:creationId xmlns:a16="http://schemas.microsoft.com/office/drawing/2014/main" id="{EFE53D12-81EB-4072-8DCB-5E197261CF98}"/>
              </a:ext>
            </a:extLst>
          </p:cNvPr>
          <p:cNvPicPr>
            <a:picLocks noChangeAspect="1" noChangeArrowheads="1"/>
          </p:cNvPicPr>
          <p:nvPr/>
        </p:nvPicPr>
        <p:blipFill>
          <a:blip r:embed="rId5">
            <a:duotone>
              <a:srgbClr val="23AFBB">
                <a:shade val="45000"/>
                <a:satMod val="135000"/>
              </a:srgbClr>
              <a:prstClr val="white"/>
            </a:duotone>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Layer>
                </a14:imgProps>
              </a:ext>
              <a:ext uri="{28A0092B-C50C-407E-A947-70E740481C1C}">
                <a14:useLocalDpi xmlns:a14="http://schemas.microsoft.com/office/drawing/2010/main" val="0"/>
              </a:ext>
            </a:extLst>
          </a:blip>
          <a:srcRect/>
          <a:stretch>
            <a:fillRect/>
          </a:stretch>
        </p:blipFill>
        <p:spPr bwMode="auto">
          <a:xfrm>
            <a:off x="7511522" y="2094933"/>
            <a:ext cx="1246516" cy="9122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Elower Clipart 70's - Yellow And Pink Flower Clip Art - Png Download  (#690297) - PinClipart">
            <a:extLst>
              <a:ext uri="{FF2B5EF4-FFF2-40B4-BE49-F238E27FC236}">
                <a16:creationId xmlns:a16="http://schemas.microsoft.com/office/drawing/2014/main" id="{12F67371-2EFD-4DFC-81FA-2359985DC77F}"/>
              </a:ext>
            </a:extLst>
          </p:cNvPr>
          <p:cNvPicPr>
            <a:picLocks noChangeAspect="1" noChangeArrowheads="1"/>
          </p:cNvPicPr>
          <p:nvPr/>
        </p:nvPicPr>
        <p:blipFill>
          <a:blip r:embed="rId5">
            <a:duotone>
              <a:prstClr val="black"/>
              <a:srgbClr val="23AFBB">
                <a:tint val="45000"/>
                <a:satMod val="400000"/>
              </a:srgbClr>
            </a:duotone>
            <a:extLst>
              <a:ext uri="{BEBA8EAE-BF5A-486C-A8C5-ECC9F3942E4B}">
                <a14:imgProps xmlns:a14="http://schemas.microsoft.com/office/drawing/2010/main">
                  <a14:imgLayer r:embed="rId6">
                    <a14:imgEffect>
                      <a14:backgroundRemoval t="8230" b="93634" l="10000" r="90000">
                        <a14:foregroundMark x1="38182" y1="8540" x2="41705" y2="9783"/>
                        <a14:foregroundMark x1="57614" y1="8385" x2="59091" y2="8230"/>
                        <a14:foregroundMark x1="40000" y1="91149" x2="46364" y2="92391"/>
                        <a14:foregroundMark x1="46364" y1="92391" x2="44091" y2="91149"/>
                        <a14:foregroundMark x1="59545" y1="93634" x2="59545" y2="93634"/>
                      </a14:backgroundRemoval>
                    </a14:imgEffect>
                  </a14:imgLayer>
                </a14:imgProps>
              </a:ext>
              <a:ext uri="{28A0092B-C50C-407E-A947-70E740481C1C}">
                <a14:useLocalDpi xmlns:a14="http://schemas.microsoft.com/office/drawing/2010/main" val="0"/>
              </a:ext>
            </a:extLst>
          </a:blip>
          <a:srcRect/>
          <a:stretch>
            <a:fillRect/>
          </a:stretch>
        </p:blipFill>
        <p:spPr bwMode="auto">
          <a:xfrm>
            <a:off x="6661450" y="2622766"/>
            <a:ext cx="1246516" cy="91222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F44D9CF-F17C-4A92-8476-DF193CA4F702}"/>
              </a:ext>
            </a:extLst>
          </p:cNvPr>
          <p:cNvSpPr txBox="1"/>
          <p:nvPr/>
        </p:nvSpPr>
        <p:spPr>
          <a:xfrm>
            <a:off x="1970372" y="4786563"/>
            <a:ext cx="3821029" cy="461665"/>
          </a:xfrm>
          <a:prstGeom prst="rect">
            <a:avLst/>
          </a:prstGeom>
          <a:noFill/>
        </p:spPr>
        <p:txBody>
          <a:bodyPr wrap="square">
            <a:spAutoFit/>
          </a:bodyPr>
          <a:lstStyle/>
          <a:p>
            <a:r>
              <a:rPr lang="en-US" sz="2400" dirty="0" err="1">
                <a:solidFill>
                  <a:srgbClr val="F3CC32">
                    <a:lumMod val="50000"/>
                  </a:srgbClr>
                </a:solidFill>
                <a:latin typeface="#9Slide03 Arima Madurai" panose="020B0604020202020204" charset="-93"/>
                <a:cs typeface="#9Slide03 Arima Madurai" panose="020B0604020202020204" charset="-93"/>
              </a:rPr>
              <a:t>Tập</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hợp</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các</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bạn</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nhỏ</a:t>
            </a:r>
            <a:r>
              <a:rPr lang="en-US" sz="2400" dirty="0">
                <a:solidFill>
                  <a:srgbClr val="F3CC32">
                    <a:lumMod val="50000"/>
                  </a:srgbClr>
                </a:solidFill>
                <a:latin typeface="#9Slide03 Arima Madurai" panose="020B0604020202020204" charset="-93"/>
                <a:cs typeface="#9Slide03 Arima Madurai" panose="020B0604020202020204" charset="-93"/>
              </a:rPr>
              <a:t> </a:t>
            </a:r>
            <a:endParaRPr lang="vi-VN" sz="2400" dirty="0">
              <a:solidFill>
                <a:srgbClr val="F3CC32">
                  <a:lumMod val="50000"/>
                </a:srgbClr>
              </a:solidFill>
              <a:latin typeface="#9Slide03 Arima Madurai" panose="020B0604020202020204" charset="-93"/>
              <a:cs typeface="#9Slide03 Arima Madurai" panose="020B0604020202020204" charset="-93"/>
            </a:endParaRPr>
          </a:p>
        </p:txBody>
      </p:sp>
      <p:sp>
        <p:nvSpPr>
          <p:cNvPr id="25" name="TextBox 24">
            <a:extLst>
              <a:ext uri="{FF2B5EF4-FFF2-40B4-BE49-F238E27FC236}">
                <a16:creationId xmlns:a16="http://schemas.microsoft.com/office/drawing/2014/main" id="{A15F33AE-5B9B-4F29-9EB0-BF03C3F06D91}"/>
              </a:ext>
            </a:extLst>
          </p:cNvPr>
          <p:cNvSpPr txBox="1"/>
          <p:nvPr/>
        </p:nvSpPr>
        <p:spPr>
          <a:xfrm>
            <a:off x="7005847" y="4782807"/>
            <a:ext cx="3254689" cy="461665"/>
          </a:xfrm>
          <a:prstGeom prst="rect">
            <a:avLst/>
          </a:prstGeom>
          <a:noFill/>
        </p:spPr>
        <p:txBody>
          <a:bodyPr wrap="square">
            <a:spAutoFit/>
          </a:bodyPr>
          <a:lstStyle/>
          <a:p>
            <a:r>
              <a:rPr lang="en-US" sz="2400" dirty="0" err="1">
                <a:solidFill>
                  <a:srgbClr val="F3CC32">
                    <a:lumMod val="50000"/>
                  </a:srgbClr>
                </a:solidFill>
                <a:latin typeface="#9Slide03 Arima Madurai" panose="020B0604020202020204" charset="-93"/>
                <a:cs typeface="#9Slide03 Arima Madurai" panose="020B0604020202020204" charset="-93"/>
              </a:rPr>
              <a:t>Tập</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hợp</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bông</a:t>
            </a:r>
            <a:r>
              <a:rPr lang="en-US" sz="2400" dirty="0">
                <a:solidFill>
                  <a:srgbClr val="F3CC32">
                    <a:lumMod val="50000"/>
                  </a:srgbClr>
                </a:solidFill>
                <a:latin typeface="#9Slide03 Arima Madurai" panose="020B0604020202020204" charset="-93"/>
                <a:cs typeface="#9Slide03 Arima Madurai" panose="020B0604020202020204" charset="-93"/>
              </a:rPr>
              <a:t> </a:t>
            </a:r>
            <a:r>
              <a:rPr lang="en-US" sz="2400" dirty="0" err="1">
                <a:solidFill>
                  <a:srgbClr val="F3CC32">
                    <a:lumMod val="50000"/>
                  </a:srgbClr>
                </a:solidFill>
                <a:latin typeface="#9Slide03 Arima Madurai" panose="020B0604020202020204" charset="-93"/>
                <a:cs typeface="#9Slide03 Arima Madurai" panose="020B0604020202020204" charset="-93"/>
              </a:rPr>
              <a:t>hoa</a:t>
            </a:r>
            <a:endParaRPr lang="vi-VN" sz="2400" dirty="0">
              <a:solidFill>
                <a:srgbClr val="F3CC32">
                  <a:lumMod val="50000"/>
                </a:srgbClr>
              </a:solidFill>
              <a:latin typeface="#9Slide03 Arima Madurai" panose="020B0604020202020204" charset="-93"/>
              <a:cs typeface="#9Slide03 Arima Madurai" panose="020B0604020202020204" charset="-93"/>
            </a:endParaRPr>
          </a:p>
        </p:txBody>
      </p:sp>
      <p:sp>
        <p:nvSpPr>
          <p:cNvPr id="26" name="TextBox 25">
            <a:extLst>
              <a:ext uri="{FF2B5EF4-FFF2-40B4-BE49-F238E27FC236}">
                <a16:creationId xmlns:a16="http://schemas.microsoft.com/office/drawing/2014/main" id="{7E4E1EDA-24F1-40CB-ADC7-1E935C441FFF}"/>
              </a:ext>
            </a:extLst>
          </p:cNvPr>
          <p:cNvSpPr txBox="1"/>
          <p:nvPr/>
        </p:nvSpPr>
        <p:spPr>
          <a:xfrm>
            <a:off x="8135984" y="5339534"/>
            <a:ext cx="336850" cy="584775"/>
          </a:xfrm>
          <a:prstGeom prst="rect">
            <a:avLst/>
          </a:prstGeom>
          <a:noFill/>
        </p:spPr>
        <p:txBody>
          <a:bodyPr wrap="square">
            <a:spAutoFit/>
          </a:bodyPr>
          <a:lstStyle/>
          <a:p>
            <a:r>
              <a:rPr lang="en-US" sz="3200" dirty="0">
                <a:solidFill>
                  <a:srgbClr val="263238"/>
                </a:solidFill>
                <a:latin typeface="#9Slide03 Ample" panose="02000000000000000000" pitchFamily="2" charset="0"/>
              </a:rPr>
              <a:t>7</a:t>
            </a:r>
            <a:endParaRPr lang="vi-VN" sz="3200" dirty="0">
              <a:solidFill>
                <a:srgbClr val="263238"/>
              </a:solidFill>
              <a:latin typeface="#9Slide03 Ample" panose="02000000000000000000" pitchFamily="2" charset="0"/>
            </a:endParaRPr>
          </a:p>
        </p:txBody>
      </p:sp>
      <p:pic>
        <p:nvPicPr>
          <p:cNvPr id="2" name="Picture 1">
            <a:extLst>
              <a:ext uri="{FF2B5EF4-FFF2-40B4-BE49-F238E27FC236}">
                <a16:creationId xmlns:a16="http://schemas.microsoft.com/office/drawing/2014/main" id="{D78F3601-66F2-8CD9-74D8-65E6AB4E42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3" name="Arrow: Chevron 2">
            <a:extLst>
              <a:ext uri="{FF2B5EF4-FFF2-40B4-BE49-F238E27FC236}">
                <a16:creationId xmlns:a16="http://schemas.microsoft.com/office/drawing/2014/main" id="{68146234-2495-DD07-9B0D-39E853A224C4}"/>
              </a:ext>
            </a:extLst>
          </p:cNvPr>
          <p:cNvSpPr/>
          <p:nvPr/>
        </p:nvSpPr>
        <p:spPr>
          <a:xfrm rot="10800000">
            <a:off x="8475634" y="258789"/>
            <a:ext cx="3395115" cy="539390"/>
          </a:xfrm>
          <a:prstGeom prst="chevron">
            <a:avLst/>
          </a:prstGeom>
          <a:solidFill>
            <a:schemeClr val="bg2">
              <a:lumMod val="40000"/>
              <a:lumOff val="60000"/>
            </a:schemeClr>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 name="TextBox 3">
            <a:extLst>
              <a:ext uri="{FF2B5EF4-FFF2-40B4-BE49-F238E27FC236}">
                <a16:creationId xmlns:a16="http://schemas.microsoft.com/office/drawing/2014/main" id="{F78B0846-1E77-4B21-AC57-1F52D8B99762}"/>
              </a:ext>
            </a:extLst>
          </p:cNvPr>
          <p:cNvSpPr txBox="1"/>
          <p:nvPr/>
        </p:nvSpPr>
        <p:spPr>
          <a:xfrm>
            <a:off x="8843531" y="257045"/>
            <a:ext cx="2896947" cy="584775"/>
          </a:xfrm>
          <a:prstGeom prst="rect">
            <a:avLst/>
          </a:prstGeom>
          <a:noFill/>
        </p:spPr>
        <p:txBody>
          <a:bodyPr wrap="none" rtlCol="0">
            <a:spAutoFit/>
          </a:bodyPr>
          <a:lstStyle/>
          <a:p>
            <a:r>
              <a:rPr lang="en-US" sz="3200" dirty="0">
                <a:solidFill>
                  <a:srgbClr val="263238"/>
                </a:solidFill>
                <a:latin typeface="#9Slide03 Jura Bold" panose="00000800000000000000" pitchFamily="2" charset="0"/>
              </a:rPr>
              <a:t>SỐ TỰ NHIÊN</a:t>
            </a:r>
            <a:endParaRPr lang="vi-VN" sz="3200" dirty="0">
              <a:solidFill>
                <a:srgbClr val="263238"/>
              </a:solidFill>
              <a:latin typeface="#9Slide03 Jura Bold" panose="00000800000000000000" pitchFamily="2" charset="0"/>
            </a:endParaRPr>
          </a:p>
        </p:txBody>
      </p:sp>
      <p:pic>
        <p:nvPicPr>
          <p:cNvPr id="6" name="Graphic 5">
            <a:extLst>
              <a:ext uri="{FF2B5EF4-FFF2-40B4-BE49-F238E27FC236}">
                <a16:creationId xmlns:a16="http://schemas.microsoft.com/office/drawing/2014/main" id="{259D3322-6717-20F2-6AD6-479AC9A702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409" y="1172979"/>
            <a:ext cx="291235" cy="569853"/>
          </a:xfrm>
          <a:prstGeom prst="rect">
            <a:avLst/>
          </a:prstGeom>
        </p:spPr>
      </p:pic>
    </p:spTree>
    <p:extLst>
      <p:ext uri="{BB962C8B-B14F-4D97-AF65-F5344CB8AC3E}">
        <p14:creationId xmlns:p14="http://schemas.microsoft.com/office/powerpoint/2010/main" val="1981271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par>
                                <p:cTn id="53" presetID="8" presetClass="emph" presetSubtype="0" fill="hold" nodeType="withEffect">
                                  <p:stCondLst>
                                    <p:cond delay="0"/>
                                  </p:stCondLst>
                                  <p:childTnLst>
                                    <p:animRot by="21600000">
                                      <p:cBhvr>
                                        <p:cTn id="54" dur="2000" fill="hold"/>
                                        <p:tgtEl>
                                          <p:spTgt spid="6"/>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arn(inVertical)">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barn(inVertical)">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animBg="1"/>
      <p:bldP spid="19" grpId="0" animBg="1"/>
      <p:bldP spid="20" grpId="0" animBg="1"/>
      <p:bldP spid="21" grpId="0"/>
      <p:bldP spid="24" grpId="0"/>
      <p:bldP spid="25" grpId="0"/>
      <p:bldP spid="2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D140387-1C1F-41DF-B296-73717BB6F9E7}"/>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8D140387-1C1F-41DF-B296-73717BB6F9E7}"/>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E36823E-E198-4021-AA25-5B9C9B77A3A6}"/>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9" name="TextBox 38">
                <a:extLst>
                  <a:ext uri="{FF2B5EF4-FFF2-40B4-BE49-F238E27FC236}">
                    <a16:creationId xmlns:a16="http://schemas.microsoft.com/office/drawing/2014/main" id="{0E36823E-E198-4021-AA25-5B9C9B77A3A6}"/>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4"/>
                <a:stretch>
                  <a:fillRect/>
                </a:stretch>
              </a:blipFill>
            </p:spPr>
            <p:txBody>
              <a:bodyPr/>
              <a:lstStyle/>
              <a:p>
                <a:r>
                  <a:rPr lang="en-US">
                    <a:noFill/>
                  </a:rPr>
                  <a:t> </a:t>
                </a:r>
              </a:p>
            </p:txBody>
          </p:sp>
        </mc:Fallback>
      </mc:AlternateContent>
      <p:sp>
        <p:nvSpPr>
          <p:cNvPr id="40" name="Google Shape;1815;p46">
            <a:extLst>
              <a:ext uri="{FF2B5EF4-FFF2-40B4-BE49-F238E27FC236}">
                <a16:creationId xmlns:a16="http://schemas.microsoft.com/office/drawing/2014/main" id="{80235F05-FF06-4981-9FCC-A6FC4EFA6245}"/>
              </a:ext>
            </a:extLst>
          </p:cNvPr>
          <p:cNvSpPr/>
          <p:nvPr/>
        </p:nvSpPr>
        <p:spPr>
          <a:xfrm rot="13532356">
            <a:off x="928487" y="2841447"/>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cxnSp>
        <p:nvCxnSpPr>
          <p:cNvPr id="41" name="Straight Connector 40">
            <a:extLst>
              <a:ext uri="{FF2B5EF4-FFF2-40B4-BE49-F238E27FC236}">
                <a16:creationId xmlns:a16="http://schemas.microsoft.com/office/drawing/2014/main" id="{ADD400DD-DB07-44D2-8F16-6AA41793A3AB}"/>
              </a:ext>
            </a:extLst>
          </p:cNvPr>
          <p:cNvCxnSpPr>
            <a:cxnSpLocks/>
          </p:cNvCxnSpPr>
          <p:nvPr/>
        </p:nvCxnSpPr>
        <p:spPr>
          <a:xfrm>
            <a:off x="5729809" y="3789073"/>
            <a:ext cx="0" cy="1510061"/>
          </a:xfrm>
          <a:prstGeom prst="line">
            <a:avLst/>
          </a:prstGeom>
          <a:noFill/>
          <a:ln w="19050" cap="flat" cmpd="sng" algn="ctr">
            <a:solidFill>
              <a:srgbClr val="6F2F54">
                <a:shade val="95000"/>
                <a:satMod val="105000"/>
              </a:srgbClr>
            </a:solidFill>
            <a:prstDash val="solid"/>
          </a:ln>
          <a:effectLst/>
        </p:spPr>
      </p:cxnSp>
      <p:cxnSp>
        <p:nvCxnSpPr>
          <p:cNvPr id="42" name="Straight Connector 41">
            <a:extLst>
              <a:ext uri="{FF2B5EF4-FFF2-40B4-BE49-F238E27FC236}">
                <a16:creationId xmlns:a16="http://schemas.microsoft.com/office/drawing/2014/main" id="{46CEA3BC-B698-49FA-824F-438A4DF84565}"/>
              </a:ext>
            </a:extLst>
          </p:cNvPr>
          <p:cNvCxnSpPr>
            <a:cxnSpLocks/>
          </p:cNvCxnSpPr>
          <p:nvPr/>
        </p:nvCxnSpPr>
        <p:spPr>
          <a:xfrm>
            <a:off x="5729809" y="5299134"/>
            <a:ext cx="5971835" cy="0"/>
          </a:xfrm>
          <a:prstGeom prst="line">
            <a:avLst/>
          </a:prstGeom>
          <a:noFill/>
          <a:ln w="19050" cap="flat" cmpd="sng" algn="ctr">
            <a:solidFill>
              <a:srgbClr val="6F2F54">
                <a:shade val="95000"/>
                <a:satMod val="105000"/>
              </a:srgbClr>
            </a:solidFill>
            <a:prstDash val="solid"/>
          </a:ln>
          <a:effectLst/>
        </p:spPr>
      </p:cxnSp>
      <p:cxnSp>
        <p:nvCxnSpPr>
          <p:cNvPr id="43" name="Straight Connector 42">
            <a:extLst>
              <a:ext uri="{FF2B5EF4-FFF2-40B4-BE49-F238E27FC236}">
                <a16:creationId xmlns:a16="http://schemas.microsoft.com/office/drawing/2014/main" id="{A100745D-1AEC-42B7-92D6-7BE0BCF31B01}"/>
              </a:ext>
            </a:extLst>
          </p:cNvPr>
          <p:cNvCxnSpPr>
            <a:cxnSpLocks/>
          </p:cNvCxnSpPr>
          <p:nvPr/>
        </p:nvCxnSpPr>
        <p:spPr>
          <a:xfrm>
            <a:off x="5729809" y="3793542"/>
            <a:ext cx="5971835" cy="0"/>
          </a:xfrm>
          <a:prstGeom prst="line">
            <a:avLst/>
          </a:prstGeom>
          <a:noFill/>
          <a:ln w="19050" cap="flat" cmpd="sng" algn="ctr">
            <a:solidFill>
              <a:srgbClr val="6F2F54">
                <a:shade val="95000"/>
                <a:satMod val="105000"/>
              </a:srgbClr>
            </a:solidFill>
            <a:prstDash val="solid"/>
          </a:ln>
          <a:effectLst/>
        </p:spPr>
      </p:cxnSp>
      <p:cxnSp>
        <p:nvCxnSpPr>
          <p:cNvPr id="44" name="Straight Connector 43">
            <a:extLst>
              <a:ext uri="{FF2B5EF4-FFF2-40B4-BE49-F238E27FC236}">
                <a16:creationId xmlns:a16="http://schemas.microsoft.com/office/drawing/2014/main" id="{9BB29561-DEDA-46F6-B03A-04576C203384}"/>
              </a:ext>
            </a:extLst>
          </p:cNvPr>
          <p:cNvCxnSpPr>
            <a:cxnSpLocks/>
          </p:cNvCxnSpPr>
          <p:nvPr/>
        </p:nvCxnSpPr>
        <p:spPr>
          <a:xfrm>
            <a:off x="6814149" y="3793542"/>
            <a:ext cx="3514" cy="1512097"/>
          </a:xfrm>
          <a:prstGeom prst="line">
            <a:avLst/>
          </a:prstGeom>
          <a:noFill/>
          <a:ln w="9525" cap="flat" cmpd="sng" algn="ctr">
            <a:solidFill>
              <a:srgbClr val="6F2F54">
                <a:shade val="95000"/>
                <a:satMod val="105000"/>
              </a:srgbClr>
            </a:solidFill>
            <a:prstDash val="solid"/>
          </a:ln>
          <a:effectLst/>
        </p:spPr>
      </p:cxnSp>
      <p:cxnSp>
        <p:nvCxnSpPr>
          <p:cNvPr id="45" name="Straight Connector 44">
            <a:extLst>
              <a:ext uri="{FF2B5EF4-FFF2-40B4-BE49-F238E27FC236}">
                <a16:creationId xmlns:a16="http://schemas.microsoft.com/office/drawing/2014/main" id="{B394C9E3-09F8-4EF2-A4DD-C4BDFB8F052A}"/>
              </a:ext>
            </a:extLst>
          </p:cNvPr>
          <p:cNvCxnSpPr>
            <a:cxnSpLocks/>
          </p:cNvCxnSpPr>
          <p:nvPr/>
        </p:nvCxnSpPr>
        <p:spPr>
          <a:xfrm>
            <a:off x="9266380" y="3798598"/>
            <a:ext cx="0" cy="1490126"/>
          </a:xfrm>
          <a:prstGeom prst="line">
            <a:avLst/>
          </a:prstGeom>
          <a:noFill/>
          <a:ln w="19050" cap="flat" cmpd="sng" algn="ctr">
            <a:solidFill>
              <a:srgbClr val="6F2F54">
                <a:shade val="95000"/>
                <a:satMod val="105000"/>
              </a:srgbClr>
            </a:solidFill>
            <a:prstDash val="solid"/>
          </a:ln>
          <a:effectLst/>
        </p:spPr>
      </p:cxnSp>
      <p:cxnSp>
        <p:nvCxnSpPr>
          <p:cNvPr id="46" name="Straight Connector 45">
            <a:extLst>
              <a:ext uri="{FF2B5EF4-FFF2-40B4-BE49-F238E27FC236}">
                <a16:creationId xmlns:a16="http://schemas.microsoft.com/office/drawing/2014/main" id="{901C47C2-D55A-46A5-A539-2425F20917C6}"/>
              </a:ext>
            </a:extLst>
          </p:cNvPr>
          <p:cNvCxnSpPr>
            <a:cxnSpLocks/>
          </p:cNvCxnSpPr>
          <p:nvPr/>
        </p:nvCxnSpPr>
        <p:spPr>
          <a:xfrm>
            <a:off x="10082619" y="3789074"/>
            <a:ext cx="0" cy="1516565"/>
          </a:xfrm>
          <a:prstGeom prst="line">
            <a:avLst/>
          </a:prstGeom>
          <a:noFill/>
          <a:ln w="9525" cap="flat" cmpd="sng" algn="ctr">
            <a:solidFill>
              <a:srgbClr val="6F2F54">
                <a:shade val="95000"/>
                <a:satMod val="105000"/>
              </a:srgbClr>
            </a:solidFill>
            <a:prstDash val="solid"/>
          </a:ln>
          <a:effectLst/>
        </p:spPr>
      </p:cxnSp>
      <p:cxnSp>
        <p:nvCxnSpPr>
          <p:cNvPr id="47" name="Straight Connector 46">
            <a:extLst>
              <a:ext uri="{FF2B5EF4-FFF2-40B4-BE49-F238E27FC236}">
                <a16:creationId xmlns:a16="http://schemas.microsoft.com/office/drawing/2014/main" id="{0B099FD3-9AFA-45B1-AC97-0F9D464E6F9B}"/>
              </a:ext>
            </a:extLst>
          </p:cNvPr>
          <p:cNvCxnSpPr>
            <a:cxnSpLocks/>
          </p:cNvCxnSpPr>
          <p:nvPr/>
        </p:nvCxnSpPr>
        <p:spPr>
          <a:xfrm>
            <a:off x="10898858" y="3789074"/>
            <a:ext cx="0" cy="1516565"/>
          </a:xfrm>
          <a:prstGeom prst="line">
            <a:avLst/>
          </a:prstGeom>
          <a:noFill/>
          <a:ln w="9525" cap="flat" cmpd="sng" algn="ctr">
            <a:solidFill>
              <a:srgbClr val="6F2F54">
                <a:shade val="95000"/>
                <a:satMod val="105000"/>
              </a:srgbClr>
            </a:solidFill>
            <a:prstDash val="solid"/>
          </a:ln>
          <a:effectLst/>
        </p:spPr>
      </p:cxnSp>
      <p:cxnSp>
        <p:nvCxnSpPr>
          <p:cNvPr id="48" name="Straight Connector 47">
            <a:extLst>
              <a:ext uri="{FF2B5EF4-FFF2-40B4-BE49-F238E27FC236}">
                <a16:creationId xmlns:a16="http://schemas.microsoft.com/office/drawing/2014/main" id="{A2012AB3-4443-4E7B-88A9-BDD8DD324581}"/>
              </a:ext>
            </a:extLst>
          </p:cNvPr>
          <p:cNvCxnSpPr>
            <a:cxnSpLocks/>
          </p:cNvCxnSpPr>
          <p:nvPr/>
        </p:nvCxnSpPr>
        <p:spPr>
          <a:xfrm>
            <a:off x="8450141" y="3789074"/>
            <a:ext cx="0" cy="1516565"/>
          </a:xfrm>
          <a:prstGeom prst="line">
            <a:avLst/>
          </a:prstGeom>
          <a:noFill/>
          <a:ln w="9525" cap="flat" cmpd="sng" algn="ctr">
            <a:solidFill>
              <a:srgbClr val="6F2F54">
                <a:shade val="95000"/>
                <a:satMod val="105000"/>
              </a:srgbClr>
            </a:solidFill>
            <a:prstDash val="solid"/>
          </a:ln>
          <a:effectLst/>
        </p:spPr>
      </p:cxnSp>
      <p:cxnSp>
        <p:nvCxnSpPr>
          <p:cNvPr id="49" name="Straight Connector 48">
            <a:extLst>
              <a:ext uri="{FF2B5EF4-FFF2-40B4-BE49-F238E27FC236}">
                <a16:creationId xmlns:a16="http://schemas.microsoft.com/office/drawing/2014/main" id="{5274355E-EB9D-424C-B147-3D8D9344DE6B}"/>
              </a:ext>
            </a:extLst>
          </p:cNvPr>
          <p:cNvCxnSpPr>
            <a:cxnSpLocks/>
          </p:cNvCxnSpPr>
          <p:nvPr/>
        </p:nvCxnSpPr>
        <p:spPr>
          <a:xfrm>
            <a:off x="7633902" y="3789074"/>
            <a:ext cx="0" cy="1516565"/>
          </a:xfrm>
          <a:prstGeom prst="line">
            <a:avLst/>
          </a:prstGeom>
          <a:noFill/>
          <a:ln w="9525" cap="flat" cmpd="sng" algn="ctr">
            <a:solidFill>
              <a:srgbClr val="6F2F54">
                <a:shade val="95000"/>
                <a:satMod val="105000"/>
              </a:srgbClr>
            </a:solidFill>
            <a:prstDash val="solid"/>
          </a:ln>
          <a:effectLst/>
        </p:spPr>
      </p:cxnSp>
      <p:sp>
        <p:nvSpPr>
          <p:cNvPr id="50" name="TextBox 49">
            <a:extLst>
              <a:ext uri="{FF2B5EF4-FFF2-40B4-BE49-F238E27FC236}">
                <a16:creationId xmlns:a16="http://schemas.microsoft.com/office/drawing/2014/main" id="{084FE2C5-469F-46E6-B4BE-AE04665C858C}"/>
              </a:ext>
            </a:extLst>
          </p:cNvPr>
          <p:cNvSpPr txBox="1"/>
          <p:nvPr/>
        </p:nvSpPr>
        <p:spPr>
          <a:xfrm>
            <a:off x="6765560" y="3931212"/>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Trăm</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51" name="TextBox 50">
            <a:extLst>
              <a:ext uri="{FF2B5EF4-FFF2-40B4-BE49-F238E27FC236}">
                <a16:creationId xmlns:a16="http://schemas.microsoft.com/office/drawing/2014/main" id="{E45D05C4-B4B0-48D2-817C-8573C6D02C73}"/>
              </a:ext>
            </a:extLst>
          </p:cNvPr>
          <p:cNvSpPr txBox="1"/>
          <p:nvPr/>
        </p:nvSpPr>
        <p:spPr>
          <a:xfrm>
            <a:off x="7594784" y="3931212"/>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Chục</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52" name="TextBox 51">
            <a:extLst>
              <a:ext uri="{FF2B5EF4-FFF2-40B4-BE49-F238E27FC236}">
                <a16:creationId xmlns:a16="http://schemas.microsoft.com/office/drawing/2014/main" id="{2C8552BA-DBAE-4243-B555-5799DC7DFDD0}"/>
              </a:ext>
            </a:extLst>
          </p:cNvPr>
          <p:cNvSpPr txBox="1"/>
          <p:nvPr/>
        </p:nvSpPr>
        <p:spPr>
          <a:xfrm>
            <a:off x="8360183" y="4136716"/>
            <a:ext cx="977739" cy="400110"/>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53" name="TextBox 52">
            <a:extLst>
              <a:ext uri="{FF2B5EF4-FFF2-40B4-BE49-F238E27FC236}">
                <a16:creationId xmlns:a16="http://schemas.microsoft.com/office/drawing/2014/main" id="{51CDD3C6-9120-449C-ADEE-FEC3E2B8DAC4}"/>
              </a:ext>
            </a:extLst>
          </p:cNvPr>
          <p:cNvSpPr txBox="1"/>
          <p:nvPr/>
        </p:nvSpPr>
        <p:spPr>
          <a:xfrm>
            <a:off x="9230625" y="4140917"/>
            <a:ext cx="931372" cy="400110"/>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Trăm</a:t>
            </a:r>
            <a:endParaRPr lang="vi-VN" sz="2000" dirty="0">
              <a:solidFill>
                <a:srgbClr val="263238">
                  <a:lumMod val="25000"/>
                  <a:lumOff val="75000"/>
                </a:srgbClr>
              </a:solidFill>
              <a:latin typeface="#9Slide03 Jura Bold" panose="00000800000000000000" pitchFamily="2" charset="0"/>
            </a:endParaRPr>
          </a:p>
        </p:txBody>
      </p:sp>
      <p:sp>
        <p:nvSpPr>
          <p:cNvPr id="54" name="TextBox 53">
            <a:extLst>
              <a:ext uri="{FF2B5EF4-FFF2-40B4-BE49-F238E27FC236}">
                <a16:creationId xmlns:a16="http://schemas.microsoft.com/office/drawing/2014/main" id="{D68EEE65-A2E2-4C27-B2A4-AF582FBDA383}"/>
              </a:ext>
            </a:extLst>
          </p:cNvPr>
          <p:cNvSpPr txBox="1"/>
          <p:nvPr/>
        </p:nvSpPr>
        <p:spPr>
          <a:xfrm>
            <a:off x="10007113" y="4140917"/>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55" name="TextBox 54">
            <a:extLst>
              <a:ext uri="{FF2B5EF4-FFF2-40B4-BE49-F238E27FC236}">
                <a16:creationId xmlns:a16="http://schemas.microsoft.com/office/drawing/2014/main" id="{6F307C46-BE24-4D53-9C36-C131B6AD7C60}"/>
              </a:ext>
            </a:extLst>
          </p:cNvPr>
          <p:cNvSpPr txBox="1"/>
          <p:nvPr/>
        </p:nvSpPr>
        <p:spPr>
          <a:xfrm>
            <a:off x="10889144" y="3931212"/>
            <a:ext cx="848277"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sp>
        <p:nvSpPr>
          <p:cNvPr id="56" name="TextBox 55">
            <a:extLst>
              <a:ext uri="{FF2B5EF4-FFF2-40B4-BE49-F238E27FC236}">
                <a16:creationId xmlns:a16="http://schemas.microsoft.com/office/drawing/2014/main" id="{8F9D978C-5647-4716-98CF-6B4962780EBC}"/>
              </a:ext>
            </a:extLst>
          </p:cNvPr>
          <p:cNvSpPr txBox="1"/>
          <p:nvPr/>
        </p:nvSpPr>
        <p:spPr>
          <a:xfrm flipH="1">
            <a:off x="10363444" y="4841809"/>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c</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57" name="TextBox 56">
            <a:extLst>
              <a:ext uri="{FF2B5EF4-FFF2-40B4-BE49-F238E27FC236}">
                <a16:creationId xmlns:a16="http://schemas.microsoft.com/office/drawing/2014/main" id="{E6D5B92F-6C1C-4272-9FCE-D7C6C0158E9D}"/>
              </a:ext>
            </a:extLst>
          </p:cNvPr>
          <p:cNvSpPr txBox="1"/>
          <p:nvPr/>
        </p:nvSpPr>
        <p:spPr>
          <a:xfrm flipH="1">
            <a:off x="11097416" y="4841809"/>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d</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58" name="Straight Connector 57">
            <a:extLst>
              <a:ext uri="{FF2B5EF4-FFF2-40B4-BE49-F238E27FC236}">
                <a16:creationId xmlns:a16="http://schemas.microsoft.com/office/drawing/2014/main" id="{50A4FD6C-CDBA-4DE5-88C3-E9569C5DB6E6}"/>
              </a:ext>
            </a:extLst>
          </p:cNvPr>
          <p:cNvCxnSpPr>
            <a:cxnSpLocks/>
          </p:cNvCxnSpPr>
          <p:nvPr/>
        </p:nvCxnSpPr>
        <p:spPr>
          <a:xfrm>
            <a:off x="11701644" y="3789073"/>
            <a:ext cx="0" cy="1516566"/>
          </a:xfrm>
          <a:prstGeom prst="line">
            <a:avLst/>
          </a:prstGeom>
          <a:noFill/>
          <a:ln w="19050" cap="flat" cmpd="sng" algn="ctr">
            <a:solidFill>
              <a:srgbClr val="6F2F54">
                <a:shade val="95000"/>
                <a:satMod val="105000"/>
              </a:srgbClr>
            </a:solidFill>
            <a:prstDash val="solid"/>
          </a:ln>
          <a:effectLst/>
        </p:spPr>
      </p:cxnSp>
      <p:cxnSp>
        <p:nvCxnSpPr>
          <p:cNvPr id="59" name="Straight Connector 58">
            <a:extLst>
              <a:ext uri="{FF2B5EF4-FFF2-40B4-BE49-F238E27FC236}">
                <a16:creationId xmlns:a16="http://schemas.microsoft.com/office/drawing/2014/main" id="{B149DBF4-30F5-4659-A057-62C2B39D4E69}"/>
              </a:ext>
            </a:extLst>
          </p:cNvPr>
          <p:cNvCxnSpPr>
            <a:cxnSpLocks/>
          </p:cNvCxnSpPr>
          <p:nvPr/>
        </p:nvCxnSpPr>
        <p:spPr>
          <a:xfrm>
            <a:off x="5729809" y="4734710"/>
            <a:ext cx="5971835" cy="0"/>
          </a:xfrm>
          <a:prstGeom prst="line">
            <a:avLst/>
          </a:prstGeom>
          <a:noFill/>
          <a:ln w="19050" cap="flat" cmpd="sng" algn="ctr">
            <a:solidFill>
              <a:srgbClr val="6F2F54">
                <a:shade val="95000"/>
                <a:satMod val="105000"/>
              </a:srgbClr>
            </a:solidFill>
            <a:prstDash val="solid"/>
          </a:ln>
          <a:effectLst/>
        </p:spPr>
      </p:cxnSp>
      <p:sp>
        <p:nvSpPr>
          <p:cNvPr id="60" name="TextBox 59">
            <a:extLst>
              <a:ext uri="{FF2B5EF4-FFF2-40B4-BE49-F238E27FC236}">
                <a16:creationId xmlns:a16="http://schemas.microsoft.com/office/drawing/2014/main" id="{5DB5C518-EC1A-4B81-94C0-37D341A0EB13}"/>
              </a:ext>
            </a:extLst>
          </p:cNvPr>
          <p:cNvSpPr txBox="1"/>
          <p:nvPr/>
        </p:nvSpPr>
        <p:spPr>
          <a:xfrm>
            <a:off x="5796334" y="4135451"/>
            <a:ext cx="931372" cy="400110"/>
          </a:xfrm>
          <a:prstGeom prst="rect">
            <a:avLst/>
          </a:prstGeom>
          <a:noFill/>
        </p:spPr>
        <p:txBody>
          <a:bodyPr wrap="square" rtlCol="0">
            <a:spAutoFit/>
          </a:bodyPr>
          <a:lstStyle/>
          <a:p>
            <a:pPr algn="ctr"/>
            <a:r>
              <a:rPr lang="en-US" sz="2000" dirty="0" err="1">
                <a:solidFill>
                  <a:srgbClr val="000000"/>
                </a:solidFill>
                <a:latin typeface="#9Slide03 Jura Bold" panose="00000800000000000000" pitchFamily="2" charset="0"/>
              </a:rPr>
              <a:t>Hàng</a:t>
            </a:r>
            <a:endParaRPr lang="vi-VN" sz="2000" dirty="0">
              <a:solidFill>
                <a:srgbClr val="000000"/>
              </a:solidFill>
              <a:latin typeface="#9Slide03 Jura Bold" panose="00000800000000000000" pitchFamily="2" charset="0"/>
            </a:endParaRPr>
          </a:p>
        </p:txBody>
      </p:sp>
      <p:sp>
        <p:nvSpPr>
          <p:cNvPr id="61" name="TextBox 60">
            <a:extLst>
              <a:ext uri="{FF2B5EF4-FFF2-40B4-BE49-F238E27FC236}">
                <a16:creationId xmlns:a16="http://schemas.microsoft.com/office/drawing/2014/main" id="{53FF8D20-8345-47A4-88CB-6B165C20EC15}"/>
              </a:ext>
            </a:extLst>
          </p:cNvPr>
          <p:cNvSpPr txBox="1"/>
          <p:nvPr/>
        </p:nvSpPr>
        <p:spPr>
          <a:xfrm>
            <a:off x="5694674" y="4824698"/>
            <a:ext cx="1136443"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62" name="TextBox 61">
            <a:extLst>
              <a:ext uri="{FF2B5EF4-FFF2-40B4-BE49-F238E27FC236}">
                <a16:creationId xmlns:a16="http://schemas.microsoft.com/office/drawing/2014/main" id="{C46C7A74-1EFF-44E8-AC4C-0BDC40C43131}"/>
              </a:ext>
            </a:extLst>
          </p:cNvPr>
          <p:cNvSpPr txBox="1"/>
          <p:nvPr/>
        </p:nvSpPr>
        <p:spPr>
          <a:xfrm>
            <a:off x="1124248" y="2749096"/>
            <a:ext cx="3351499"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Cấu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tạo</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thập</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phân</a:t>
            </a:r>
            <a:r>
              <a:rPr lang="en-US" sz="2400" dirty="0">
                <a:solidFill>
                  <a:srgbClr val="002060"/>
                </a:solidFill>
                <a:latin typeface="#9Slide03 Arima Madurai" panose="00000500000000000000" pitchFamily="2" charset="0"/>
                <a:cs typeface="#9Slide03 Arima Madurai" panose="00000500000000000000" pitchFamily="2" charset="0"/>
              </a:rPr>
              <a:t>: cd</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63" name="Straight Connector 62">
            <a:extLst>
              <a:ext uri="{FF2B5EF4-FFF2-40B4-BE49-F238E27FC236}">
                <a16:creationId xmlns:a16="http://schemas.microsoft.com/office/drawing/2014/main" id="{C6BB12C1-F548-48F3-89D0-6CDD6C06C197}"/>
              </a:ext>
            </a:extLst>
          </p:cNvPr>
          <p:cNvCxnSpPr>
            <a:cxnSpLocks/>
          </p:cNvCxnSpPr>
          <p:nvPr/>
        </p:nvCxnSpPr>
        <p:spPr>
          <a:xfrm>
            <a:off x="3848150" y="2745366"/>
            <a:ext cx="258762" cy="0"/>
          </a:xfrm>
          <a:prstGeom prst="line">
            <a:avLst/>
          </a:prstGeom>
          <a:noFill/>
          <a:ln w="9525" cap="flat" cmpd="sng" algn="ctr">
            <a:solidFill>
              <a:srgbClr val="002060"/>
            </a:solidFill>
            <a:prstDash val="solid"/>
          </a:ln>
          <a:effectLst/>
        </p:spPr>
      </p:cxnSp>
      <p:sp>
        <p:nvSpPr>
          <p:cNvPr id="64" name="TextBox 63">
            <a:extLst>
              <a:ext uri="{FF2B5EF4-FFF2-40B4-BE49-F238E27FC236}">
                <a16:creationId xmlns:a16="http://schemas.microsoft.com/office/drawing/2014/main" id="{0B9DEE22-BD9F-4100-85EC-51072601C9EB}"/>
              </a:ext>
            </a:extLst>
          </p:cNvPr>
          <p:cNvSpPr txBox="1"/>
          <p:nvPr/>
        </p:nvSpPr>
        <p:spPr>
          <a:xfrm>
            <a:off x="4163855" y="2724472"/>
            <a:ext cx="3691960"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nhiên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có</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hai</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chữ</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271417F-695A-4644-96ED-3252805B27DB}"/>
                  </a:ext>
                </a:extLst>
              </p:cNvPr>
              <p:cNvSpPr txBox="1"/>
              <p:nvPr/>
            </p:nvSpPr>
            <p:spPr>
              <a:xfrm flipH="1">
                <a:off x="10044975" y="3369836"/>
                <a:ext cx="9998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c </a:t>
                </a:r>
                <a14:m>
                  <m:oMath xmlns:m="http://schemas.openxmlformats.org/officeDocument/2006/math">
                    <m:r>
                      <a:rPr lang="en-US" sz="2400" i="1"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Choice>
        <mc:Fallback xmlns="">
          <p:sp>
            <p:nvSpPr>
              <p:cNvPr id="65" name="TextBox 64">
                <a:extLst>
                  <a:ext uri="{FF2B5EF4-FFF2-40B4-BE49-F238E27FC236}">
                    <a16:creationId xmlns:a16="http://schemas.microsoft.com/office/drawing/2014/main" id="{3271417F-695A-4644-96ED-3252805B27DB}"/>
                  </a:ext>
                </a:extLst>
              </p:cNvPr>
              <p:cNvSpPr txBox="1">
                <a:spLocks noRot="1" noChangeAspect="1" noMove="1" noResize="1" noEditPoints="1" noAdjustHandles="1" noChangeArrowheads="1" noChangeShapeType="1" noTextEdit="1"/>
              </p:cNvSpPr>
              <p:nvPr/>
            </p:nvSpPr>
            <p:spPr>
              <a:xfrm flipH="1">
                <a:off x="10044975" y="3369836"/>
                <a:ext cx="999882" cy="461665"/>
              </a:xfrm>
              <a:prstGeom prst="rect">
                <a:avLst/>
              </a:prstGeom>
              <a:blipFill>
                <a:blip r:embed="rId5"/>
                <a:stretch>
                  <a:fillRect l="-9756"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63DC0B1-33F7-4B19-8980-0A30F77A6A54}"/>
                  </a:ext>
                </a:extLst>
              </p:cNvPr>
              <p:cNvSpPr txBox="1"/>
              <p:nvPr/>
            </p:nvSpPr>
            <p:spPr>
              <a:xfrm>
                <a:off x="1111548" y="4110744"/>
                <a:ext cx="3052307"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cd  = (c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d </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Choice>
        <mc:Fallback xmlns="">
          <p:sp>
            <p:nvSpPr>
              <p:cNvPr id="66" name="TextBox 65">
                <a:extLst>
                  <a:ext uri="{FF2B5EF4-FFF2-40B4-BE49-F238E27FC236}">
                    <a16:creationId xmlns:a16="http://schemas.microsoft.com/office/drawing/2014/main" id="{363DC0B1-33F7-4B19-8980-0A30F77A6A54}"/>
                  </a:ext>
                </a:extLst>
              </p:cNvPr>
              <p:cNvSpPr txBox="1">
                <a:spLocks noRot="1" noChangeAspect="1" noMove="1" noResize="1" noEditPoints="1" noAdjustHandles="1" noChangeArrowheads="1" noChangeShapeType="1" noTextEdit="1"/>
              </p:cNvSpPr>
              <p:nvPr/>
            </p:nvSpPr>
            <p:spPr>
              <a:xfrm>
                <a:off x="1111548" y="4110744"/>
                <a:ext cx="3052307" cy="461665"/>
              </a:xfrm>
              <a:prstGeom prst="rect">
                <a:avLst/>
              </a:prstGeom>
              <a:blipFill>
                <a:blip r:embed="rId6"/>
                <a:stretch>
                  <a:fillRect l="-2994" t="-7895" b="-31579"/>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960C441A-823E-4829-92EB-94309D505D66}"/>
              </a:ext>
            </a:extLst>
          </p:cNvPr>
          <p:cNvCxnSpPr>
            <a:cxnSpLocks/>
          </p:cNvCxnSpPr>
          <p:nvPr/>
        </p:nvCxnSpPr>
        <p:spPr>
          <a:xfrm>
            <a:off x="1209675" y="4103400"/>
            <a:ext cx="258762" cy="0"/>
          </a:xfrm>
          <a:prstGeom prst="line">
            <a:avLst/>
          </a:prstGeom>
          <a:noFill/>
          <a:ln w="9525" cap="flat" cmpd="sng" algn="ctr">
            <a:solidFill>
              <a:srgbClr val="002060"/>
            </a:solidFill>
            <a:prstDash val="solid"/>
          </a:ln>
          <a:effectLst/>
        </p:spPr>
      </p:cxnSp>
      <p:pic>
        <p:nvPicPr>
          <p:cNvPr id="2" name="Picture 1">
            <a:extLst>
              <a:ext uri="{FF2B5EF4-FFF2-40B4-BE49-F238E27FC236}">
                <a16:creationId xmlns:a16="http://schemas.microsoft.com/office/drawing/2014/main" id="{BCB0AF77-5A86-606A-E2A0-80385B7051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5" name="Google Shape;1818;p46">
            <a:extLst>
              <a:ext uri="{FF2B5EF4-FFF2-40B4-BE49-F238E27FC236}">
                <a16:creationId xmlns:a16="http://schemas.microsoft.com/office/drawing/2014/main" id="{1180C1F3-F2F3-D206-59DA-13950247340D}"/>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6" name="Arrow: Chevron 5">
            <a:extLst>
              <a:ext uri="{FF2B5EF4-FFF2-40B4-BE49-F238E27FC236}">
                <a16:creationId xmlns:a16="http://schemas.microsoft.com/office/drawing/2014/main" id="{C904C7A7-67A5-1559-F3B6-232EE4DBAE78}"/>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2D147DF5-F497-2269-6468-98796E606933}"/>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spTree>
    <p:extLst>
      <p:ext uri="{BB962C8B-B14F-4D97-AF65-F5344CB8AC3E}">
        <p14:creationId xmlns:p14="http://schemas.microsoft.com/office/powerpoint/2010/main" val="1058527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par>
                                <p:cTn id="25" presetID="22" presetClass="entr" presetSubtype="4"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par>
                                <p:cTn id="28" presetID="22" presetClass="entr" presetSubtype="4"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par>
                                <p:cTn id="31" presetID="22" presetClass="entr" presetSubtype="4"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par>
                                <p:cTn id="37" presetID="2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par>
                                <p:cTn id="40" presetID="2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down)">
                                      <p:cBhvr>
                                        <p:cTn id="48" dur="500"/>
                                        <p:tgtEl>
                                          <p:spTgt spid="5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down)">
                                      <p:cBhvr>
                                        <p:cTn id="54" dur="500"/>
                                        <p:tgtEl>
                                          <p:spTgt spid="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down)">
                                      <p:cBhvr>
                                        <p:cTn id="60" dur="500"/>
                                        <p:tgtEl>
                                          <p:spTgt spid="5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down)">
                                      <p:cBhvr>
                                        <p:cTn id="66" dur="500"/>
                                        <p:tgtEl>
                                          <p:spTgt spid="57"/>
                                        </p:tgtEl>
                                      </p:cBhvr>
                                    </p:animEffect>
                                  </p:childTnLst>
                                </p:cTn>
                              </p:par>
                              <p:par>
                                <p:cTn id="67" presetID="22" presetClass="entr" presetSubtype="4"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down)">
                                      <p:cBhvr>
                                        <p:cTn id="69" dur="500"/>
                                        <p:tgtEl>
                                          <p:spTgt spid="58"/>
                                        </p:tgtEl>
                                      </p:cBhvr>
                                    </p:animEffect>
                                  </p:childTnLst>
                                </p:cTn>
                              </p:par>
                              <p:par>
                                <p:cTn id="70" presetID="22" presetClass="entr" presetSubtype="4"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down)">
                                      <p:cBhvr>
                                        <p:cTn id="75" dur="500"/>
                                        <p:tgtEl>
                                          <p:spTgt spid="6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down)">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down)">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left)">
                                      <p:cBhvr>
                                        <p:cTn id="88" dur="500"/>
                                        <p:tgtEl>
                                          <p:spTgt spid="6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down)">
                                      <p:cBhvr>
                                        <p:cTn id="93" dur="500"/>
                                        <p:tgtEl>
                                          <p:spTgt spid="66"/>
                                        </p:tgtEl>
                                      </p:cBhvr>
                                    </p:animEffect>
                                  </p:childTnLst>
                                </p:cTn>
                              </p:par>
                              <p:par>
                                <p:cTn id="94" presetID="22" presetClass="entr" presetSubtype="4"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wipe(down)">
                                      <p:cBhvr>
                                        <p:cTn id="9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p:bldP spid="51" grpId="0"/>
      <p:bldP spid="52" grpId="0"/>
      <p:bldP spid="53" grpId="0"/>
      <p:bldP spid="54" grpId="0"/>
      <p:bldP spid="55" grpId="0"/>
      <p:bldP spid="56" grpId="0"/>
      <p:bldP spid="57" grpId="0"/>
      <p:bldP spid="60" grpId="0"/>
      <p:bldP spid="61" grpId="0"/>
      <p:bldP spid="62" grpId="0"/>
      <p:bldP spid="64" grpId="0"/>
      <p:bldP spid="65"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F1E203B-A95B-4F47-87EF-A3EDF89B2008}"/>
              </a:ext>
            </a:extLst>
          </p:cNvPr>
          <p:cNvCxnSpPr>
            <a:cxnSpLocks/>
          </p:cNvCxnSpPr>
          <p:nvPr/>
        </p:nvCxnSpPr>
        <p:spPr>
          <a:xfrm>
            <a:off x="5729809" y="3789073"/>
            <a:ext cx="0" cy="1510061"/>
          </a:xfrm>
          <a:prstGeom prst="line">
            <a:avLst/>
          </a:prstGeom>
          <a:noFill/>
          <a:ln w="19050" cap="flat" cmpd="sng" algn="ctr">
            <a:solidFill>
              <a:srgbClr val="6F2F54">
                <a:shade val="95000"/>
                <a:satMod val="105000"/>
              </a:srgbClr>
            </a:solidFill>
            <a:prstDash val="solid"/>
          </a:ln>
          <a:effectLst/>
        </p:spPr>
      </p:cxnSp>
      <p:cxnSp>
        <p:nvCxnSpPr>
          <p:cNvPr id="3" name="Straight Connector 2">
            <a:extLst>
              <a:ext uri="{FF2B5EF4-FFF2-40B4-BE49-F238E27FC236}">
                <a16:creationId xmlns:a16="http://schemas.microsoft.com/office/drawing/2014/main" id="{AFCF4078-91EE-4AFD-94E8-A835A0C11970}"/>
              </a:ext>
            </a:extLst>
          </p:cNvPr>
          <p:cNvCxnSpPr>
            <a:cxnSpLocks/>
          </p:cNvCxnSpPr>
          <p:nvPr/>
        </p:nvCxnSpPr>
        <p:spPr>
          <a:xfrm>
            <a:off x="5729809" y="5299134"/>
            <a:ext cx="5971835" cy="0"/>
          </a:xfrm>
          <a:prstGeom prst="line">
            <a:avLst/>
          </a:prstGeom>
          <a:noFill/>
          <a:ln w="19050" cap="flat" cmpd="sng" algn="ctr">
            <a:solidFill>
              <a:srgbClr val="6F2F54">
                <a:shade val="95000"/>
                <a:satMod val="105000"/>
              </a:srgbClr>
            </a:solidFill>
            <a:prstDash val="solid"/>
          </a:ln>
          <a:effectLst/>
        </p:spPr>
      </p:cxnSp>
      <p:cxnSp>
        <p:nvCxnSpPr>
          <p:cNvPr id="4" name="Straight Connector 3">
            <a:extLst>
              <a:ext uri="{FF2B5EF4-FFF2-40B4-BE49-F238E27FC236}">
                <a16:creationId xmlns:a16="http://schemas.microsoft.com/office/drawing/2014/main" id="{ED7F9E2C-A20E-4B5C-BCD1-91D7C83B95BB}"/>
              </a:ext>
            </a:extLst>
          </p:cNvPr>
          <p:cNvCxnSpPr>
            <a:cxnSpLocks/>
          </p:cNvCxnSpPr>
          <p:nvPr/>
        </p:nvCxnSpPr>
        <p:spPr>
          <a:xfrm>
            <a:off x="5729809" y="3793542"/>
            <a:ext cx="5971835" cy="0"/>
          </a:xfrm>
          <a:prstGeom prst="line">
            <a:avLst/>
          </a:prstGeom>
          <a:noFill/>
          <a:ln w="19050" cap="flat" cmpd="sng" algn="ctr">
            <a:solidFill>
              <a:srgbClr val="6F2F54">
                <a:shade val="95000"/>
                <a:satMod val="105000"/>
              </a:srgbClr>
            </a:solidFill>
            <a:prstDash val="solid"/>
          </a:ln>
          <a:effectLst/>
        </p:spPr>
      </p:cxnSp>
      <p:cxnSp>
        <p:nvCxnSpPr>
          <p:cNvPr id="5" name="Straight Connector 4">
            <a:extLst>
              <a:ext uri="{FF2B5EF4-FFF2-40B4-BE49-F238E27FC236}">
                <a16:creationId xmlns:a16="http://schemas.microsoft.com/office/drawing/2014/main" id="{F3675DF0-EDA0-4A33-913E-3233ABCBA992}"/>
              </a:ext>
            </a:extLst>
          </p:cNvPr>
          <p:cNvCxnSpPr>
            <a:cxnSpLocks/>
          </p:cNvCxnSpPr>
          <p:nvPr/>
        </p:nvCxnSpPr>
        <p:spPr>
          <a:xfrm>
            <a:off x="6814149" y="3793542"/>
            <a:ext cx="3514" cy="1512097"/>
          </a:xfrm>
          <a:prstGeom prst="line">
            <a:avLst/>
          </a:prstGeom>
          <a:noFill/>
          <a:ln w="9525" cap="flat" cmpd="sng" algn="ctr">
            <a:solidFill>
              <a:srgbClr val="6F2F54">
                <a:shade val="95000"/>
                <a:satMod val="105000"/>
              </a:srgbClr>
            </a:solidFill>
            <a:prstDash val="solid"/>
          </a:ln>
          <a:effectLst/>
        </p:spPr>
      </p:cxnSp>
      <p:cxnSp>
        <p:nvCxnSpPr>
          <p:cNvPr id="6" name="Straight Connector 5">
            <a:extLst>
              <a:ext uri="{FF2B5EF4-FFF2-40B4-BE49-F238E27FC236}">
                <a16:creationId xmlns:a16="http://schemas.microsoft.com/office/drawing/2014/main" id="{508B049A-98CD-4962-B77C-F9499483046E}"/>
              </a:ext>
            </a:extLst>
          </p:cNvPr>
          <p:cNvCxnSpPr>
            <a:cxnSpLocks/>
          </p:cNvCxnSpPr>
          <p:nvPr/>
        </p:nvCxnSpPr>
        <p:spPr>
          <a:xfrm>
            <a:off x="9266380" y="3798598"/>
            <a:ext cx="0" cy="1490126"/>
          </a:xfrm>
          <a:prstGeom prst="line">
            <a:avLst/>
          </a:prstGeom>
          <a:noFill/>
          <a:ln w="19050" cap="flat" cmpd="sng" algn="ctr">
            <a:solidFill>
              <a:srgbClr val="6F2F54">
                <a:shade val="95000"/>
                <a:satMod val="105000"/>
              </a:srgbClr>
            </a:solidFill>
            <a:prstDash val="solid"/>
          </a:ln>
          <a:effectLst/>
        </p:spPr>
      </p:cxnSp>
      <p:cxnSp>
        <p:nvCxnSpPr>
          <p:cNvPr id="7" name="Straight Connector 6">
            <a:extLst>
              <a:ext uri="{FF2B5EF4-FFF2-40B4-BE49-F238E27FC236}">
                <a16:creationId xmlns:a16="http://schemas.microsoft.com/office/drawing/2014/main" id="{B14A5B1B-6FDC-4C60-8A60-50210D390681}"/>
              </a:ext>
            </a:extLst>
          </p:cNvPr>
          <p:cNvCxnSpPr>
            <a:cxnSpLocks/>
          </p:cNvCxnSpPr>
          <p:nvPr/>
        </p:nvCxnSpPr>
        <p:spPr>
          <a:xfrm>
            <a:off x="10082619" y="3789074"/>
            <a:ext cx="0" cy="1516565"/>
          </a:xfrm>
          <a:prstGeom prst="line">
            <a:avLst/>
          </a:prstGeom>
          <a:noFill/>
          <a:ln w="9525" cap="flat" cmpd="sng" algn="ctr">
            <a:solidFill>
              <a:srgbClr val="6F2F54">
                <a:shade val="95000"/>
                <a:satMod val="105000"/>
              </a:srgbClr>
            </a:solidFill>
            <a:prstDash val="solid"/>
          </a:ln>
          <a:effectLst/>
        </p:spPr>
      </p:cxnSp>
      <p:cxnSp>
        <p:nvCxnSpPr>
          <p:cNvPr id="8" name="Straight Connector 7">
            <a:extLst>
              <a:ext uri="{FF2B5EF4-FFF2-40B4-BE49-F238E27FC236}">
                <a16:creationId xmlns:a16="http://schemas.microsoft.com/office/drawing/2014/main" id="{1A04754A-FA68-4F04-BA79-40A1DDCF875F}"/>
              </a:ext>
            </a:extLst>
          </p:cNvPr>
          <p:cNvCxnSpPr>
            <a:cxnSpLocks/>
          </p:cNvCxnSpPr>
          <p:nvPr/>
        </p:nvCxnSpPr>
        <p:spPr>
          <a:xfrm>
            <a:off x="10898858" y="3789074"/>
            <a:ext cx="0" cy="1516565"/>
          </a:xfrm>
          <a:prstGeom prst="line">
            <a:avLst/>
          </a:prstGeom>
          <a:noFill/>
          <a:ln w="9525" cap="flat" cmpd="sng" algn="ctr">
            <a:solidFill>
              <a:srgbClr val="6F2F54">
                <a:shade val="95000"/>
                <a:satMod val="105000"/>
              </a:srgbClr>
            </a:solidFill>
            <a:prstDash val="solid"/>
          </a:ln>
          <a:effectLst/>
        </p:spPr>
      </p:cxnSp>
      <p:cxnSp>
        <p:nvCxnSpPr>
          <p:cNvPr id="9" name="Straight Connector 8">
            <a:extLst>
              <a:ext uri="{FF2B5EF4-FFF2-40B4-BE49-F238E27FC236}">
                <a16:creationId xmlns:a16="http://schemas.microsoft.com/office/drawing/2014/main" id="{1CE0F5F0-0800-4A79-96FE-CBAD415C67BC}"/>
              </a:ext>
            </a:extLst>
          </p:cNvPr>
          <p:cNvCxnSpPr>
            <a:cxnSpLocks/>
          </p:cNvCxnSpPr>
          <p:nvPr/>
        </p:nvCxnSpPr>
        <p:spPr>
          <a:xfrm>
            <a:off x="8450141" y="3789074"/>
            <a:ext cx="0" cy="1516565"/>
          </a:xfrm>
          <a:prstGeom prst="line">
            <a:avLst/>
          </a:prstGeom>
          <a:noFill/>
          <a:ln w="9525" cap="flat" cmpd="sng" algn="ctr">
            <a:solidFill>
              <a:srgbClr val="6F2F54">
                <a:shade val="95000"/>
                <a:satMod val="105000"/>
              </a:srgbClr>
            </a:solidFill>
            <a:prstDash val="solid"/>
          </a:ln>
          <a:effectLst/>
        </p:spPr>
      </p:cxnSp>
      <p:cxnSp>
        <p:nvCxnSpPr>
          <p:cNvPr id="10" name="Straight Connector 9">
            <a:extLst>
              <a:ext uri="{FF2B5EF4-FFF2-40B4-BE49-F238E27FC236}">
                <a16:creationId xmlns:a16="http://schemas.microsoft.com/office/drawing/2014/main" id="{2C446945-69F6-435D-AE2D-D26AA7B35829}"/>
              </a:ext>
            </a:extLst>
          </p:cNvPr>
          <p:cNvCxnSpPr>
            <a:cxnSpLocks/>
          </p:cNvCxnSpPr>
          <p:nvPr/>
        </p:nvCxnSpPr>
        <p:spPr>
          <a:xfrm>
            <a:off x="7633902" y="3789074"/>
            <a:ext cx="0" cy="1516565"/>
          </a:xfrm>
          <a:prstGeom prst="line">
            <a:avLst/>
          </a:prstGeom>
          <a:noFill/>
          <a:ln w="9525" cap="flat" cmpd="sng" algn="ctr">
            <a:solidFill>
              <a:srgbClr val="6F2F54">
                <a:shade val="95000"/>
                <a:satMod val="105000"/>
              </a:srgbClr>
            </a:solidFill>
            <a:prstDash val="solid"/>
          </a:ln>
          <a:effectLst/>
        </p:spPr>
      </p:cxnSp>
      <p:sp>
        <p:nvSpPr>
          <p:cNvPr id="11" name="TextBox 10">
            <a:extLst>
              <a:ext uri="{FF2B5EF4-FFF2-40B4-BE49-F238E27FC236}">
                <a16:creationId xmlns:a16="http://schemas.microsoft.com/office/drawing/2014/main" id="{9BE122E8-8DBD-43AF-9AA1-D9E37B73D1EA}"/>
              </a:ext>
            </a:extLst>
          </p:cNvPr>
          <p:cNvSpPr txBox="1"/>
          <p:nvPr/>
        </p:nvSpPr>
        <p:spPr>
          <a:xfrm>
            <a:off x="6765560" y="3931212"/>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Trăm</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12" name="TextBox 11">
            <a:extLst>
              <a:ext uri="{FF2B5EF4-FFF2-40B4-BE49-F238E27FC236}">
                <a16:creationId xmlns:a16="http://schemas.microsoft.com/office/drawing/2014/main" id="{6B17C7FD-0764-40FC-82E0-2398FAE0A141}"/>
              </a:ext>
            </a:extLst>
          </p:cNvPr>
          <p:cNvSpPr txBox="1"/>
          <p:nvPr/>
        </p:nvSpPr>
        <p:spPr>
          <a:xfrm>
            <a:off x="7594784" y="3931212"/>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Chục</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13" name="TextBox 12">
            <a:extLst>
              <a:ext uri="{FF2B5EF4-FFF2-40B4-BE49-F238E27FC236}">
                <a16:creationId xmlns:a16="http://schemas.microsoft.com/office/drawing/2014/main" id="{0F9DDC48-ABAB-47B7-83EC-8F4E467646C9}"/>
              </a:ext>
            </a:extLst>
          </p:cNvPr>
          <p:cNvSpPr txBox="1"/>
          <p:nvPr/>
        </p:nvSpPr>
        <p:spPr>
          <a:xfrm>
            <a:off x="8310600" y="4136716"/>
            <a:ext cx="1103190" cy="400110"/>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14" name="TextBox 13">
            <a:extLst>
              <a:ext uri="{FF2B5EF4-FFF2-40B4-BE49-F238E27FC236}">
                <a16:creationId xmlns:a16="http://schemas.microsoft.com/office/drawing/2014/main" id="{A80B5D37-0887-4D65-8B5B-2F1805ED72D6}"/>
              </a:ext>
            </a:extLst>
          </p:cNvPr>
          <p:cNvSpPr txBox="1"/>
          <p:nvPr/>
        </p:nvSpPr>
        <p:spPr>
          <a:xfrm>
            <a:off x="9230625" y="4140917"/>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endParaRPr lang="vi-VN" sz="2000" dirty="0">
              <a:solidFill>
                <a:srgbClr val="263238"/>
              </a:solidFill>
              <a:latin typeface="#9Slide03 Jura Bold" panose="00000800000000000000" pitchFamily="2" charset="0"/>
            </a:endParaRPr>
          </a:p>
        </p:txBody>
      </p:sp>
      <p:sp>
        <p:nvSpPr>
          <p:cNvPr id="15" name="TextBox 14">
            <a:extLst>
              <a:ext uri="{FF2B5EF4-FFF2-40B4-BE49-F238E27FC236}">
                <a16:creationId xmlns:a16="http://schemas.microsoft.com/office/drawing/2014/main" id="{CA0BE898-06F4-499A-B7B9-8F8918A086DA}"/>
              </a:ext>
            </a:extLst>
          </p:cNvPr>
          <p:cNvSpPr txBox="1"/>
          <p:nvPr/>
        </p:nvSpPr>
        <p:spPr>
          <a:xfrm>
            <a:off x="10007113" y="4140917"/>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16" name="TextBox 15">
            <a:extLst>
              <a:ext uri="{FF2B5EF4-FFF2-40B4-BE49-F238E27FC236}">
                <a16:creationId xmlns:a16="http://schemas.microsoft.com/office/drawing/2014/main" id="{5373A529-2A0E-4ED8-ACDB-E1568B5BC28D}"/>
              </a:ext>
            </a:extLst>
          </p:cNvPr>
          <p:cNvSpPr txBox="1"/>
          <p:nvPr/>
        </p:nvSpPr>
        <p:spPr>
          <a:xfrm>
            <a:off x="10927644" y="3931212"/>
            <a:ext cx="780875"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cxnSp>
        <p:nvCxnSpPr>
          <p:cNvPr id="17" name="Straight Connector 16">
            <a:extLst>
              <a:ext uri="{FF2B5EF4-FFF2-40B4-BE49-F238E27FC236}">
                <a16:creationId xmlns:a16="http://schemas.microsoft.com/office/drawing/2014/main" id="{FB6F6761-E768-43BE-B23E-6687A3CC00BA}"/>
              </a:ext>
            </a:extLst>
          </p:cNvPr>
          <p:cNvCxnSpPr>
            <a:cxnSpLocks/>
          </p:cNvCxnSpPr>
          <p:nvPr/>
        </p:nvCxnSpPr>
        <p:spPr>
          <a:xfrm>
            <a:off x="11701644" y="3789073"/>
            <a:ext cx="0" cy="1516566"/>
          </a:xfrm>
          <a:prstGeom prst="line">
            <a:avLst/>
          </a:prstGeom>
          <a:noFill/>
          <a:ln w="19050" cap="flat" cmpd="sng" algn="ctr">
            <a:solidFill>
              <a:srgbClr val="6F2F54">
                <a:shade val="95000"/>
                <a:satMod val="105000"/>
              </a:srgbClr>
            </a:solidFill>
            <a:prstDash val="solid"/>
          </a:ln>
          <a:effectLst/>
        </p:spPr>
      </p:cxnSp>
      <p:cxnSp>
        <p:nvCxnSpPr>
          <p:cNvPr id="18" name="Straight Connector 17">
            <a:extLst>
              <a:ext uri="{FF2B5EF4-FFF2-40B4-BE49-F238E27FC236}">
                <a16:creationId xmlns:a16="http://schemas.microsoft.com/office/drawing/2014/main" id="{81C73D65-07C2-45A9-A52F-9BE78F005A01}"/>
              </a:ext>
            </a:extLst>
          </p:cNvPr>
          <p:cNvCxnSpPr>
            <a:cxnSpLocks/>
          </p:cNvCxnSpPr>
          <p:nvPr/>
        </p:nvCxnSpPr>
        <p:spPr>
          <a:xfrm>
            <a:off x="5729809" y="4734710"/>
            <a:ext cx="5971835" cy="0"/>
          </a:xfrm>
          <a:prstGeom prst="line">
            <a:avLst/>
          </a:prstGeom>
          <a:noFill/>
          <a:ln w="19050" cap="flat" cmpd="sng" algn="ctr">
            <a:solidFill>
              <a:srgbClr val="6F2F54">
                <a:shade val="95000"/>
                <a:satMod val="105000"/>
              </a:srgbClr>
            </a:solidFill>
            <a:prstDash val="solid"/>
          </a:ln>
          <a:effectLst/>
        </p:spPr>
      </p:cxnSp>
      <p:sp>
        <p:nvSpPr>
          <p:cNvPr id="19" name="TextBox 18">
            <a:extLst>
              <a:ext uri="{FF2B5EF4-FFF2-40B4-BE49-F238E27FC236}">
                <a16:creationId xmlns:a16="http://schemas.microsoft.com/office/drawing/2014/main" id="{3B2DBB2D-66AB-4FC8-8694-CC826CE07672}"/>
              </a:ext>
            </a:extLst>
          </p:cNvPr>
          <p:cNvSpPr txBox="1"/>
          <p:nvPr/>
        </p:nvSpPr>
        <p:spPr>
          <a:xfrm>
            <a:off x="5796334" y="4135451"/>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Hàng</a:t>
            </a:r>
            <a:endParaRPr lang="vi-VN" sz="2000" dirty="0">
              <a:solidFill>
                <a:srgbClr val="263238"/>
              </a:solidFill>
              <a:latin typeface="#9Slide03 Jura Bold" panose="00000800000000000000" pitchFamily="2" charset="0"/>
            </a:endParaRPr>
          </a:p>
        </p:txBody>
      </p:sp>
      <p:sp>
        <p:nvSpPr>
          <p:cNvPr id="20" name="TextBox 19">
            <a:extLst>
              <a:ext uri="{FF2B5EF4-FFF2-40B4-BE49-F238E27FC236}">
                <a16:creationId xmlns:a16="http://schemas.microsoft.com/office/drawing/2014/main" id="{B6D4A625-D488-4F50-870C-585848BA18D9}"/>
              </a:ext>
            </a:extLst>
          </p:cNvPr>
          <p:cNvSpPr txBox="1"/>
          <p:nvPr/>
        </p:nvSpPr>
        <p:spPr>
          <a:xfrm>
            <a:off x="5694674" y="4824698"/>
            <a:ext cx="1136443"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21" name="TextBox 20">
            <a:extLst>
              <a:ext uri="{FF2B5EF4-FFF2-40B4-BE49-F238E27FC236}">
                <a16:creationId xmlns:a16="http://schemas.microsoft.com/office/drawing/2014/main" id="{62773B2B-D668-47A3-8BF3-ED38883BF265}"/>
              </a:ext>
            </a:extLst>
          </p:cNvPr>
          <p:cNvSpPr txBox="1"/>
          <p:nvPr/>
        </p:nvSpPr>
        <p:spPr>
          <a:xfrm>
            <a:off x="1124248" y="2749096"/>
            <a:ext cx="3284123"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Cấu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tạo</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thập</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phân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bcd</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22" name="Straight Connector 21">
            <a:extLst>
              <a:ext uri="{FF2B5EF4-FFF2-40B4-BE49-F238E27FC236}">
                <a16:creationId xmlns:a16="http://schemas.microsoft.com/office/drawing/2014/main" id="{A6EB9C3F-7466-4737-81E9-DF92C35621D8}"/>
              </a:ext>
            </a:extLst>
          </p:cNvPr>
          <p:cNvCxnSpPr>
            <a:cxnSpLocks/>
          </p:cNvCxnSpPr>
          <p:nvPr/>
        </p:nvCxnSpPr>
        <p:spPr>
          <a:xfrm>
            <a:off x="3825826" y="2749096"/>
            <a:ext cx="448331" cy="0"/>
          </a:xfrm>
          <a:prstGeom prst="line">
            <a:avLst/>
          </a:prstGeom>
          <a:noFill/>
          <a:ln w="9525" cap="flat" cmpd="sng" algn="ctr">
            <a:solidFill>
              <a:srgbClr val="002060"/>
            </a:solidFill>
            <a:prstDash val="solid"/>
          </a:ln>
          <a:effectLst/>
        </p:spPr>
      </p:cxnSp>
      <p:sp>
        <p:nvSpPr>
          <p:cNvPr id="23" name="TextBox 22">
            <a:extLst>
              <a:ext uri="{FF2B5EF4-FFF2-40B4-BE49-F238E27FC236}">
                <a16:creationId xmlns:a16="http://schemas.microsoft.com/office/drawing/2014/main" id="{5138CA6A-9EDE-4377-B54E-EF18CE5D744B}"/>
              </a:ext>
            </a:extLst>
          </p:cNvPr>
          <p:cNvSpPr txBox="1"/>
          <p:nvPr/>
        </p:nvSpPr>
        <p:spPr>
          <a:xfrm>
            <a:off x="4408371" y="2749096"/>
            <a:ext cx="3509184"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nhiên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có</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ba</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chữ</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0686F74-887D-4670-9E0C-104F87F82BF8}"/>
                  </a:ext>
                </a:extLst>
              </p:cNvPr>
              <p:cNvSpPr txBox="1"/>
              <p:nvPr/>
            </p:nvSpPr>
            <p:spPr>
              <a:xfrm flipH="1">
                <a:off x="9252927" y="3363021"/>
                <a:ext cx="9998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b </a:t>
                </a:r>
                <a14:m>
                  <m:oMath xmlns:m="http://schemas.openxmlformats.org/officeDocument/2006/math">
                    <m:r>
                      <a:rPr lang="en-US" sz="2400" i="1"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Choice>
        <mc:Fallback xmlns="">
          <p:sp>
            <p:nvSpPr>
              <p:cNvPr id="24" name="TextBox 23">
                <a:extLst>
                  <a:ext uri="{FF2B5EF4-FFF2-40B4-BE49-F238E27FC236}">
                    <a16:creationId xmlns:a16="http://schemas.microsoft.com/office/drawing/2014/main" id="{00686F74-887D-4670-9E0C-104F87F82BF8}"/>
                  </a:ext>
                </a:extLst>
              </p:cNvPr>
              <p:cNvSpPr txBox="1">
                <a:spLocks noRot="1" noChangeAspect="1" noMove="1" noResize="1" noEditPoints="1" noAdjustHandles="1" noChangeArrowheads="1" noChangeShapeType="1" noTextEdit="1"/>
              </p:cNvSpPr>
              <p:nvPr/>
            </p:nvSpPr>
            <p:spPr>
              <a:xfrm flipH="1">
                <a:off x="9252927" y="3363021"/>
                <a:ext cx="999882" cy="461665"/>
              </a:xfrm>
              <a:prstGeom prst="rect">
                <a:avLst/>
              </a:prstGeom>
              <a:blipFill>
                <a:blip r:embed="rId3"/>
                <a:stretch>
                  <a:fillRect l="-9756" t="-8000" b="-3333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A99F4621-E8BE-46DB-9D4F-F9696E3187A0}"/>
              </a:ext>
            </a:extLst>
          </p:cNvPr>
          <p:cNvSpPr txBox="1"/>
          <p:nvPr/>
        </p:nvSpPr>
        <p:spPr>
          <a:xfrm flipH="1">
            <a:off x="9512002" y="4843974"/>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b</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6" name="TextBox 25">
            <a:extLst>
              <a:ext uri="{FF2B5EF4-FFF2-40B4-BE49-F238E27FC236}">
                <a16:creationId xmlns:a16="http://schemas.microsoft.com/office/drawing/2014/main" id="{46E4084A-30AD-4C3D-942D-723DD4C5CC72}"/>
              </a:ext>
            </a:extLst>
          </p:cNvPr>
          <p:cNvSpPr txBox="1"/>
          <p:nvPr/>
        </p:nvSpPr>
        <p:spPr>
          <a:xfrm flipH="1">
            <a:off x="10363444" y="4841809"/>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c</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7" name="TextBox 26">
            <a:extLst>
              <a:ext uri="{FF2B5EF4-FFF2-40B4-BE49-F238E27FC236}">
                <a16:creationId xmlns:a16="http://schemas.microsoft.com/office/drawing/2014/main" id="{2CF40BD0-93D9-4AF4-8472-3E295F85702E}"/>
              </a:ext>
            </a:extLst>
          </p:cNvPr>
          <p:cNvSpPr txBox="1"/>
          <p:nvPr/>
        </p:nvSpPr>
        <p:spPr>
          <a:xfrm flipH="1">
            <a:off x="11097416" y="4841809"/>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d</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8" name="Google Shape;1815;p46">
            <a:extLst>
              <a:ext uri="{FF2B5EF4-FFF2-40B4-BE49-F238E27FC236}">
                <a16:creationId xmlns:a16="http://schemas.microsoft.com/office/drawing/2014/main" id="{7AC7FCB2-5686-49D1-AFDF-DF7722D5CB08}"/>
              </a:ext>
            </a:extLst>
          </p:cNvPr>
          <p:cNvSpPr/>
          <p:nvPr/>
        </p:nvSpPr>
        <p:spPr>
          <a:xfrm rot="13532356">
            <a:off x="928487" y="2850156"/>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3013282-6E75-47D0-9F0B-ACD7E07967D8}"/>
                  </a:ext>
                </a:extLst>
              </p:cNvPr>
              <p:cNvSpPr txBox="1"/>
              <p:nvPr/>
            </p:nvSpPr>
            <p:spPr>
              <a:xfrm>
                <a:off x="1111548" y="4110744"/>
                <a:ext cx="3017687" cy="461665"/>
              </a:xfrm>
              <a:prstGeom prst="rect">
                <a:avLst/>
              </a:prstGeom>
              <a:noFill/>
            </p:spPr>
            <p:txBody>
              <a:bodyPr wrap="square">
                <a:spAutoFit/>
              </a:bodyPr>
              <a:lstStyle/>
              <a:p>
                <a:r>
                  <a:rPr lang="en-US" sz="2400" dirty="0">
                    <a:solidFill>
                      <a:srgbClr val="002060"/>
                    </a:solidFill>
                    <a:latin typeface="#9Slide03 Arima Madurai" panose="020B0604020202020204" charset="-93"/>
                    <a:cs typeface="#9Slide03 Arima Madurai" panose="020B0604020202020204" charset="-93"/>
                  </a:rPr>
                  <a:t>cd  = (c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20B0604020202020204" charset="-93"/>
                    <a:cs typeface="#9Slide03 Arima Madurai" panose="020B0604020202020204" charset="-93"/>
                  </a:rPr>
                  <a:t> 10) </a:t>
                </a:r>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20B0604020202020204" charset="-93"/>
                    <a:cs typeface="#9Slide03 Arima Madurai" panose="020B0604020202020204" charset="-93"/>
                  </a:rPr>
                  <a:t> d </a:t>
                </a:r>
                <a:endParaRPr lang="vi-VN" sz="2400" dirty="0">
                  <a:solidFill>
                    <a:srgbClr val="002060"/>
                  </a:solidFill>
                  <a:latin typeface="#9Slide03 Arima Madurai" panose="020B0604020202020204" charset="-93"/>
                  <a:cs typeface="#9Slide03 Arima Madurai" panose="020B0604020202020204" charset="-93"/>
                </a:endParaRPr>
              </a:p>
            </p:txBody>
          </p:sp>
        </mc:Choice>
        <mc:Fallback xmlns="">
          <p:sp>
            <p:nvSpPr>
              <p:cNvPr id="29" name="TextBox 28">
                <a:extLst>
                  <a:ext uri="{FF2B5EF4-FFF2-40B4-BE49-F238E27FC236}">
                    <a16:creationId xmlns:a16="http://schemas.microsoft.com/office/drawing/2014/main" id="{33013282-6E75-47D0-9F0B-ACD7E07967D8}"/>
                  </a:ext>
                </a:extLst>
              </p:cNvPr>
              <p:cNvSpPr txBox="1">
                <a:spLocks noRot="1" noChangeAspect="1" noMove="1" noResize="1" noEditPoints="1" noAdjustHandles="1" noChangeArrowheads="1" noChangeShapeType="1" noTextEdit="1"/>
              </p:cNvSpPr>
              <p:nvPr/>
            </p:nvSpPr>
            <p:spPr>
              <a:xfrm>
                <a:off x="1111548" y="4110744"/>
                <a:ext cx="3017687" cy="461665"/>
              </a:xfrm>
              <a:prstGeom prst="rect">
                <a:avLst/>
              </a:prstGeom>
              <a:blipFill>
                <a:blip r:embed="rId4"/>
                <a:stretch>
                  <a:fillRect l="-3030" t="-7895" b="-31579"/>
                </a:stretch>
              </a:blipFill>
            </p:spPr>
            <p:txBody>
              <a:bodyPr/>
              <a:lstStyle/>
              <a:p>
                <a:r>
                  <a:rPr lang="vi-VN">
                    <a:noFill/>
                  </a:rPr>
                  <a:t> </a:t>
                </a:r>
              </a:p>
            </p:txBody>
          </p:sp>
        </mc:Fallback>
      </mc:AlternateContent>
      <p:cxnSp>
        <p:nvCxnSpPr>
          <p:cNvPr id="30" name="Straight Connector 29">
            <a:extLst>
              <a:ext uri="{FF2B5EF4-FFF2-40B4-BE49-F238E27FC236}">
                <a16:creationId xmlns:a16="http://schemas.microsoft.com/office/drawing/2014/main" id="{F03451CD-4DDD-42A6-92F4-1A83F8FEAEDB}"/>
              </a:ext>
            </a:extLst>
          </p:cNvPr>
          <p:cNvCxnSpPr>
            <a:cxnSpLocks/>
          </p:cNvCxnSpPr>
          <p:nvPr/>
        </p:nvCxnSpPr>
        <p:spPr>
          <a:xfrm>
            <a:off x="1219300" y="4103400"/>
            <a:ext cx="258762" cy="0"/>
          </a:xfrm>
          <a:prstGeom prst="line">
            <a:avLst/>
          </a:prstGeom>
          <a:noFill/>
          <a:ln w="9525" cap="flat" cmpd="sng" algn="ctr">
            <a:solidFill>
              <a:srgbClr val="002060"/>
            </a:solidFill>
            <a:prstDash val="solid"/>
          </a:ln>
          <a:effectLst/>
        </p:spPr>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8A9B406-3741-4274-A755-69645DDE6B77}"/>
                  </a:ext>
                </a:extLst>
              </p:cNvPr>
              <p:cNvSpPr txBox="1"/>
              <p:nvPr/>
            </p:nvSpPr>
            <p:spPr>
              <a:xfrm>
                <a:off x="1111548" y="4608407"/>
                <a:ext cx="4448072" cy="461665"/>
              </a:xfrm>
              <a:prstGeom prst="rect">
                <a:avLst/>
              </a:prstGeom>
              <a:noFill/>
            </p:spPr>
            <p:txBody>
              <a:bodyPr wrap="square">
                <a:spAutoFit/>
              </a:bodyPr>
              <a:lstStyle/>
              <a:p>
                <a:r>
                  <a:rPr lang="en-US" sz="2400" dirty="0">
                    <a:solidFill>
                      <a:srgbClr val="002060"/>
                    </a:solidFill>
                    <a:latin typeface="#9Slide03 Arima Madurai" panose="020B0604020202020204" charset="-93"/>
                    <a:cs typeface="#9Slide03 Arima Madurai" panose="020B0604020202020204" charset="-93"/>
                  </a:rPr>
                  <a:t>bcd  = (b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20B0604020202020204" charset="-93"/>
                    <a:cs typeface="#9Slide03 Arima Madurai" panose="020B0604020202020204" charset="-93"/>
                  </a:rPr>
                  <a:t> 100) </a:t>
                </a:r>
                <a14:m>
                  <m:oMath xmlns:m="http://schemas.openxmlformats.org/officeDocument/2006/math">
                    <m:r>
                      <a:rPr lang="en-US" sz="2400" i="1"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20B0604020202020204" charset="-93"/>
                    <a:cs typeface="#9Slide03 Arima Madurai" panose="020B0604020202020204" charset="-93"/>
                  </a:rPr>
                  <a:t> (c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20B0604020202020204" charset="-93"/>
                    <a:cs typeface="#9Slide03 Arima Madurai" panose="020B0604020202020204" charset="-93"/>
                  </a:rPr>
                  <a:t> 10) </a:t>
                </a:r>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20B0604020202020204" charset="-93"/>
                    <a:cs typeface="#9Slide03 Arima Madurai" panose="020B0604020202020204" charset="-93"/>
                  </a:rPr>
                  <a:t> d </a:t>
                </a:r>
                <a:endParaRPr lang="vi-VN" sz="2400" dirty="0">
                  <a:solidFill>
                    <a:srgbClr val="002060"/>
                  </a:solidFill>
                  <a:latin typeface="#9Slide03 Arima Madurai" panose="020B0604020202020204" charset="-93"/>
                  <a:cs typeface="#9Slide03 Arima Madurai" panose="020B0604020202020204" charset="-93"/>
                </a:endParaRPr>
              </a:p>
            </p:txBody>
          </p:sp>
        </mc:Choice>
        <mc:Fallback xmlns="">
          <p:sp>
            <p:nvSpPr>
              <p:cNvPr id="31" name="TextBox 30">
                <a:extLst>
                  <a:ext uri="{FF2B5EF4-FFF2-40B4-BE49-F238E27FC236}">
                    <a16:creationId xmlns:a16="http://schemas.microsoft.com/office/drawing/2014/main" id="{78A9B406-3741-4274-A755-69645DDE6B77}"/>
                  </a:ext>
                </a:extLst>
              </p:cNvPr>
              <p:cNvSpPr txBox="1">
                <a:spLocks noRot="1" noChangeAspect="1" noMove="1" noResize="1" noEditPoints="1" noAdjustHandles="1" noChangeArrowheads="1" noChangeShapeType="1" noTextEdit="1"/>
              </p:cNvSpPr>
              <p:nvPr/>
            </p:nvSpPr>
            <p:spPr>
              <a:xfrm>
                <a:off x="1111548" y="4608407"/>
                <a:ext cx="4448072" cy="461665"/>
              </a:xfrm>
              <a:prstGeom prst="rect">
                <a:avLst/>
              </a:prstGeom>
              <a:blipFill>
                <a:blip r:embed="rId5"/>
                <a:stretch>
                  <a:fillRect l="-2055" t="-7895" r="-548" b="-31579"/>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278D335F-E101-424F-A8A8-3854FBDEEF8C}"/>
              </a:ext>
            </a:extLst>
          </p:cNvPr>
          <p:cNvCxnSpPr>
            <a:cxnSpLocks/>
          </p:cNvCxnSpPr>
          <p:nvPr/>
        </p:nvCxnSpPr>
        <p:spPr>
          <a:xfrm>
            <a:off x="1233787" y="4608407"/>
            <a:ext cx="390525" cy="0"/>
          </a:xfrm>
          <a:prstGeom prst="line">
            <a:avLst/>
          </a:prstGeom>
          <a:noFill/>
          <a:ln w="9525" cap="flat" cmpd="sng" algn="ctr">
            <a:solidFill>
              <a:srgbClr val="002060"/>
            </a:solidFill>
            <a:prstDash val="solid"/>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310A7DD-656D-44DE-AA57-406A4987D9A5}"/>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2310A7DD-656D-44DE-AA57-406A4987D9A5}"/>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AA3DEE8-8A42-4260-A93A-BE255221EA1F}"/>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9" name="TextBox 38">
                <a:extLst>
                  <a:ext uri="{FF2B5EF4-FFF2-40B4-BE49-F238E27FC236}">
                    <a16:creationId xmlns:a16="http://schemas.microsoft.com/office/drawing/2014/main" id="{3AA3DEE8-8A42-4260-A93A-BE255221EA1F}"/>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7"/>
                <a:stretch>
                  <a:fillRect/>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C0E47B09-C14B-70EA-F8DA-F0E9182EFA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34" name="Google Shape;1818;p46">
            <a:extLst>
              <a:ext uri="{FF2B5EF4-FFF2-40B4-BE49-F238E27FC236}">
                <a16:creationId xmlns:a16="http://schemas.microsoft.com/office/drawing/2014/main" id="{1A350574-2221-0F45-DE0A-A08FF5310457}"/>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36" name="Arrow: Chevron 35">
            <a:extLst>
              <a:ext uri="{FF2B5EF4-FFF2-40B4-BE49-F238E27FC236}">
                <a16:creationId xmlns:a16="http://schemas.microsoft.com/office/drawing/2014/main" id="{D246C921-4333-EB6B-1FB8-A1261CB374FA}"/>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TextBox 37">
            <a:extLst>
              <a:ext uri="{FF2B5EF4-FFF2-40B4-BE49-F238E27FC236}">
                <a16:creationId xmlns:a16="http://schemas.microsoft.com/office/drawing/2014/main" id="{CCC24C75-1F0E-332D-2579-9A98A33B5A8B}"/>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spTree>
    <p:extLst>
      <p:ext uri="{BB962C8B-B14F-4D97-AF65-F5344CB8AC3E}">
        <p14:creationId xmlns:p14="http://schemas.microsoft.com/office/powerpoint/2010/main" val="56171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6AB9A895-84D9-4C4F-8091-91AF5781A81A}"/>
              </a:ext>
            </a:extLst>
          </p:cNvPr>
          <p:cNvCxnSpPr>
            <a:cxnSpLocks/>
          </p:cNvCxnSpPr>
          <p:nvPr/>
        </p:nvCxnSpPr>
        <p:spPr>
          <a:xfrm>
            <a:off x="5729809" y="3354176"/>
            <a:ext cx="0" cy="1510061"/>
          </a:xfrm>
          <a:prstGeom prst="line">
            <a:avLst/>
          </a:prstGeom>
          <a:noFill/>
          <a:ln w="19050" cap="flat" cmpd="sng" algn="ctr">
            <a:solidFill>
              <a:srgbClr val="6F2F54">
                <a:shade val="95000"/>
                <a:satMod val="105000"/>
              </a:srgbClr>
            </a:solidFill>
            <a:prstDash val="solid"/>
          </a:ln>
          <a:effectLst/>
        </p:spPr>
      </p:cxnSp>
      <p:cxnSp>
        <p:nvCxnSpPr>
          <p:cNvPr id="42" name="Straight Connector 41">
            <a:extLst>
              <a:ext uri="{FF2B5EF4-FFF2-40B4-BE49-F238E27FC236}">
                <a16:creationId xmlns:a16="http://schemas.microsoft.com/office/drawing/2014/main" id="{D22DF287-FF62-421C-B430-247F56A75451}"/>
              </a:ext>
            </a:extLst>
          </p:cNvPr>
          <p:cNvCxnSpPr>
            <a:cxnSpLocks/>
          </p:cNvCxnSpPr>
          <p:nvPr/>
        </p:nvCxnSpPr>
        <p:spPr>
          <a:xfrm>
            <a:off x="5729809" y="4864237"/>
            <a:ext cx="5971835" cy="0"/>
          </a:xfrm>
          <a:prstGeom prst="line">
            <a:avLst/>
          </a:prstGeom>
          <a:noFill/>
          <a:ln w="19050" cap="flat" cmpd="sng" algn="ctr">
            <a:solidFill>
              <a:srgbClr val="6F2F54">
                <a:shade val="95000"/>
                <a:satMod val="105000"/>
              </a:srgbClr>
            </a:solidFill>
            <a:prstDash val="solid"/>
          </a:ln>
          <a:effectLst/>
        </p:spPr>
      </p:cxnSp>
      <p:cxnSp>
        <p:nvCxnSpPr>
          <p:cNvPr id="43" name="Straight Connector 42">
            <a:extLst>
              <a:ext uri="{FF2B5EF4-FFF2-40B4-BE49-F238E27FC236}">
                <a16:creationId xmlns:a16="http://schemas.microsoft.com/office/drawing/2014/main" id="{B1852813-DC8D-47C1-9C5F-B5E336859F34}"/>
              </a:ext>
            </a:extLst>
          </p:cNvPr>
          <p:cNvCxnSpPr>
            <a:cxnSpLocks/>
          </p:cNvCxnSpPr>
          <p:nvPr/>
        </p:nvCxnSpPr>
        <p:spPr>
          <a:xfrm>
            <a:off x="5729809" y="3358645"/>
            <a:ext cx="5971835" cy="0"/>
          </a:xfrm>
          <a:prstGeom prst="line">
            <a:avLst/>
          </a:prstGeom>
          <a:noFill/>
          <a:ln w="19050" cap="flat" cmpd="sng" algn="ctr">
            <a:solidFill>
              <a:srgbClr val="6F2F54">
                <a:shade val="95000"/>
                <a:satMod val="105000"/>
              </a:srgbClr>
            </a:solidFill>
            <a:prstDash val="solid"/>
          </a:ln>
          <a:effectLst/>
        </p:spPr>
      </p:cxnSp>
      <p:cxnSp>
        <p:nvCxnSpPr>
          <p:cNvPr id="44" name="Straight Connector 43">
            <a:extLst>
              <a:ext uri="{FF2B5EF4-FFF2-40B4-BE49-F238E27FC236}">
                <a16:creationId xmlns:a16="http://schemas.microsoft.com/office/drawing/2014/main" id="{D74A7760-40F3-430B-AB94-58BD95D03D7F}"/>
              </a:ext>
            </a:extLst>
          </p:cNvPr>
          <p:cNvCxnSpPr>
            <a:cxnSpLocks/>
          </p:cNvCxnSpPr>
          <p:nvPr/>
        </p:nvCxnSpPr>
        <p:spPr>
          <a:xfrm>
            <a:off x="6814149" y="3358645"/>
            <a:ext cx="3514" cy="1512097"/>
          </a:xfrm>
          <a:prstGeom prst="line">
            <a:avLst/>
          </a:prstGeom>
          <a:noFill/>
          <a:ln w="9525" cap="flat" cmpd="sng" algn="ctr">
            <a:solidFill>
              <a:srgbClr val="6F2F54">
                <a:shade val="95000"/>
                <a:satMod val="105000"/>
              </a:srgbClr>
            </a:solidFill>
            <a:prstDash val="solid"/>
          </a:ln>
          <a:effectLst/>
        </p:spPr>
      </p:cxnSp>
      <p:cxnSp>
        <p:nvCxnSpPr>
          <p:cNvPr id="45" name="Straight Connector 44">
            <a:extLst>
              <a:ext uri="{FF2B5EF4-FFF2-40B4-BE49-F238E27FC236}">
                <a16:creationId xmlns:a16="http://schemas.microsoft.com/office/drawing/2014/main" id="{90E3AB87-73B5-462E-8810-E2BEB47C25A8}"/>
              </a:ext>
            </a:extLst>
          </p:cNvPr>
          <p:cNvCxnSpPr>
            <a:cxnSpLocks/>
          </p:cNvCxnSpPr>
          <p:nvPr/>
        </p:nvCxnSpPr>
        <p:spPr>
          <a:xfrm>
            <a:off x="9266380" y="3363701"/>
            <a:ext cx="0" cy="1490126"/>
          </a:xfrm>
          <a:prstGeom prst="line">
            <a:avLst/>
          </a:prstGeom>
          <a:noFill/>
          <a:ln w="19050" cap="flat" cmpd="sng" algn="ctr">
            <a:solidFill>
              <a:srgbClr val="6F2F54">
                <a:shade val="95000"/>
                <a:satMod val="105000"/>
              </a:srgbClr>
            </a:solidFill>
            <a:prstDash val="solid"/>
          </a:ln>
          <a:effectLst/>
        </p:spPr>
      </p:cxnSp>
      <p:cxnSp>
        <p:nvCxnSpPr>
          <p:cNvPr id="46" name="Straight Connector 45">
            <a:extLst>
              <a:ext uri="{FF2B5EF4-FFF2-40B4-BE49-F238E27FC236}">
                <a16:creationId xmlns:a16="http://schemas.microsoft.com/office/drawing/2014/main" id="{F5B450D5-BAA8-4E3F-87BB-76BA6D351F12}"/>
              </a:ext>
            </a:extLst>
          </p:cNvPr>
          <p:cNvCxnSpPr>
            <a:cxnSpLocks/>
          </p:cNvCxnSpPr>
          <p:nvPr/>
        </p:nvCxnSpPr>
        <p:spPr>
          <a:xfrm>
            <a:off x="10082619" y="3354177"/>
            <a:ext cx="0" cy="1516565"/>
          </a:xfrm>
          <a:prstGeom prst="line">
            <a:avLst/>
          </a:prstGeom>
          <a:noFill/>
          <a:ln w="9525" cap="flat" cmpd="sng" algn="ctr">
            <a:solidFill>
              <a:srgbClr val="6F2F54">
                <a:shade val="95000"/>
                <a:satMod val="105000"/>
              </a:srgbClr>
            </a:solidFill>
            <a:prstDash val="solid"/>
          </a:ln>
          <a:effectLst/>
        </p:spPr>
      </p:cxnSp>
      <p:cxnSp>
        <p:nvCxnSpPr>
          <p:cNvPr id="47" name="Straight Connector 46">
            <a:extLst>
              <a:ext uri="{FF2B5EF4-FFF2-40B4-BE49-F238E27FC236}">
                <a16:creationId xmlns:a16="http://schemas.microsoft.com/office/drawing/2014/main" id="{73A248F4-2B0A-4A86-B849-9AB20433BBCA}"/>
              </a:ext>
            </a:extLst>
          </p:cNvPr>
          <p:cNvCxnSpPr>
            <a:cxnSpLocks/>
          </p:cNvCxnSpPr>
          <p:nvPr/>
        </p:nvCxnSpPr>
        <p:spPr>
          <a:xfrm>
            <a:off x="10898858" y="3354177"/>
            <a:ext cx="0" cy="1516565"/>
          </a:xfrm>
          <a:prstGeom prst="line">
            <a:avLst/>
          </a:prstGeom>
          <a:noFill/>
          <a:ln w="9525" cap="flat" cmpd="sng" algn="ctr">
            <a:solidFill>
              <a:srgbClr val="6F2F54">
                <a:shade val="95000"/>
                <a:satMod val="105000"/>
              </a:srgbClr>
            </a:solidFill>
            <a:prstDash val="solid"/>
          </a:ln>
          <a:effectLst/>
        </p:spPr>
      </p:cxnSp>
      <p:cxnSp>
        <p:nvCxnSpPr>
          <p:cNvPr id="48" name="Straight Connector 47">
            <a:extLst>
              <a:ext uri="{FF2B5EF4-FFF2-40B4-BE49-F238E27FC236}">
                <a16:creationId xmlns:a16="http://schemas.microsoft.com/office/drawing/2014/main" id="{2AB3934C-DF0B-4A7F-B463-5539CC01FB58}"/>
              </a:ext>
            </a:extLst>
          </p:cNvPr>
          <p:cNvCxnSpPr>
            <a:cxnSpLocks/>
          </p:cNvCxnSpPr>
          <p:nvPr/>
        </p:nvCxnSpPr>
        <p:spPr>
          <a:xfrm>
            <a:off x="8450141" y="3354177"/>
            <a:ext cx="0" cy="1516565"/>
          </a:xfrm>
          <a:prstGeom prst="line">
            <a:avLst/>
          </a:prstGeom>
          <a:noFill/>
          <a:ln w="9525" cap="flat" cmpd="sng" algn="ctr">
            <a:solidFill>
              <a:srgbClr val="6F2F54">
                <a:shade val="95000"/>
                <a:satMod val="105000"/>
              </a:srgbClr>
            </a:solidFill>
            <a:prstDash val="solid"/>
          </a:ln>
          <a:effectLst/>
        </p:spPr>
      </p:cxnSp>
      <p:cxnSp>
        <p:nvCxnSpPr>
          <p:cNvPr id="49" name="Straight Connector 48">
            <a:extLst>
              <a:ext uri="{FF2B5EF4-FFF2-40B4-BE49-F238E27FC236}">
                <a16:creationId xmlns:a16="http://schemas.microsoft.com/office/drawing/2014/main" id="{F8140B75-D9FC-4942-B663-D74B1F034AF2}"/>
              </a:ext>
            </a:extLst>
          </p:cNvPr>
          <p:cNvCxnSpPr>
            <a:cxnSpLocks/>
          </p:cNvCxnSpPr>
          <p:nvPr/>
        </p:nvCxnSpPr>
        <p:spPr>
          <a:xfrm>
            <a:off x="7633902" y="3354177"/>
            <a:ext cx="0" cy="1516565"/>
          </a:xfrm>
          <a:prstGeom prst="line">
            <a:avLst/>
          </a:prstGeom>
          <a:noFill/>
          <a:ln w="9525" cap="flat" cmpd="sng" algn="ctr">
            <a:solidFill>
              <a:srgbClr val="6F2F54">
                <a:shade val="95000"/>
                <a:satMod val="105000"/>
              </a:srgbClr>
            </a:solidFill>
            <a:prstDash val="solid"/>
          </a:ln>
          <a:effectLst/>
        </p:spPr>
      </p:cxnSp>
      <p:sp>
        <p:nvSpPr>
          <p:cNvPr id="50" name="TextBox 49">
            <a:extLst>
              <a:ext uri="{FF2B5EF4-FFF2-40B4-BE49-F238E27FC236}">
                <a16:creationId xmlns:a16="http://schemas.microsoft.com/office/drawing/2014/main" id="{0FA6DBFD-C66F-486C-8BB6-F70D141D8A74}"/>
              </a:ext>
            </a:extLst>
          </p:cNvPr>
          <p:cNvSpPr txBox="1"/>
          <p:nvPr/>
        </p:nvSpPr>
        <p:spPr>
          <a:xfrm>
            <a:off x="6765560" y="3496315"/>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Trăm</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51" name="TextBox 50">
            <a:extLst>
              <a:ext uri="{FF2B5EF4-FFF2-40B4-BE49-F238E27FC236}">
                <a16:creationId xmlns:a16="http://schemas.microsoft.com/office/drawing/2014/main" id="{CA83BF02-78B1-473F-BE6A-970C41417CDC}"/>
              </a:ext>
            </a:extLst>
          </p:cNvPr>
          <p:cNvSpPr txBox="1"/>
          <p:nvPr/>
        </p:nvSpPr>
        <p:spPr>
          <a:xfrm>
            <a:off x="7594784" y="3496315"/>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Chục</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52" name="TextBox 51">
            <a:extLst>
              <a:ext uri="{FF2B5EF4-FFF2-40B4-BE49-F238E27FC236}">
                <a16:creationId xmlns:a16="http://schemas.microsoft.com/office/drawing/2014/main" id="{92995A9C-9549-42D9-BB1A-963817D60CE3}"/>
              </a:ext>
            </a:extLst>
          </p:cNvPr>
          <p:cNvSpPr txBox="1"/>
          <p:nvPr/>
        </p:nvSpPr>
        <p:spPr>
          <a:xfrm>
            <a:off x="8338372" y="3701819"/>
            <a:ext cx="999550"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Nghìn</a:t>
            </a:r>
            <a:endParaRPr lang="vi-VN" sz="2000" dirty="0">
              <a:solidFill>
                <a:srgbClr val="263238"/>
              </a:solidFill>
              <a:latin typeface="#9Slide03 Jura Bold" panose="00000800000000000000" pitchFamily="2" charset="0"/>
            </a:endParaRPr>
          </a:p>
        </p:txBody>
      </p:sp>
      <p:sp>
        <p:nvSpPr>
          <p:cNvPr id="53" name="TextBox 52">
            <a:extLst>
              <a:ext uri="{FF2B5EF4-FFF2-40B4-BE49-F238E27FC236}">
                <a16:creationId xmlns:a16="http://schemas.microsoft.com/office/drawing/2014/main" id="{7C2743F8-7D69-417D-903C-BB9DD4989610}"/>
              </a:ext>
            </a:extLst>
          </p:cNvPr>
          <p:cNvSpPr txBox="1"/>
          <p:nvPr/>
        </p:nvSpPr>
        <p:spPr>
          <a:xfrm>
            <a:off x="9230625" y="3706020"/>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endParaRPr lang="vi-VN" sz="2000" dirty="0">
              <a:solidFill>
                <a:srgbClr val="263238"/>
              </a:solidFill>
              <a:latin typeface="#9Slide03 Jura Bold" panose="00000800000000000000" pitchFamily="2" charset="0"/>
            </a:endParaRPr>
          </a:p>
        </p:txBody>
      </p:sp>
      <p:sp>
        <p:nvSpPr>
          <p:cNvPr id="54" name="TextBox 53">
            <a:extLst>
              <a:ext uri="{FF2B5EF4-FFF2-40B4-BE49-F238E27FC236}">
                <a16:creationId xmlns:a16="http://schemas.microsoft.com/office/drawing/2014/main" id="{C8D78E37-9735-4D1F-B363-7AF28AD21B52}"/>
              </a:ext>
            </a:extLst>
          </p:cNvPr>
          <p:cNvSpPr txBox="1"/>
          <p:nvPr/>
        </p:nvSpPr>
        <p:spPr>
          <a:xfrm>
            <a:off x="10007113" y="3706020"/>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55" name="TextBox 54">
            <a:extLst>
              <a:ext uri="{FF2B5EF4-FFF2-40B4-BE49-F238E27FC236}">
                <a16:creationId xmlns:a16="http://schemas.microsoft.com/office/drawing/2014/main" id="{C7B635AB-BADB-4103-8DA5-18350C5A797D}"/>
              </a:ext>
            </a:extLst>
          </p:cNvPr>
          <p:cNvSpPr txBox="1"/>
          <p:nvPr/>
        </p:nvSpPr>
        <p:spPr>
          <a:xfrm>
            <a:off x="10865029" y="3496315"/>
            <a:ext cx="800809"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cxnSp>
        <p:nvCxnSpPr>
          <p:cNvPr id="56" name="Straight Connector 55">
            <a:extLst>
              <a:ext uri="{FF2B5EF4-FFF2-40B4-BE49-F238E27FC236}">
                <a16:creationId xmlns:a16="http://schemas.microsoft.com/office/drawing/2014/main" id="{FBAD61EF-CFCC-4065-BA1B-286AABBCFD6A}"/>
              </a:ext>
            </a:extLst>
          </p:cNvPr>
          <p:cNvCxnSpPr>
            <a:cxnSpLocks/>
          </p:cNvCxnSpPr>
          <p:nvPr/>
        </p:nvCxnSpPr>
        <p:spPr>
          <a:xfrm>
            <a:off x="11701644" y="3354176"/>
            <a:ext cx="0" cy="1516566"/>
          </a:xfrm>
          <a:prstGeom prst="line">
            <a:avLst/>
          </a:prstGeom>
          <a:noFill/>
          <a:ln w="19050" cap="flat" cmpd="sng" algn="ctr">
            <a:solidFill>
              <a:srgbClr val="6F2F54">
                <a:shade val="95000"/>
                <a:satMod val="105000"/>
              </a:srgbClr>
            </a:solidFill>
            <a:prstDash val="solid"/>
          </a:ln>
          <a:effectLst/>
        </p:spPr>
      </p:cxnSp>
      <p:cxnSp>
        <p:nvCxnSpPr>
          <p:cNvPr id="57" name="Straight Connector 56">
            <a:extLst>
              <a:ext uri="{FF2B5EF4-FFF2-40B4-BE49-F238E27FC236}">
                <a16:creationId xmlns:a16="http://schemas.microsoft.com/office/drawing/2014/main" id="{D2E31882-D80B-4DF0-8742-EA58EE3E084D}"/>
              </a:ext>
            </a:extLst>
          </p:cNvPr>
          <p:cNvCxnSpPr>
            <a:cxnSpLocks/>
          </p:cNvCxnSpPr>
          <p:nvPr/>
        </p:nvCxnSpPr>
        <p:spPr>
          <a:xfrm>
            <a:off x="5729809" y="4299813"/>
            <a:ext cx="5971835" cy="0"/>
          </a:xfrm>
          <a:prstGeom prst="line">
            <a:avLst/>
          </a:prstGeom>
          <a:noFill/>
          <a:ln w="19050" cap="flat" cmpd="sng" algn="ctr">
            <a:solidFill>
              <a:srgbClr val="6F2F54">
                <a:shade val="95000"/>
                <a:satMod val="105000"/>
              </a:srgbClr>
            </a:solidFill>
            <a:prstDash val="solid"/>
          </a:ln>
          <a:effectLst/>
        </p:spPr>
      </p:cxnSp>
      <p:sp>
        <p:nvSpPr>
          <p:cNvPr id="58" name="TextBox 57">
            <a:extLst>
              <a:ext uri="{FF2B5EF4-FFF2-40B4-BE49-F238E27FC236}">
                <a16:creationId xmlns:a16="http://schemas.microsoft.com/office/drawing/2014/main" id="{A94D708C-777F-4A97-898D-6EA8B57D90EF}"/>
              </a:ext>
            </a:extLst>
          </p:cNvPr>
          <p:cNvSpPr txBox="1"/>
          <p:nvPr/>
        </p:nvSpPr>
        <p:spPr>
          <a:xfrm>
            <a:off x="5796334" y="3700554"/>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Hàng</a:t>
            </a:r>
            <a:endParaRPr lang="vi-VN" sz="2000" dirty="0">
              <a:solidFill>
                <a:srgbClr val="263238"/>
              </a:solidFill>
              <a:latin typeface="#9Slide03 Jura Bold" panose="00000800000000000000" pitchFamily="2" charset="0"/>
            </a:endParaRPr>
          </a:p>
        </p:txBody>
      </p:sp>
      <p:sp>
        <p:nvSpPr>
          <p:cNvPr id="59" name="TextBox 58">
            <a:extLst>
              <a:ext uri="{FF2B5EF4-FFF2-40B4-BE49-F238E27FC236}">
                <a16:creationId xmlns:a16="http://schemas.microsoft.com/office/drawing/2014/main" id="{C250E9AB-AD02-4532-9671-42FB51BFBB15}"/>
              </a:ext>
            </a:extLst>
          </p:cNvPr>
          <p:cNvSpPr txBox="1"/>
          <p:nvPr/>
        </p:nvSpPr>
        <p:spPr>
          <a:xfrm>
            <a:off x="5694674" y="4389801"/>
            <a:ext cx="1136443"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60" name="TextBox 59">
            <a:extLst>
              <a:ext uri="{FF2B5EF4-FFF2-40B4-BE49-F238E27FC236}">
                <a16:creationId xmlns:a16="http://schemas.microsoft.com/office/drawing/2014/main" id="{10D64E59-1BF9-4CF1-9D53-5F939DAB0C4B}"/>
              </a:ext>
            </a:extLst>
          </p:cNvPr>
          <p:cNvSpPr txBox="1"/>
          <p:nvPr/>
        </p:nvSpPr>
        <p:spPr>
          <a:xfrm flipH="1">
            <a:off x="9512002" y="4409077"/>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1" name="TextBox 60">
            <a:extLst>
              <a:ext uri="{FF2B5EF4-FFF2-40B4-BE49-F238E27FC236}">
                <a16:creationId xmlns:a16="http://schemas.microsoft.com/office/drawing/2014/main" id="{F1245FA8-37B0-48B9-919F-E0723C06E27C}"/>
              </a:ext>
            </a:extLst>
          </p:cNvPr>
          <p:cNvSpPr txBox="1"/>
          <p:nvPr/>
        </p:nvSpPr>
        <p:spPr>
          <a:xfrm flipH="1">
            <a:off x="10363444" y="4406912"/>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2</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2" name="TextBox 61">
            <a:extLst>
              <a:ext uri="{FF2B5EF4-FFF2-40B4-BE49-F238E27FC236}">
                <a16:creationId xmlns:a16="http://schemas.microsoft.com/office/drawing/2014/main" id="{45182467-C873-4824-B885-31DDD1349315}"/>
              </a:ext>
            </a:extLst>
          </p:cNvPr>
          <p:cNvSpPr txBox="1"/>
          <p:nvPr/>
        </p:nvSpPr>
        <p:spPr>
          <a:xfrm flipH="1">
            <a:off x="11097416" y="4406912"/>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8</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3" name="TextBox 62">
            <a:extLst>
              <a:ext uri="{FF2B5EF4-FFF2-40B4-BE49-F238E27FC236}">
                <a16:creationId xmlns:a16="http://schemas.microsoft.com/office/drawing/2014/main" id="{F8CF6961-72E3-469C-AEC9-E539715E34D5}"/>
              </a:ext>
            </a:extLst>
          </p:cNvPr>
          <p:cNvSpPr txBox="1"/>
          <p:nvPr/>
        </p:nvSpPr>
        <p:spPr>
          <a:xfrm>
            <a:off x="1124248" y="2749096"/>
            <a:ext cx="3569811"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Cấu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tạo</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thập</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phân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bcd</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64" name="Straight Connector 63">
            <a:extLst>
              <a:ext uri="{FF2B5EF4-FFF2-40B4-BE49-F238E27FC236}">
                <a16:creationId xmlns:a16="http://schemas.microsoft.com/office/drawing/2014/main" id="{B328EF03-F591-499B-9746-078757BEDD09}"/>
              </a:ext>
            </a:extLst>
          </p:cNvPr>
          <p:cNvCxnSpPr>
            <a:cxnSpLocks/>
          </p:cNvCxnSpPr>
          <p:nvPr/>
        </p:nvCxnSpPr>
        <p:spPr>
          <a:xfrm>
            <a:off x="3835450" y="2742138"/>
            <a:ext cx="448331" cy="0"/>
          </a:xfrm>
          <a:prstGeom prst="line">
            <a:avLst/>
          </a:prstGeom>
          <a:noFill/>
          <a:ln w="9525" cap="flat" cmpd="sng" algn="ctr">
            <a:solidFill>
              <a:srgbClr val="002060"/>
            </a:solidFill>
            <a:prstDash val="solid"/>
          </a:ln>
          <a:effectLst/>
        </p:spPr>
      </p:cxnSp>
      <p:sp>
        <p:nvSpPr>
          <p:cNvPr id="65" name="TextBox 64">
            <a:extLst>
              <a:ext uri="{FF2B5EF4-FFF2-40B4-BE49-F238E27FC236}">
                <a16:creationId xmlns:a16="http://schemas.microsoft.com/office/drawing/2014/main" id="{31362E9E-04E4-4897-9B86-2E477B48B659}"/>
              </a:ext>
            </a:extLst>
          </p:cNvPr>
          <p:cNvSpPr txBox="1"/>
          <p:nvPr/>
        </p:nvSpPr>
        <p:spPr>
          <a:xfrm>
            <a:off x="4347033" y="2742138"/>
            <a:ext cx="3829974"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nhiên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có</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ba</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chữ</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66" name="Google Shape;1815;p46">
            <a:extLst>
              <a:ext uri="{FF2B5EF4-FFF2-40B4-BE49-F238E27FC236}">
                <a16:creationId xmlns:a16="http://schemas.microsoft.com/office/drawing/2014/main" id="{5203E523-D388-4521-9C8D-AD030B74651A}"/>
              </a:ext>
            </a:extLst>
          </p:cNvPr>
          <p:cNvSpPr/>
          <p:nvPr/>
        </p:nvSpPr>
        <p:spPr>
          <a:xfrm rot="13532356">
            <a:off x="928487" y="2862856"/>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A2579F9-1E32-4874-9649-E17D99ED46D9}"/>
                  </a:ext>
                </a:extLst>
              </p:cNvPr>
              <p:cNvSpPr txBox="1"/>
              <p:nvPr/>
            </p:nvSpPr>
            <p:spPr>
              <a:xfrm>
                <a:off x="1111548" y="3385918"/>
                <a:ext cx="3316071"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cd  = (c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d </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Choice>
        <mc:Fallback xmlns="">
          <p:sp>
            <p:nvSpPr>
              <p:cNvPr id="67" name="TextBox 66">
                <a:extLst>
                  <a:ext uri="{FF2B5EF4-FFF2-40B4-BE49-F238E27FC236}">
                    <a16:creationId xmlns:a16="http://schemas.microsoft.com/office/drawing/2014/main" id="{FA2579F9-1E32-4874-9649-E17D99ED46D9}"/>
                  </a:ext>
                </a:extLst>
              </p:cNvPr>
              <p:cNvSpPr txBox="1">
                <a:spLocks noRot="1" noChangeAspect="1" noMove="1" noResize="1" noEditPoints="1" noAdjustHandles="1" noChangeArrowheads="1" noChangeShapeType="1" noTextEdit="1"/>
              </p:cNvSpPr>
              <p:nvPr/>
            </p:nvSpPr>
            <p:spPr>
              <a:xfrm>
                <a:off x="1111548" y="3385918"/>
                <a:ext cx="3316071" cy="461665"/>
              </a:xfrm>
              <a:prstGeom prst="rect">
                <a:avLst/>
              </a:prstGeom>
              <a:blipFill>
                <a:blip r:embed="rId3"/>
                <a:stretch>
                  <a:fillRect l="-2757" t="-7895" b="-31579"/>
                </a:stretch>
              </a:blipFill>
            </p:spPr>
            <p:txBody>
              <a:bodyPr/>
              <a:lstStyle/>
              <a:p>
                <a:r>
                  <a:rPr lang="vi-VN">
                    <a:noFill/>
                  </a:rPr>
                  <a:t> </a:t>
                </a:r>
              </a:p>
            </p:txBody>
          </p:sp>
        </mc:Fallback>
      </mc:AlternateContent>
      <p:cxnSp>
        <p:nvCxnSpPr>
          <p:cNvPr id="68" name="Straight Connector 67">
            <a:extLst>
              <a:ext uri="{FF2B5EF4-FFF2-40B4-BE49-F238E27FC236}">
                <a16:creationId xmlns:a16="http://schemas.microsoft.com/office/drawing/2014/main" id="{C6A48969-7DCD-45BB-9842-AC44D1D71D7E}"/>
              </a:ext>
            </a:extLst>
          </p:cNvPr>
          <p:cNvCxnSpPr>
            <a:cxnSpLocks/>
          </p:cNvCxnSpPr>
          <p:nvPr/>
        </p:nvCxnSpPr>
        <p:spPr>
          <a:xfrm>
            <a:off x="1219300" y="3378574"/>
            <a:ext cx="258762" cy="0"/>
          </a:xfrm>
          <a:prstGeom prst="line">
            <a:avLst/>
          </a:prstGeom>
          <a:noFill/>
          <a:ln w="9525" cap="flat" cmpd="sng" algn="ctr">
            <a:solidFill>
              <a:srgbClr val="002060"/>
            </a:solidFill>
            <a:prstDash val="solid"/>
          </a:ln>
          <a:effectLst/>
        </p:spPr>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9C3704C-EE73-4FB3-BEC9-1976F594A4F0}"/>
                  </a:ext>
                </a:extLst>
              </p:cNvPr>
              <p:cNvSpPr txBox="1"/>
              <p:nvPr/>
            </p:nvSpPr>
            <p:spPr>
              <a:xfrm>
                <a:off x="1111548" y="3883581"/>
                <a:ext cx="440396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bcd  = (b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100) </a:t>
                </a:r>
                <a14:m>
                  <m:oMath xmlns:m="http://schemas.openxmlformats.org/officeDocument/2006/math">
                    <m:r>
                      <a:rPr lang="en-US" sz="2400" i="1"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(c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d </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Choice>
        <mc:Fallback xmlns="">
          <p:sp>
            <p:nvSpPr>
              <p:cNvPr id="69" name="TextBox 68">
                <a:extLst>
                  <a:ext uri="{FF2B5EF4-FFF2-40B4-BE49-F238E27FC236}">
                    <a16:creationId xmlns:a16="http://schemas.microsoft.com/office/drawing/2014/main" id="{09C3704C-EE73-4FB3-BEC9-1976F594A4F0}"/>
                  </a:ext>
                </a:extLst>
              </p:cNvPr>
              <p:cNvSpPr txBox="1">
                <a:spLocks noRot="1" noChangeAspect="1" noMove="1" noResize="1" noEditPoints="1" noAdjustHandles="1" noChangeArrowheads="1" noChangeShapeType="1" noTextEdit="1"/>
              </p:cNvSpPr>
              <p:nvPr/>
            </p:nvSpPr>
            <p:spPr>
              <a:xfrm>
                <a:off x="1111548" y="3883581"/>
                <a:ext cx="4403962" cy="461665"/>
              </a:xfrm>
              <a:prstGeom prst="rect">
                <a:avLst/>
              </a:prstGeom>
              <a:blipFill>
                <a:blip r:embed="rId4"/>
                <a:stretch>
                  <a:fillRect l="-2075" t="-7895" r="-1521" b="-31579"/>
                </a:stretch>
              </a:blipFill>
            </p:spPr>
            <p:txBody>
              <a:bodyPr/>
              <a:lstStyle/>
              <a:p>
                <a:r>
                  <a:rPr lang="vi-VN">
                    <a:noFill/>
                  </a:rPr>
                  <a:t> </a:t>
                </a:r>
              </a:p>
            </p:txBody>
          </p:sp>
        </mc:Fallback>
      </mc:AlternateContent>
      <p:cxnSp>
        <p:nvCxnSpPr>
          <p:cNvPr id="70" name="Straight Connector 69">
            <a:extLst>
              <a:ext uri="{FF2B5EF4-FFF2-40B4-BE49-F238E27FC236}">
                <a16:creationId xmlns:a16="http://schemas.microsoft.com/office/drawing/2014/main" id="{9C86D74C-A5FB-4EE3-8BA0-49603F4838A2}"/>
              </a:ext>
            </a:extLst>
          </p:cNvPr>
          <p:cNvCxnSpPr>
            <a:cxnSpLocks/>
          </p:cNvCxnSpPr>
          <p:nvPr/>
        </p:nvCxnSpPr>
        <p:spPr>
          <a:xfrm>
            <a:off x="1224162" y="3883581"/>
            <a:ext cx="390525" cy="0"/>
          </a:xfrm>
          <a:prstGeom prst="line">
            <a:avLst/>
          </a:prstGeom>
          <a:noFill/>
          <a:ln w="9525" cap="flat" cmpd="sng" algn="ctr">
            <a:solidFill>
              <a:srgbClr val="002060"/>
            </a:solidFill>
            <a:prstDash val="solid"/>
          </a:ln>
          <a:effectLst/>
        </p:spPr>
      </p:cxnSp>
      <p:sp>
        <p:nvSpPr>
          <p:cNvPr id="71" name="TextBox 70">
            <a:extLst>
              <a:ext uri="{FF2B5EF4-FFF2-40B4-BE49-F238E27FC236}">
                <a16:creationId xmlns:a16="http://schemas.microsoft.com/office/drawing/2014/main" id="{40C3C90B-9535-4E62-853F-87D56397BFE3}"/>
              </a:ext>
            </a:extLst>
          </p:cNvPr>
          <p:cNvSpPr txBox="1"/>
          <p:nvPr/>
        </p:nvSpPr>
        <p:spPr>
          <a:xfrm>
            <a:off x="1103461" y="5087613"/>
            <a:ext cx="1053494" cy="461665"/>
          </a:xfrm>
          <a:prstGeom prst="rect">
            <a:avLst/>
          </a:prstGeom>
          <a:noFill/>
        </p:spPr>
        <p:txBody>
          <a:bodyPr wrap="none" rtlCol="0">
            <a:spAutoFit/>
          </a:bodyPr>
          <a:lstStyle/>
          <a:p>
            <a:r>
              <a:rPr lang="en-US" sz="2400" dirty="0" err="1">
                <a:solidFill>
                  <a:srgbClr val="000000"/>
                </a:solidFill>
                <a:latin typeface="#9Slide03 Jura Bold" panose="00000800000000000000" pitchFamily="2" charset="0"/>
              </a:rPr>
              <a:t>Ví</a:t>
            </a:r>
            <a:r>
              <a:rPr lang="en-US" sz="2400" dirty="0">
                <a:solidFill>
                  <a:srgbClr val="000000"/>
                </a:solidFill>
                <a:latin typeface="#9Slide03 Jura Bold" panose="00000800000000000000" pitchFamily="2" charset="0"/>
              </a:rPr>
              <a:t> </a:t>
            </a:r>
            <a:r>
              <a:rPr lang="en-US" sz="2400" dirty="0" err="1">
                <a:solidFill>
                  <a:srgbClr val="000000"/>
                </a:solidFill>
                <a:latin typeface="#9Slide03 Jura Bold" panose="00000800000000000000" pitchFamily="2" charset="0"/>
              </a:rPr>
              <a:t>dụ</a:t>
            </a:r>
            <a:r>
              <a:rPr lang="en-US" sz="2400" dirty="0">
                <a:solidFill>
                  <a:srgbClr val="000000"/>
                </a:solidFill>
                <a:latin typeface="#9Slide03 Jura Bold" panose="00000800000000000000" pitchFamily="2" charset="0"/>
              </a:rPr>
              <a:t>.</a:t>
            </a:r>
            <a:endParaRPr lang="vi-VN" sz="2400" dirty="0">
              <a:solidFill>
                <a:srgbClr val="000000"/>
              </a:solidFill>
              <a:latin typeface="#9Slide03 Jura Bold" panose="00000800000000000000" pitchFamily="2" charset="0"/>
            </a:endParaRPr>
          </a:p>
        </p:txBody>
      </p:sp>
      <p:sp>
        <p:nvSpPr>
          <p:cNvPr id="72" name="Google Shape;1809;p46">
            <a:extLst>
              <a:ext uri="{FF2B5EF4-FFF2-40B4-BE49-F238E27FC236}">
                <a16:creationId xmlns:a16="http://schemas.microsoft.com/office/drawing/2014/main" id="{CE8F73DB-9E48-44EB-B03C-23D7DEB1895C}"/>
              </a:ext>
            </a:extLst>
          </p:cNvPr>
          <p:cNvSpPr/>
          <p:nvPr/>
        </p:nvSpPr>
        <p:spPr>
          <a:xfrm>
            <a:off x="621130" y="5083728"/>
            <a:ext cx="465826" cy="444369"/>
          </a:xfrm>
          <a:prstGeom prst="roundRect">
            <a:avLst>
              <a:gd name="adj" fmla="val 26373"/>
            </a:avLst>
          </a:prstGeom>
          <a:solidFill>
            <a:srgbClr val="F3CC32">
              <a:lumMod val="75000"/>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F2F1E6"/>
                </a:solidFill>
                <a:effectLst/>
                <a:uLnTx/>
                <a:uFillTx/>
                <a:latin typeface="Kanit"/>
                <a:ea typeface="Kanit"/>
                <a:cs typeface="Kanit"/>
                <a:sym typeface="Kanit"/>
              </a:rPr>
              <a:t>V</a:t>
            </a:r>
            <a:endParaRPr kumimoji="0" sz="2000" b="1" i="0" u="none" strike="noStrike" kern="0" cap="none" spc="0" normalizeH="0" baseline="0" noProof="0" dirty="0">
              <a:ln>
                <a:noFill/>
              </a:ln>
              <a:solidFill>
                <a:srgbClr val="F2F1E6"/>
              </a:solidFill>
              <a:effectLst/>
              <a:uLnTx/>
              <a:uFillTx/>
              <a:latin typeface="Kanit"/>
              <a:ea typeface="Kanit"/>
              <a:cs typeface="Kanit"/>
              <a:sym typeface="Kanit"/>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248F19A-5C63-4867-89EC-33C275A5C2E1}"/>
                  </a:ext>
                </a:extLst>
              </p:cNvPr>
              <p:cNvSpPr txBox="1"/>
              <p:nvPr/>
            </p:nvSpPr>
            <p:spPr>
              <a:xfrm>
                <a:off x="1997275" y="5128453"/>
                <a:ext cx="4403960"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728 = (7</a:t>
                </a:r>
                <a14:m>
                  <m:oMath xmlns:m="http://schemas.openxmlformats.org/officeDocument/2006/math">
                    <m:r>
                      <a:rPr lang="en-US" sz="2400"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 </m:t>
                    </m:r>
                    <m:r>
                      <a:rPr lang="en-US" sz="2400" i="1"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 </m:t>
                    </m:r>
                  </m:oMath>
                </a14:m>
                <a:r>
                  <a:rPr lang="en-US" sz="2400" dirty="0">
                    <a:solidFill>
                      <a:srgbClr val="000000"/>
                    </a:solidFill>
                    <a:latin typeface="#9Slide03 Arima Madurai" panose="00000500000000000000" pitchFamily="2" charset="0"/>
                    <a:cs typeface="#9Slide03 Arima Madurai" panose="00000500000000000000" pitchFamily="2" charset="0"/>
                  </a:rPr>
                  <a:t>100) </a:t>
                </a:r>
                <a14:m>
                  <m:oMath xmlns:m="http://schemas.openxmlformats.org/officeDocument/2006/math">
                    <m:r>
                      <a:rPr lang="en-US" sz="2400" i="1" dirty="0"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(2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mc:Choice>
        <mc:Fallback xmlns="">
          <p:sp>
            <p:nvSpPr>
              <p:cNvPr id="73" name="TextBox 72">
                <a:extLst>
                  <a:ext uri="{FF2B5EF4-FFF2-40B4-BE49-F238E27FC236}">
                    <a16:creationId xmlns:a16="http://schemas.microsoft.com/office/drawing/2014/main" id="{E248F19A-5C63-4867-89EC-33C275A5C2E1}"/>
                  </a:ext>
                </a:extLst>
              </p:cNvPr>
              <p:cNvSpPr txBox="1">
                <a:spLocks noRot="1" noChangeAspect="1" noMove="1" noResize="1" noEditPoints="1" noAdjustHandles="1" noChangeArrowheads="1" noChangeShapeType="1" noTextEdit="1"/>
              </p:cNvSpPr>
              <p:nvPr/>
            </p:nvSpPr>
            <p:spPr>
              <a:xfrm>
                <a:off x="1997275" y="5128453"/>
                <a:ext cx="4403960" cy="461665"/>
              </a:xfrm>
              <a:prstGeom prst="rect">
                <a:avLst/>
              </a:prstGeom>
              <a:blipFill>
                <a:blip r:embed="rId5"/>
                <a:stretch>
                  <a:fillRect l="-2216"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3797CC8-4D2D-4286-853D-01921CFF199D}"/>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78" name="TextBox 77">
                <a:extLst>
                  <a:ext uri="{FF2B5EF4-FFF2-40B4-BE49-F238E27FC236}">
                    <a16:creationId xmlns:a16="http://schemas.microsoft.com/office/drawing/2014/main" id="{63797CC8-4D2D-4286-853D-01921CFF199D}"/>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379A149-097D-4653-B4D3-1C466F61EA17}"/>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80" name="TextBox 79">
                <a:extLst>
                  <a:ext uri="{FF2B5EF4-FFF2-40B4-BE49-F238E27FC236}">
                    <a16:creationId xmlns:a16="http://schemas.microsoft.com/office/drawing/2014/main" id="{6379A149-097D-4653-B4D3-1C466F61EA17}"/>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7"/>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E2F6B90-180C-FE37-09F9-14075401AF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CFEB514C-B1CB-2C1A-EE2F-8E30E70F4D0A}"/>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6" name="Arrow: Chevron 5">
            <a:extLst>
              <a:ext uri="{FF2B5EF4-FFF2-40B4-BE49-F238E27FC236}">
                <a16:creationId xmlns:a16="http://schemas.microsoft.com/office/drawing/2014/main" id="{9E9A265C-7986-C33D-ED12-0C45DAB202CE}"/>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2847F6F1-C7B7-BA58-442D-2D1B205898A8}"/>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spTree>
    <p:extLst>
      <p:ext uri="{BB962C8B-B14F-4D97-AF65-F5344CB8AC3E}">
        <p14:creationId xmlns:p14="http://schemas.microsoft.com/office/powerpoint/2010/main" val="675816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arn(inVertic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500"/>
                                        <p:tgtEl>
                                          <p:spTgt spid="6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71" grpId="0"/>
      <p:bldP spid="72" grpId="0" animBg="1"/>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2BC62-3EA0-40B5-9270-AE29DD07C119}"/>
              </a:ext>
            </a:extLst>
          </p:cNvPr>
          <p:cNvSpPr txBox="1"/>
          <p:nvPr/>
        </p:nvSpPr>
        <p:spPr>
          <a:xfrm>
            <a:off x="1124248" y="2749096"/>
            <a:ext cx="2979401"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Cấu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tạo</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thập</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phân</a:t>
            </a:r>
            <a:r>
              <a:rPr lang="en-US" sz="2400" dirty="0">
                <a:solidFill>
                  <a:srgbClr val="002060"/>
                </a:solidFill>
                <a:latin typeface="#9Slide03 Arima Madurai" panose="00000500000000000000" pitchFamily="2" charset="0"/>
                <a:cs typeface="#9Slide03 Arima Madurai" panose="00000500000000000000" pitchFamily="2" charset="0"/>
              </a:rPr>
              <a:t>:</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D775531-97F1-429F-9C54-ED37038575AF}"/>
                  </a:ext>
                </a:extLst>
              </p:cNvPr>
              <p:cNvSpPr txBox="1"/>
              <p:nvPr/>
            </p:nvSpPr>
            <p:spPr>
              <a:xfrm>
                <a:off x="1141962" y="3457695"/>
                <a:ext cx="4291480"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728 = (7</a:t>
                </a:r>
                <a14:m>
                  <m:oMath xmlns:m="http://schemas.openxmlformats.org/officeDocument/2006/math">
                    <m:r>
                      <a:rPr lang="en-US" sz="2400"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 </m:t>
                    </m:r>
                    <m:r>
                      <a:rPr lang="en-US" sz="2400" i="1"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 </m:t>
                    </m:r>
                  </m:oMath>
                </a14:m>
                <a:r>
                  <a:rPr lang="en-US" sz="2400" dirty="0">
                    <a:solidFill>
                      <a:srgbClr val="000000"/>
                    </a:solidFill>
                    <a:latin typeface="#9Slide03 Arima Madurai" panose="00000500000000000000" pitchFamily="2" charset="0"/>
                    <a:cs typeface="#9Slide03 Arima Madurai" panose="00000500000000000000" pitchFamily="2" charset="0"/>
                  </a:rPr>
                  <a:t>100) </a:t>
                </a:r>
                <a14:m>
                  <m:oMath xmlns:m="http://schemas.openxmlformats.org/officeDocument/2006/math">
                    <m:r>
                      <a:rPr lang="en-US" sz="2400" i="1" dirty="0"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(2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mc:Choice>
        <mc:Fallback xmlns="">
          <p:sp>
            <p:nvSpPr>
              <p:cNvPr id="3" name="TextBox 2">
                <a:extLst>
                  <a:ext uri="{FF2B5EF4-FFF2-40B4-BE49-F238E27FC236}">
                    <a16:creationId xmlns:a16="http://schemas.microsoft.com/office/drawing/2014/main" id="{CD775531-97F1-429F-9C54-ED37038575AF}"/>
                  </a:ext>
                </a:extLst>
              </p:cNvPr>
              <p:cNvSpPr txBox="1">
                <a:spLocks noRot="1" noChangeAspect="1" noMove="1" noResize="1" noEditPoints="1" noAdjustHandles="1" noChangeArrowheads="1" noChangeShapeType="1" noTextEdit="1"/>
              </p:cNvSpPr>
              <p:nvPr/>
            </p:nvSpPr>
            <p:spPr>
              <a:xfrm>
                <a:off x="1141962" y="3457695"/>
                <a:ext cx="4291480" cy="461665"/>
              </a:xfrm>
              <a:prstGeom prst="rect">
                <a:avLst/>
              </a:prstGeom>
              <a:blipFill>
                <a:blip r:embed="rId3"/>
                <a:stretch>
                  <a:fillRect l="-2131" t="-7895" r="-1705" b="-31579"/>
                </a:stretch>
              </a:blipFill>
            </p:spPr>
            <p:txBody>
              <a:bodyPr/>
              <a:lstStyle/>
              <a:p>
                <a:r>
                  <a:rPr lang="vi-VN">
                    <a:noFill/>
                  </a:rPr>
                  <a:t> </a:t>
                </a:r>
              </a:p>
            </p:txBody>
          </p:sp>
        </mc:Fallback>
      </mc:AlternateContent>
      <p:sp>
        <p:nvSpPr>
          <p:cNvPr id="4" name="Google Shape;1815;p46">
            <a:extLst>
              <a:ext uri="{FF2B5EF4-FFF2-40B4-BE49-F238E27FC236}">
                <a16:creationId xmlns:a16="http://schemas.microsoft.com/office/drawing/2014/main" id="{25A3E230-51BB-46F3-9015-FF21B06A897D}"/>
              </a:ext>
            </a:extLst>
          </p:cNvPr>
          <p:cNvSpPr/>
          <p:nvPr/>
        </p:nvSpPr>
        <p:spPr>
          <a:xfrm rot="13532356">
            <a:off x="928487" y="2862856"/>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 name="Google Shape;1815;p46">
            <a:extLst>
              <a:ext uri="{FF2B5EF4-FFF2-40B4-BE49-F238E27FC236}">
                <a16:creationId xmlns:a16="http://schemas.microsoft.com/office/drawing/2014/main" id="{EBCFF245-5D03-4D14-BB88-4DD889D3139E}"/>
              </a:ext>
            </a:extLst>
          </p:cNvPr>
          <p:cNvSpPr/>
          <p:nvPr/>
        </p:nvSpPr>
        <p:spPr>
          <a:xfrm rot="13532356">
            <a:off x="928486" y="4816999"/>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cxnSp>
        <p:nvCxnSpPr>
          <p:cNvPr id="6" name="Straight Connector 5">
            <a:extLst>
              <a:ext uri="{FF2B5EF4-FFF2-40B4-BE49-F238E27FC236}">
                <a16:creationId xmlns:a16="http://schemas.microsoft.com/office/drawing/2014/main" id="{7983DECF-8978-4FE0-B3E0-56E031EB5D13}"/>
              </a:ext>
            </a:extLst>
          </p:cNvPr>
          <p:cNvCxnSpPr>
            <a:cxnSpLocks/>
          </p:cNvCxnSpPr>
          <p:nvPr/>
        </p:nvCxnSpPr>
        <p:spPr>
          <a:xfrm>
            <a:off x="5729809" y="2785464"/>
            <a:ext cx="0" cy="1510061"/>
          </a:xfrm>
          <a:prstGeom prst="line">
            <a:avLst/>
          </a:prstGeom>
          <a:noFill/>
          <a:ln w="19050" cap="flat" cmpd="sng" algn="ctr">
            <a:solidFill>
              <a:srgbClr val="6F2F54">
                <a:shade val="95000"/>
                <a:satMod val="105000"/>
              </a:srgbClr>
            </a:solidFill>
            <a:prstDash val="solid"/>
          </a:ln>
          <a:effectLst/>
        </p:spPr>
      </p:cxnSp>
      <p:cxnSp>
        <p:nvCxnSpPr>
          <p:cNvPr id="7" name="Straight Connector 6">
            <a:extLst>
              <a:ext uri="{FF2B5EF4-FFF2-40B4-BE49-F238E27FC236}">
                <a16:creationId xmlns:a16="http://schemas.microsoft.com/office/drawing/2014/main" id="{EBA444B0-6FC1-40EF-9F57-7CB60A9BE2FA}"/>
              </a:ext>
            </a:extLst>
          </p:cNvPr>
          <p:cNvCxnSpPr>
            <a:cxnSpLocks/>
          </p:cNvCxnSpPr>
          <p:nvPr/>
        </p:nvCxnSpPr>
        <p:spPr>
          <a:xfrm>
            <a:off x="5729809" y="4295525"/>
            <a:ext cx="5971835" cy="0"/>
          </a:xfrm>
          <a:prstGeom prst="line">
            <a:avLst/>
          </a:prstGeom>
          <a:noFill/>
          <a:ln w="19050" cap="flat" cmpd="sng" algn="ctr">
            <a:solidFill>
              <a:srgbClr val="6F2F54">
                <a:shade val="95000"/>
                <a:satMod val="105000"/>
              </a:srgbClr>
            </a:solidFill>
            <a:prstDash val="solid"/>
          </a:ln>
          <a:effectLst/>
        </p:spPr>
      </p:cxnSp>
      <p:cxnSp>
        <p:nvCxnSpPr>
          <p:cNvPr id="8" name="Straight Connector 7">
            <a:extLst>
              <a:ext uri="{FF2B5EF4-FFF2-40B4-BE49-F238E27FC236}">
                <a16:creationId xmlns:a16="http://schemas.microsoft.com/office/drawing/2014/main" id="{39C5F298-40CF-48C1-BF82-DD8FA7059020}"/>
              </a:ext>
            </a:extLst>
          </p:cNvPr>
          <p:cNvCxnSpPr>
            <a:cxnSpLocks/>
          </p:cNvCxnSpPr>
          <p:nvPr/>
        </p:nvCxnSpPr>
        <p:spPr>
          <a:xfrm>
            <a:off x="5729809" y="2789933"/>
            <a:ext cx="5971835" cy="0"/>
          </a:xfrm>
          <a:prstGeom prst="line">
            <a:avLst/>
          </a:prstGeom>
          <a:noFill/>
          <a:ln w="19050" cap="flat" cmpd="sng" algn="ctr">
            <a:solidFill>
              <a:srgbClr val="6F2F54">
                <a:shade val="95000"/>
                <a:satMod val="105000"/>
              </a:srgbClr>
            </a:solidFill>
            <a:prstDash val="solid"/>
          </a:ln>
          <a:effectLst/>
        </p:spPr>
      </p:cxnSp>
      <p:cxnSp>
        <p:nvCxnSpPr>
          <p:cNvPr id="9" name="Straight Connector 8">
            <a:extLst>
              <a:ext uri="{FF2B5EF4-FFF2-40B4-BE49-F238E27FC236}">
                <a16:creationId xmlns:a16="http://schemas.microsoft.com/office/drawing/2014/main" id="{4CC66CFC-05EF-4BC9-A7F6-87D54C8EA6FD}"/>
              </a:ext>
            </a:extLst>
          </p:cNvPr>
          <p:cNvCxnSpPr>
            <a:cxnSpLocks/>
          </p:cNvCxnSpPr>
          <p:nvPr/>
        </p:nvCxnSpPr>
        <p:spPr>
          <a:xfrm>
            <a:off x="6814149" y="2789933"/>
            <a:ext cx="3514" cy="1512097"/>
          </a:xfrm>
          <a:prstGeom prst="line">
            <a:avLst/>
          </a:prstGeom>
          <a:noFill/>
          <a:ln w="9525" cap="flat" cmpd="sng" algn="ctr">
            <a:solidFill>
              <a:srgbClr val="6F2F54">
                <a:shade val="95000"/>
                <a:satMod val="105000"/>
              </a:srgbClr>
            </a:solidFill>
            <a:prstDash val="solid"/>
          </a:ln>
          <a:effectLst/>
        </p:spPr>
      </p:cxnSp>
      <p:cxnSp>
        <p:nvCxnSpPr>
          <p:cNvPr id="10" name="Straight Connector 9">
            <a:extLst>
              <a:ext uri="{FF2B5EF4-FFF2-40B4-BE49-F238E27FC236}">
                <a16:creationId xmlns:a16="http://schemas.microsoft.com/office/drawing/2014/main" id="{CFEA2B8C-C118-4B81-9968-BB7EEF91D1D4}"/>
              </a:ext>
            </a:extLst>
          </p:cNvPr>
          <p:cNvCxnSpPr>
            <a:cxnSpLocks/>
          </p:cNvCxnSpPr>
          <p:nvPr/>
        </p:nvCxnSpPr>
        <p:spPr>
          <a:xfrm>
            <a:off x="9266380" y="2794989"/>
            <a:ext cx="0" cy="1490126"/>
          </a:xfrm>
          <a:prstGeom prst="line">
            <a:avLst/>
          </a:prstGeom>
          <a:noFill/>
          <a:ln w="19050" cap="flat" cmpd="sng" algn="ctr">
            <a:solidFill>
              <a:srgbClr val="6F2F54">
                <a:shade val="95000"/>
                <a:satMod val="105000"/>
              </a:srgbClr>
            </a:solidFill>
            <a:prstDash val="solid"/>
          </a:ln>
          <a:effectLst/>
        </p:spPr>
      </p:cxnSp>
      <p:cxnSp>
        <p:nvCxnSpPr>
          <p:cNvPr id="11" name="Straight Connector 10">
            <a:extLst>
              <a:ext uri="{FF2B5EF4-FFF2-40B4-BE49-F238E27FC236}">
                <a16:creationId xmlns:a16="http://schemas.microsoft.com/office/drawing/2014/main" id="{AD1C7F96-BDE8-413B-AEE5-3FAA0F5AC3A1}"/>
              </a:ext>
            </a:extLst>
          </p:cNvPr>
          <p:cNvCxnSpPr>
            <a:cxnSpLocks/>
          </p:cNvCxnSpPr>
          <p:nvPr/>
        </p:nvCxnSpPr>
        <p:spPr>
          <a:xfrm>
            <a:off x="10082619" y="2785465"/>
            <a:ext cx="0" cy="1516565"/>
          </a:xfrm>
          <a:prstGeom prst="line">
            <a:avLst/>
          </a:prstGeom>
          <a:noFill/>
          <a:ln w="9525" cap="flat" cmpd="sng" algn="ctr">
            <a:solidFill>
              <a:srgbClr val="6F2F54">
                <a:shade val="95000"/>
                <a:satMod val="105000"/>
              </a:srgbClr>
            </a:solidFill>
            <a:prstDash val="solid"/>
          </a:ln>
          <a:effectLst/>
        </p:spPr>
      </p:cxnSp>
      <p:cxnSp>
        <p:nvCxnSpPr>
          <p:cNvPr id="12" name="Straight Connector 11">
            <a:extLst>
              <a:ext uri="{FF2B5EF4-FFF2-40B4-BE49-F238E27FC236}">
                <a16:creationId xmlns:a16="http://schemas.microsoft.com/office/drawing/2014/main" id="{9F2CAA55-78BC-40BA-93DB-B624734B4F8D}"/>
              </a:ext>
            </a:extLst>
          </p:cNvPr>
          <p:cNvCxnSpPr>
            <a:cxnSpLocks/>
          </p:cNvCxnSpPr>
          <p:nvPr/>
        </p:nvCxnSpPr>
        <p:spPr>
          <a:xfrm>
            <a:off x="10898858" y="2785465"/>
            <a:ext cx="0" cy="1516565"/>
          </a:xfrm>
          <a:prstGeom prst="line">
            <a:avLst/>
          </a:prstGeom>
          <a:noFill/>
          <a:ln w="9525" cap="flat" cmpd="sng" algn="ctr">
            <a:solidFill>
              <a:srgbClr val="6F2F54">
                <a:shade val="95000"/>
                <a:satMod val="105000"/>
              </a:srgbClr>
            </a:solidFill>
            <a:prstDash val="solid"/>
          </a:ln>
          <a:effectLst/>
        </p:spPr>
      </p:cxnSp>
      <p:cxnSp>
        <p:nvCxnSpPr>
          <p:cNvPr id="13" name="Straight Connector 12">
            <a:extLst>
              <a:ext uri="{FF2B5EF4-FFF2-40B4-BE49-F238E27FC236}">
                <a16:creationId xmlns:a16="http://schemas.microsoft.com/office/drawing/2014/main" id="{19F90D03-02DD-4666-9916-61DF48D9ADD5}"/>
              </a:ext>
            </a:extLst>
          </p:cNvPr>
          <p:cNvCxnSpPr>
            <a:cxnSpLocks/>
          </p:cNvCxnSpPr>
          <p:nvPr/>
        </p:nvCxnSpPr>
        <p:spPr>
          <a:xfrm>
            <a:off x="8450141" y="2785465"/>
            <a:ext cx="0" cy="1516565"/>
          </a:xfrm>
          <a:prstGeom prst="line">
            <a:avLst/>
          </a:prstGeom>
          <a:noFill/>
          <a:ln w="9525" cap="flat" cmpd="sng" algn="ctr">
            <a:solidFill>
              <a:srgbClr val="6F2F54">
                <a:shade val="95000"/>
                <a:satMod val="105000"/>
              </a:srgbClr>
            </a:solidFill>
            <a:prstDash val="solid"/>
          </a:ln>
          <a:effectLst/>
        </p:spPr>
      </p:cxnSp>
      <p:cxnSp>
        <p:nvCxnSpPr>
          <p:cNvPr id="14" name="Straight Connector 13">
            <a:extLst>
              <a:ext uri="{FF2B5EF4-FFF2-40B4-BE49-F238E27FC236}">
                <a16:creationId xmlns:a16="http://schemas.microsoft.com/office/drawing/2014/main" id="{8F3482ED-EFA0-44A3-86DC-689960DF934D}"/>
              </a:ext>
            </a:extLst>
          </p:cNvPr>
          <p:cNvCxnSpPr>
            <a:cxnSpLocks/>
          </p:cNvCxnSpPr>
          <p:nvPr/>
        </p:nvCxnSpPr>
        <p:spPr>
          <a:xfrm>
            <a:off x="7633902" y="2785465"/>
            <a:ext cx="0" cy="1516565"/>
          </a:xfrm>
          <a:prstGeom prst="line">
            <a:avLst/>
          </a:prstGeom>
          <a:noFill/>
          <a:ln w="9525" cap="flat" cmpd="sng" algn="ctr">
            <a:solidFill>
              <a:srgbClr val="6F2F54">
                <a:shade val="95000"/>
                <a:satMod val="105000"/>
              </a:srgbClr>
            </a:solidFill>
            <a:prstDash val="solid"/>
          </a:ln>
          <a:effectLst/>
        </p:spPr>
      </p:cxnSp>
      <p:sp>
        <p:nvSpPr>
          <p:cNvPr id="15" name="TextBox 14">
            <a:extLst>
              <a:ext uri="{FF2B5EF4-FFF2-40B4-BE49-F238E27FC236}">
                <a16:creationId xmlns:a16="http://schemas.microsoft.com/office/drawing/2014/main" id="{22A701B1-BD79-410A-B0DB-76AE12A55A84}"/>
              </a:ext>
            </a:extLst>
          </p:cNvPr>
          <p:cNvSpPr txBox="1"/>
          <p:nvPr/>
        </p:nvSpPr>
        <p:spPr>
          <a:xfrm>
            <a:off x="6765560" y="2927603"/>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Trăm</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16" name="TextBox 15">
            <a:extLst>
              <a:ext uri="{FF2B5EF4-FFF2-40B4-BE49-F238E27FC236}">
                <a16:creationId xmlns:a16="http://schemas.microsoft.com/office/drawing/2014/main" id="{05E9EFE9-FC14-475A-9081-47DFB063276F}"/>
              </a:ext>
            </a:extLst>
          </p:cNvPr>
          <p:cNvSpPr txBox="1"/>
          <p:nvPr/>
        </p:nvSpPr>
        <p:spPr>
          <a:xfrm>
            <a:off x="7594784" y="2927603"/>
            <a:ext cx="931372" cy="707886"/>
          </a:xfrm>
          <a:prstGeom prst="rect">
            <a:avLst/>
          </a:prstGeom>
          <a:noFill/>
        </p:spPr>
        <p:txBody>
          <a:bodyPr wrap="square" rtlCol="0">
            <a:spAutoFit/>
          </a:bodyPr>
          <a:lstStyle/>
          <a:p>
            <a:pPr algn="ctr"/>
            <a:r>
              <a:rPr lang="en-US" sz="2000" dirty="0" err="1">
                <a:solidFill>
                  <a:srgbClr val="263238">
                    <a:lumMod val="25000"/>
                    <a:lumOff val="75000"/>
                  </a:srgbClr>
                </a:solidFill>
                <a:latin typeface="#9Slide03 Jura Bold" panose="00000800000000000000" pitchFamily="2" charset="0"/>
              </a:rPr>
              <a:t>Chục</a:t>
            </a:r>
            <a:r>
              <a:rPr lang="en-US" sz="2000" dirty="0">
                <a:solidFill>
                  <a:srgbClr val="263238">
                    <a:lumMod val="25000"/>
                    <a:lumOff val="75000"/>
                  </a:srgbClr>
                </a:solidFill>
                <a:latin typeface="#9Slide03 Jura Bold" panose="00000800000000000000" pitchFamily="2" charset="0"/>
              </a:rPr>
              <a:t> </a:t>
            </a:r>
            <a:r>
              <a:rPr lang="en-US" sz="2000" dirty="0" err="1">
                <a:solidFill>
                  <a:srgbClr val="263238">
                    <a:lumMod val="25000"/>
                    <a:lumOff val="75000"/>
                  </a:srgbClr>
                </a:solidFill>
                <a:latin typeface="#9Slide03 Jura Bold" panose="00000800000000000000" pitchFamily="2" charset="0"/>
              </a:rPr>
              <a:t>nghìn</a:t>
            </a:r>
            <a:endParaRPr lang="vi-VN" sz="2000" dirty="0">
              <a:solidFill>
                <a:srgbClr val="263238">
                  <a:lumMod val="25000"/>
                  <a:lumOff val="75000"/>
                </a:srgbClr>
              </a:solidFill>
              <a:latin typeface="#9Slide03 Jura Bold" panose="00000800000000000000" pitchFamily="2" charset="0"/>
            </a:endParaRPr>
          </a:p>
        </p:txBody>
      </p:sp>
      <p:sp>
        <p:nvSpPr>
          <p:cNvPr id="17" name="TextBox 16">
            <a:extLst>
              <a:ext uri="{FF2B5EF4-FFF2-40B4-BE49-F238E27FC236}">
                <a16:creationId xmlns:a16="http://schemas.microsoft.com/office/drawing/2014/main" id="{FBEBCA96-6FC8-43EB-A668-9A8B974754BD}"/>
              </a:ext>
            </a:extLst>
          </p:cNvPr>
          <p:cNvSpPr txBox="1"/>
          <p:nvPr/>
        </p:nvSpPr>
        <p:spPr>
          <a:xfrm>
            <a:off x="8348799" y="3133107"/>
            <a:ext cx="1047791"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Nghìn</a:t>
            </a:r>
            <a:endParaRPr lang="vi-VN" sz="2000" dirty="0">
              <a:solidFill>
                <a:srgbClr val="263238"/>
              </a:solidFill>
              <a:latin typeface="#9Slide03 Jura Bold" panose="00000800000000000000" pitchFamily="2" charset="0"/>
            </a:endParaRPr>
          </a:p>
        </p:txBody>
      </p:sp>
      <p:sp>
        <p:nvSpPr>
          <p:cNvPr id="18" name="TextBox 17">
            <a:extLst>
              <a:ext uri="{FF2B5EF4-FFF2-40B4-BE49-F238E27FC236}">
                <a16:creationId xmlns:a16="http://schemas.microsoft.com/office/drawing/2014/main" id="{B0EDEA71-7155-496C-9443-3FC7AD44B54B}"/>
              </a:ext>
            </a:extLst>
          </p:cNvPr>
          <p:cNvSpPr txBox="1"/>
          <p:nvPr/>
        </p:nvSpPr>
        <p:spPr>
          <a:xfrm>
            <a:off x="9230625" y="3137308"/>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endParaRPr lang="vi-VN" sz="2000" dirty="0">
              <a:solidFill>
                <a:srgbClr val="263238"/>
              </a:solidFill>
              <a:latin typeface="#9Slide03 Jura Bold" panose="00000800000000000000" pitchFamily="2" charset="0"/>
            </a:endParaRPr>
          </a:p>
        </p:txBody>
      </p:sp>
      <p:sp>
        <p:nvSpPr>
          <p:cNvPr id="19" name="TextBox 18">
            <a:extLst>
              <a:ext uri="{FF2B5EF4-FFF2-40B4-BE49-F238E27FC236}">
                <a16:creationId xmlns:a16="http://schemas.microsoft.com/office/drawing/2014/main" id="{6128B712-189F-415F-81DF-3AD335865C37}"/>
              </a:ext>
            </a:extLst>
          </p:cNvPr>
          <p:cNvSpPr txBox="1"/>
          <p:nvPr/>
        </p:nvSpPr>
        <p:spPr>
          <a:xfrm>
            <a:off x="10007113" y="3137308"/>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20" name="TextBox 19">
            <a:extLst>
              <a:ext uri="{FF2B5EF4-FFF2-40B4-BE49-F238E27FC236}">
                <a16:creationId xmlns:a16="http://schemas.microsoft.com/office/drawing/2014/main" id="{084114C3-DEB5-4251-BF48-2E15933809F5}"/>
              </a:ext>
            </a:extLst>
          </p:cNvPr>
          <p:cNvSpPr txBox="1"/>
          <p:nvPr/>
        </p:nvSpPr>
        <p:spPr>
          <a:xfrm>
            <a:off x="10862822" y="2927603"/>
            <a:ext cx="851141"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cxnSp>
        <p:nvCxnSpPr>
          <p:cNvPr id="21" name="Straight Connector 20">
            <a:extLst>
              <a:ext uri="{FF2B5EF4-FFF2-40B4-BE49-F238E27FC236}">
                <a16:creationId xmlns:a16="http://schemas.microsoft.com/office/drawing/2014/main" id="{4EC0E234-951B-4AF7-A7E0-5032C58B7798}"/>
              </a:ext>
            </a:extLst>
          </p:cNvPr>
          <p:cNvCxnSpPr>
            <a:cxnSpLocks/>
          </p:cNvCxnSpPr>
          <p:nvPr/>
        </p:nvCxnSpPr>
        <p:spPr>
          <a:xfrm>
            <a:off x="11701644" y="2785464"/>
            <a:ext cx="0" cy="1516566"/>
          </a:xfrm>
          <a:prstGeom prst="line">
            <a:avLst/>
          </a:prstGeom>
          <a:noFill/>
          <a:ln w="19050" cap="flat" cmpd="sng" algn="ctr">
            <a:solidFill>
              <a:srgbClr val="6F2F54">
                <a:shade val="95000"/>
                <a:satMod val="105000"/>
              </a:srgbClr>
            </a:solidFill>
            <a:prstDash val="solid"/>
          </a:ln>
          <a:effectLst/>
        </p:spPr>
      </p:cxnSp>
      <p:cxnSp>
        <p:nvCxnSpPr>
          <p:cNvPr id="22" name="Straight Connector 21">
            <a:extLst>
              <a:ext uri="{FF2B5EF4-FFF2-40B4-BE49-F238E27FC236}">
                <a16:creationId xmlns:a16="http://schemas.microsoft.com/office/drawing/2014/main" id="{5A7249E7-537B-46AA-950D-E1CC98E20F50}"/>
              </a:ext>
            </a:extLst>
          </p:cNvPr>
          <p:cNvCxnSpPr>
            <a:cxnSpLocks/>
          </p:cNvCxnSpPr>
          <p:nvPr/>
        </p:nvCxnSpPr>
        <p:spPr>
          <a:xfrm>
            <a:off x="5729809" y="3731101"/>
            <a:ext cx="5971835" cy="0"/>
          </a:xfrm>
          <a:prstGeom prst="line">
            <a:avLst/>
          </a:prstGeom>
          <a:noFill/>
          <a:ln w="19050" cap="flat" cmpd="sng" algn="ctr">
            <a:solidFill>
              <a:srgbClr val="6F2F54">
                <a:shade val="95000"/>
                <a:satMod val="105000"/>
              </a:srgbClr>
            </a:solidFill>
            <a:prstDash val="solid"/>
          </a:ln>
          <a:effectLst/>
        </p:spPr>
      </p:cxnSp>
      <p:sp>
        <p:nvSpPr>
          <p:cNvPr id="23" name="TextBox 22">
            <a:extLst>
              <a:ext uri="{FF2B5EF4-FFF2-40B4-BE49-F238E27FC236}">
                <a16:creationId xmlns:a16="http://schemas.microsoft.com/office/drawing/2014/main" id="{C86F54AE-0078-40AB-A3EC-044ACC104FAD}"/>
              </a:ext>
            </a:extLst>
          </p:cNvPr>
          <p:cNvSpPr txBox="1"/>
          <p:nvPr/>
        </p:nvSpPr>
        <p:spPr>
          <a:xfrm>
            <a:off x="5796334" y="3131842"/>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Hàng</a:t>
            </a:r>
            <a:endParaRPr lang="vi-VN" sz="2000" dirty="0">
              <a:solidFill>
                <a:srgbClr val="263238"/>
              </a:solidFill>
              <a:latin typeface="#9Slide03 Jura Bold" panose="00000800000000000000" pitchFamily="2" charset="0"/>
            </a:endParaRPr>
          </a:p>
        </p:txBody>
      </p:sp>
      <p:sp>
        <p:nvSpPr>
          <p:cNvPr id="24" name="TextBox 23">
            <a:extLst>
              <a:ext uri="{FF2B5EF4-FFF2-40B4-BE49-F238E27FC236}">
                <a16:creationId xmlns:a16="http://schemas.microsoft.com/office/drawing/2014/main" id="{D88AE925-31FE-4EEC-980E-4A157D40955E}"/>
              </a:ext>
            </a:extLst>
          </p:cNvPr>
          <p:cNvSpPr txBox="1"/>
          <p:nvPr/>
        </p:nvSpPr>
        <p:spPr>
          <a:xfrm>
            <a:off x="5694674" y="3821089"/>
            <a:ext cx="1136443"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25" name="TextBox 24">
            <a:extLst>
              <a:ext uri="{FF2B5EF4-FFF2-40B4-BE49-F238E27FC236}">
                <a16:creationId xmlns:a16="http://schemas.microsoft.com/office/drawing/2014/main" id="{D66CF5B3-BF71-4C23-8C67-D159161C4CF9}"/>
              </a:ext>
            </a:extLst>
          </p:cNvPr>
          <p:cNvSpPr txBox="1"/>
          <p:nvPr/>
        </p:nvSpPr>
        <p:spPr>
          <a:xfrm flipH="1">
            <a:off x="9512002" y="3840365"/>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6" name="TextBox 25">
            <a:extLst>
              <a:ext uri="{FF2B5EF4-FFF2-40B4-BE49-F238E27FC236}">
                <a16:creationId xmlns:a16="http://schemas.microsoft.com/office/drawing/2014/main" id="{AC3D0C31-5F5F-4400-98CC-140666355999}"/>
              </a:ext>
            </a:extLst>
          </p:cNvPr>
          <p:cNvSpPr txBox="1"/>
          <p:nvPr/>
        </p:nvSpPr>
        <p:spPr>
          <a:xfrm flipH="1">
            <a:off x="10363444" y="3838200"/>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2</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7" name="TextBox 26">
            <a:extLst>
              <a:ext uri="{FF2B5EF4-FFF2-40B4-BE49-F238E27FC236}">
                <a16:creationId xmlns:a16="http://schemas.microsoft.com/office/drawing/2014/main" id="{E0E50FC9-76D8-4C9F-AB4D-4DB37493EB1F}"/>
              </a:ext>
            </a:extLst>
          </p:cNvPr>
          <p:cNvSpPr txBox="1"/>
          <p:nvPr/>
        </p:nvSpPr>
        <p:spPr>
          <a:xfrm flipH="1">
            <a:off x="11097416" y="3838200"/>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8</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8" name="TextBox 27">
            <a:extLst>
              <a:ext uri="{FF2B5EF4-FFF2-40B4-BE49-F238E27FC236}">
                <a16:creationId xmlns:a16="http://schemas.microsoft.com/office/drawing/2014/main" id="{4F6907E0-1C98-4387-97E4-41D433E3D76C}"/>
              </a:ext>
            </a:extLst>
          </p:cNvPr>
          <p:cNvSpPr txBox="1"/>
          <p:nvPr/>
        </p:nvSpPr>
        <p:spPr>
          <a:xfrm>
            <a:off x="1128575" y="4721264"/>
            <a:ext cx="5433899"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Giá</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trị</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các</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chữ</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của</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một</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nhiên</a:t>
            </a:r>
            <a:r>
              <a:rPr lang="en-US" sz="2400" dirty="0">
                <a:solidFill>
                  <a:srgbClr val="002060"/>
                </a:solidFill>
                <a:latin typeface="#9Slide03 Arima Madurai" panose="00000500000000000000" pitchFamily="2" charset="0"/>
                <a:cs typeface="#9Slide03 Arima Madurai" panose="00000500000000000000" pitchFamily="2" charset="0"/>
              </a:rPr>
              <a:t>:</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9" name="TextBox 28">
            <a:extLst>
              <a:ext uri="{FF2B5EF4-FFF2-40B4-BE49-F238E27FC236}">
                <a16:creationId xmlns:a16="http://schemas.microsoft.com/office/drawing/2014/main" id="{273B3C16-C0C9-41BA-9AD2-B1CC493FC129}"/>
              </a:ext>
            </a:extLst>
          </p:cNvPr>
          <p:cNvSpPr txBox="1"/>
          <p:nvPr/>
        </p:nvSpPr>
        <p:spPr>
          <a:xfrm>
            <a:off x="1103461" y="5276596"/>
            <a:ext cx="2506013"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Giá</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trị</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chữ</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7 </a:t>
            </a:r>
            <a:r>
              <a:rPr lang="en-US" sz="2400" dirty="0" err="1">
                <a:solidFill>
                  <a:srgbClr val="000000"/>
                </a:solidFill>
                <a:latin typeface="#9Slide03 Arima Madurai" panose="00000500000000000000" pitchFamily="2" charset="0"/>
                <a:cs typeface="#9Slide03 Arima Madurai" panose="00000500000000000000" pitchFamily="2" charset="0"/>
              </a:rPr>
              <a:t>là</a:t>
            </a:r>
            <a:r>
              <a:rPr lang="en-US"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30" name="TextBox 29">
            <a:extLst>
              <a:ext uri="{FF2B5EF4-FFF2-40B4-BE49-F238E27FC236}">
                <a16:creationId xmlns:a16="http://schemas.microsoft.com/office/drawing/2014/main" id="{3BECB47B-0314-4EAA-888D-7EDE9347A719}"/>
              </a:ext>
            </a:extLst>
          </p:cNvPr>
          <p:cNvSpPr txBox="1"/>
          <p:nvPr/>
        </p:nvSpPr>
        <p:spPr>
          <a:xfrm flipH="1">
            <a:off x="6481512" y="4746262"/>
            <a:ext cx="74973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728</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31" name="TextBox 30">
            <a:extLst>
              <a:ext uri="{FF2B5EF4-FFF2-40B4-BE49-F238E27FC236}">
                <a16:creationId xmlns:a16="http://schemas.microsoft.com/office/drawing/2014/main" id="{7D3A2656-65AF-4AF7-B620-C57DD1A76987}"/>
              </a:ext>
            </a:extLst>
          </p:cNvPr>
          <p:cNvSpPr txBox="1"/>
          <p:nvPr/>
        </p:nvSpPr>
        <p:spPr>
          <a:xfrm>
            <a:off x="4440267" y="5276596"/>
            <a:ext cx="2615051"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Giá</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trị</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chữ</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2 </a:t>
            </a:r>
            <a:r>
              <a:rPr lang="en-US" sz="2400" dirty="0" err="1">
                <a:solidFill>
                  <a:srgbClr val="000000"/>
                </a:solidFill>
                <a:latin typeface="#9Slide03 Arima Madurai" panose="00000500000000000000" pitchFamily="2" charset="0"/>
                <a:cs typeface="#9Slide03 Arima Madurai" panose="00000500000000000000" pitchFamily="2" charset="0"/>
              </a:rPr>
              <a:t>là</a:t>
            </a:r>
            <a:r>
              <a:rPr lang="en-US"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32" name="TextBox 31">
            <a:extLst>
              <a:ext uri="{FF2B5EF4-FFF2-40B4-BE49-F238E27FC236}">
                <a16:creationId xmlns:a16="http://schemas.microsoft.com/office/drawing/2014/main" id="{C158443E-DFEB-47FD-806D-405DBBB7ECD6}"/>
              </a:ext>
            </a:extLst>
          </p:cNvPr>
          <p:cNvSpPr txBox="1"/>
          <p:nvPr/>
        </p:nvSpPr>
        <p:spPr>
          <a:xfrm>
            <a:off x="7657382" y="5276596"/>
            <a:ext cx="2786028"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Giá</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trị</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chữ</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8 </a:t>
            </a:r>
            <a:r>
              <a:rPr lang="en-US" sz="2400" dirty="0" err="1">
                <a:solidFill>
                  <a:srgbClr val="000000"/>
                </a:solidFill>
                <a:latin typeface="#9Slide03 Arima Madurai" panose="00000500000000000000" pitchFamily="2" charset="0"/>
                <a:cs typeface="#9Slide03 Arima Madurai" panose="00000500000000000000" pitchFamily="2" charset="0"/>
              </a:rPr>
              <a:t>là</a:t>
            </a:r>
            <a:r>
              <a:rPr lang="en-US"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48BF956-FE20-47A9-AF12-A4B1B939E4BF}"/>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B48BF956-FE20-47A9-AF12-A4B1B939E4BF}"/>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8D80D44-569B-47D1-B452-ABA4E844119C}"/>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9" name="TextBox 38">
                <a:extLst>
                  <a:ext uri="{FF2B5EF4-FFF2-40B4-BE49-F238E27FC236}">
                    <a16:creationId xmlns:a16="http://schemas.microsoft.com/office/drawing/2014/main" id="{48D80D44-569B-47D1-B452-ABA4E844119C}"/>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5"/>
                <a:stretch>
                  <a:fillRect/>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F59318D4-880B-BF11-B07B-2D423572A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34" name="Google Shape;1818;p46">
            <a:extLst>
              <a:ext uri="{FF2B5EF4-FFF2-40B4-BE49-F238E27FC236}">
                <a16:creationId xmlns:a16="http://schemas.microsoft.com/office/drawing/2014/main" id="{56FB32E5-BD6F-61D6-A618-FDAB64AAFBEE}"/>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36" name="Arrow: Chevron 35">
            <a:extLst>
              <a:ext uri="{FF2B5EF4-FFF2-40B4-BE49-F238E27FC236}">
                <a16:creationId xmlns:a16="http://schemas.microsoft.com/office/drawing/2014/main" id="{36AEAEF6-2763-DDC3-F5F6-2EEA9316D639}"/>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TextBox 37">
            <a:extLst>
              <a:ext uri="{FF2B5EF4-FFF2-40B4-BE49-F238E27FC236}">
                <a16:creationId xmlns:a16="http://schemas.microsoft.com/office/drawing/2014/main" id="{6AE1DE07-E798-F88C-E040-521E56E96721}"/>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spTree>
    <p:extLst>
      <p:ext uri="{BB962C8B-B14F-4D97-AF65-F5344CB8AC3E}">
        <p14:creationId xmlns:p14="http://schemas.microsoft.com/office/powerpoint/2010/main" val="3560975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2E9D0-48FE-4DFD-9A5A-7886664901F6}"/>
              </a:ext>
            </a:extLst>
          </p:cNvPr>
          <p:cNvSpPr txBox="1"/>
          <p:nvPr/>
        </p:nvSpPr>
        <p:spPr>
          <a:xfrm>
            <a:off x="1124248" y="1901607"/>
            <a:ext cx="2979401"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Cấu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tạo</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thập</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phân</a:t>
            </a:r>
            <a:r>
              <a:rPr lang="en-US" sz="2400" dirty="0">
                <a:solidFill>
                  <a:srgbClr val="002060"/>
                </a:solidFill>
                <a:latin typeface="#9Slide03 Arima Madurai" panose="00000500000000000000" pitchFamily="2" charset="0"/>
                <a:cs typeface="#9Slide03 Arima Madurai" panose="00000500000000000000" pitchFamily="2" charset="0"/>
              </a:rPr>
              <a:t>:</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BCF021-AC44-4FAE-A28C-2067CF311196}"/>
                  </a:ext>
                </a:extLst>
              </p:cNvPr>
              <p:cNvSpPr txBox="1"/>
              <p:nvPr/>
            </p:nvSpPr>
            <p:spPr>
              <a:xfrm>
                <a:off x="3811852" y="1875333"/>
                <a:ext cx="4568296"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728 = (7</a:t>
                </a:r>
                <a14:m>
                  <m:oMath xmlns:m="http://schemas.openxmlformats.org/officeDocument/2006/math">
                    <m:r>
                      <a:rPr lang="en-US" sz="2400"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 </m:t>
                    </m:r>
                    <m:r>
                      <a:rPr lang="en-US" sz="2400" i="1"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 </m:t>
                    </m:r>
                  </m:oMath>
                </a14:m>
                <a:r>
                  <a:rPr lang="en-US" sz="2400" dirty="0">
                    <a:solidFill>
                      <a:srgbClr val="000000"/>
                    </a:solidFill>
                    <a:latin typeface="#9Slide03 Arima Madurai" panose="00000500000000000000" pitchFamily="2" charset="0"/>
                    <a:cs typeface="#9Slide03 Arima Madurai" panose="00000500000000000000" pitchFamily="2" charset="0"/>
                  </a:rPr>
                  <a:t>100) </a:t>
                </a:r>
                <a14:m>
                  <m:oMath xmlns:m="http://schemas.openxmlformats.org/officeDocument/2006/math">
                    <m:r>
                      <a:rPr lang="en-US" sz="2400" i="1" dirty="0"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(2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mc:Choice>
        <mc:Fallback xmlns="">
          <p:sp>
            <p:nvSpPr>
              <p:cNvPr id="3" name="TextBox 2">
                <a:extLst>
                  <a:ext uri="{FF2B5EF4-FFF2-40B4-BE49-F238E27FC236}">
                    <a16:creationId xmlns:a16="http://schemas.microsoft.com/office/drawing/2014/main" id="{9DBCF021-AC44-4FAE-A28C-2067CF311196}"/>
                  </a:ext>
                </a:extLst>
              </p:cNvPr>
              <p:cNvSpPr txBox="1">
                <a:spLocks noRot="1" noChangeAspect="1" noMove="1" noResize="1" noEditPoints="1" noAdjustHandles="1" noChangeArrowheads="1" noChangeShapeType="1" noTextEdit="1"/>
              </p:cNvSpPr>
              <p:nvPr/>
            </p:nvSpPr>
            <p:spPr>
              <a:xfrm>
                <a:off x="3811852" y="1875333"/>
                <a:ext cx="4568296" cy="461665"/>
              </a:xfrm>
              <a:prstGeom prst="rect">
                <a:avLst/>
              </a:prstGeom>
              <a:blipFill>
                <a:blip r:embed="rId3"/>
                <a:stretch>
                  <a:fillRect l="-2000" t="-8000" b="-33333"/>
                </a:stretch>
              </a:blipFill>
            </p:spPr>
            <p:txBody>
              <a:bodyPr/>
              <a:lstStyle/>
              <a:p>
                <a:r>
                  <a:rPr lang="vi-VN">
                    <a:noFill/>
                  </a:rPr>
                  <a:t> </a:t>
                </a:r>
              </a:p>
            </p:txBody>
          </p:sp>
        </mc:Fallback>
      </mc:AlternateContent>
      <p:sp>
        <p:nvSpPr>
          <p:cNvPr id="4" name="Google Shape;1815;p46">
            <a:extLst>
              <a:ext uri="{FF2B5EF4-FFF2-40B4-BE49-F238E27FC236}">
                <a16:creationId xmlns:a16="http://schemas.microsoft.com/office/drawing/2014/main" id="{4CE1EE9C-4395-4D0B-9C63-A48585934CC1}"/>
              </a:ext>
            </a:extLst>
          </p:cNvPr>
          <p:cNvSpPr/>
          <p:nvPr/>
        </p:nvSpPr>
        <p:spPr>
          <a:xfrm rot="13532356">
            <a:off x="928487" y="2015367"/>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 name="Google Shape;1815;p46">
            <a:extLst>
              <a:ext uri="{FF2B5EF4-FFF2-40B4-BE49-F238E27FC236}">
                <a16:creationId xmlns:a16="http://schemas.microsoft.com/office/drawing/2014/main" id="{16FF58B3-1BD9-4FA6-8068-26E66F9B119C}"/>
              </a:ext>
            </a:extLst>
          </p:cNvPr>
          <p:cNvSpPr/>
          <p:nvPr/>
        </p:nvSpPr>
        <p:spPr>
          <a:xfrm rot="13532356">
            <a:off x="940093" y="2922245"/>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cxnSp>
        <p:nvCxnSpPr>
          <p:cNvPr id="6" name="Straight Connector 5">
            <a:extLst>
              <a:ext uri="{FF2B5EF4-FFF2-40B4-BE49-F238E27FC236}">
                <a16:creationId xmlns:a16="http://schemas.microsoft.com/office/drawing/2014/main" id="{79CAB72F-307A-4D93-A676-A75042D11CE5}"/>
              </a:ext>
            </a:extLst>
          </p:cNvPr>
          <p:cNvCxnSpPr>
            <a:cxnSpLocks/>
          </p:cNvCxnSpPr>
          <p:nvPr/>
        </p:nvCxnSpPr>
        <p:spPr>
          <a:xfrm>
            <a:off x="7655464" y="2875415"/>
            <a:ext cx="0" cy="1510061"/>
          </a:xfrm>
          <a:prstGeom prst="line">
            <a:avLst/>
          </a:prstGeom>
          <a:noFill/>
          <a:ln w="19050" cap="flat" cmpd="sng" algn="ctr">
            <a:solidFill>
              <a:srgbClr val="6F2F54">
                <a:shade val="95000"/>
                <a:satMod val="105000"/>
              </a:srgbClr>
            </a:solidFill>
            <a:prstDash val="solid"/>
          </a:ln>
          <a:effectLst/>
        </p:spPr>
      </p:cxnSp>
      <p:cxnSp>
        <p:nvCxnSpPr>
          <p:cNvPr id="7" name="Straight Connector 6">
            <a:extLst>
              <a:ext uri="{FF2B5EF4-FFF2-40B4-BE49-F238E27FC236}">
                <a16:creationId xmlns:a16="http://schemas.microsoft.com/office/drawing/2014/main" id="{AF132D43-D4AE-47EB-A7B4-4D64C60909F0}"/>
              </a:ext>
            </a:extLst>
          </p:cNvPr>
          <p:cNvCxnSpPr>
            <a:cxnSpLocks/>
          </p:cNvCxnSpPr>
          <p:nvPr/>
        </p:nvCxnSpPr>
        <p:spPr>
          <a:xfrm>
            <a:off x="7655464" y="4395886"/>
            <a:ext cx="4046180" cy="0"/>
          </a:xfrm>
          <a:prstGeom prst="line">
            <a:avLst/>
          </a:prstGeom>
          <a:noFill/>
          <a:ln w="19050" cap="flat" cmpd="sng" algn="ctr">
            <a:solidFill>
              <a:srgbClr val="6F2F54">
                <a:shade val="95000"/>
                <a:satMod val="105000"/>
              </a:srgbClr>
            </a:solidFill>
            <a:prstDash val="solid"/>
          </a:ln>
          <a:effectLst/>
        </p:spPr>
      </p:cxnSp>
      <p:cxnSp>
        <p:nvCxnSpPr>
          <p:cNvPr id="8" name="Straight Connector 7">
            <a:extLst>
              <a:ext uri="{FF2B5EF4-FFF2-40B4-BE49-F238E27FC236}">
                <a16:creationId xmlns:a16="http://schemas.microsoft.com/office/drawing/2014/main" id="{662B1883-702F-42F8-BE63-9BC8A2A5D01E}"/>
              </a:ext>
            </a:extLst>
          </p:cNvPr>
          <p:cNvCxnSpPr>
            <a:cxnSpLocks/>
          </p:cNvCxnSpPr>
          <p:nvPr/>
        </p:nvCxnSpPr>
        <p:spPr>
          <a:xfrm>
            <a:off x="7655464" y="2890294"/>
            <a:ext cx="4046180" cy="0"/>
          </a:xfrm>
          <a:prstGeom prst="line">
            <a:avLst/>
          </a:prstGeom>
          <a:noFill/>
          <a:ln w="19050" cap="flat" cmpd="sng" algn="ctr">
            <a:solidFill>
              <a:srgbClr val="6F2F54">
                <a:shade val="95000"/>
                <a:satMod val="105000"/>
              </a:srgbClr>
            </a:solidFill>
            <a:prstDash val="solid"/>
          </a:ln>
          <a:effectLst/>
        </p:spPr>
      </p:cxnSp>
      <p:cxnSp>
        <p:nvCxnSpPr>
          <p:cNvPr id="9" name="Straight Connector 8">
            <a:extLst>
              <a:ext uri="{FF2B5EF4-FFF2-40B4-BE49-F238E27FC236}">
                <a16:creationId xmlns:a16="http://schemas.microsoft.com/office/drawing/2014/main" id="{916F6848-41A5-43E6-8EF0-930AE8AC1B50}"/>
              </a:ext>
            </a:extLst>
          </p:cNvPr>
          <p:cNvCxnSpPr>
            <a:cxnSpLocks/>
          </p:cNvCxnSpPr>
          <p:nvPr/>
        </p:nvCxnSpPr>
        <p:spPr>
          <a:xfrm>
            <a:off x="9266380" y="2895350"/>
            <a:ext cx="0" cy="1490126"/>
          </a:xfrm>
          <a:prstGeom prst="line">
            <a:avLst/>
          </a:prstGeom>
          <a:noFill/>
          <a:ln w="19050" cap="flat" cmpd="sng" algn="ctr">
            <a:solidFill>
              <a:srgbClr val="6F2F54">
                <a:shade val="95000"/>
                <a:satMod val="105000"/>
              </a:srgbClr>
            </a:solidFill>
            <a:prstDash val="solid"/>
          </a:ln>
          <a:effectLst/>
        </p:spPr>
      </p:cxnSp>
      <p:cxnSp>
        <p:nvCxnSpPr>
          <p:cNvPr id="10" name="Straight Connector 9">
            <a:extLst>
              <a:ext uri="{FF2B5EF4-FFF2-40B4-BE49-F238E27FC236}">
                <a16:creationId xmlns:a16="http://schemas.microsoft.com/office/drawing/2014/main" id="{2FC5BD15-8EA8-4736-9E22-2BF34F4F54B9}"/>
              </a:ext>
            </a:extLst>
          </p:cNvPr>
          <p:cNvCxnSpPr>
            <a:cxnSpLocks/>
          </p:cNvCxnSpPr>
          <p:nvPr/>
        </p:nvCxnSpPr>
        <p:spPr>
          <a:xfrm>
            <a:off x="10082619" y="2885826"/>
            <a:ext cx="0" cy="1516565"/>
          </a:xfrm>
          <a:prstGeom prst="line">
            <a:avLst/>
          </a:prstGeom>
          <a:noFill/>
          <a:ln w="9525" cap="flat" cmpd="sng" algn="ctr">
            <a:solidFill>
              <a:srgbClr val="6F2F54">
                <a:shade val="95000"/>
                <a:satMod val="105000"/>
              </a:srgbClr>
            </a:solidFill>
            <a:prstDash val="solid"/>
          </a:ln>
          <a:effectLst/>
        </p:spPr>
      </p:cxnSp>
      <p:cxnSp>
        <p:nvCxnSpPr>
          <p:cNvPr id="11" name="Straight Connector 10">
            <a:extLst>
              <a:ext uri="{FF2B5EF4-FFF2-40B4-BE49-F238E27FC236}">
                <a16:creationId xmlns:a16="http://schemas.microsoft.com/office/drawing/2014/main" id="{13EA09AD-9DC1-4034-BD5B-014C5C652418}"/>
              </a:ext>
            </a:extLst>
          </p:cNvPr>
          <p:cNvCxnSpPr>
            <a:cxnSpLocks/>
          </p:cNvCxnSpPr>
          <p:nvPr/>
        </p:nvCxnSpPr>
        <p:spPr>
          <a:xfrm>
            <a:off x="10898858" y="2885826"/>
            <a:ext cx="0" cy="1516565"/>
          </a:xfrm>
          <a:prstGeom prst="line">
            <a:avLst/>
          </a:prstGeom>
          <a:noFill/>
          <a:ln w="9525" cap="flat" cmpd="sng" algn="ctr">
            <a:solidFill>
              <a:srgbClr val="6F2F54">
                <a:shade val="95000"/>
                <a:satMod val="105000"/>
              </a:srgbClr>
            </a:solidFill>
            <a:prstDash val="solid"/>
          </a:ln>
          <a:effectLst/>
        </p:spPr>
      </p:cxnSp>
      <p:sp>
        <p:nvSpPr>
          <p:cNvPr id="12" name="TextBox 11">
            <a:extLst>
              <a:ext uri="{FF2B5EF4-FFF2-40B4-BE49-F238E27FC236}">
                <a16:creationId xmlns:a16="http://schemas.microsoft.com/office/drawing/2014/main" id="{85AE5A17-B56C-46DE-B4DA-418224B1E513}"/>
              </a:ext>
            </a:extLst>
          </p:cNvPr>
          <p:cNvSpPr txBox="1"/>
          <p:nvPr/>
        </p:nvSpPr>
        <p:spPr>
          <a:xfrm>
            <a:off x="9230625" y="3237669"/>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endParaRPr lang="vi-VN" sz="2000" dirty="0">
              <a:solidFill>
                <a:srgbClr val="263238"/>
              </a:solidFill>
              <a:latin typeface="#9Slide03 Jura Bold" panose="00000800000000000000" pitchFamily="2" charset="0"/>
            </a:endParaRPr>
          </a:p>
        </p:txBody>
      </p:sp>
      <p:sp>
        <p:nvSpPr>
          <p:cNvPr id="13" name="TextBox 12">
            <a:extLst>
              <a:ext uri="{FF2B5EF4-FFF2-40B4-BE49-F238E27FC236}">
                <a16:creationId xmlns:a16="http://schemas.microsoft.com/office/drawing/2014/main" id="{67AE5E0D-F392-4E31-BB8A-979E9E132A02}"/>
              </a:ext>
            </a:extLst>
          </p:cNvPr>
          <p:cNvSpPr txBox="1"/>
          <p:nvPr/>
        </p:nvSpPr>
        <p:spPr>
          <a:xfrm>
            <a:off x="10007113" y="3237669"/>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14" name="TextBox 13">
            <a:extLst>
              <a:ext uri="{FF2B5EF4-FFF2-40B4-BE49-F238E27FC236}">
                <a16:creationId xmlns:a16="http://schemas.microsoft.com/office/drawing/2014/main" id="{4E5B5396-EEAE-42D3-AE32-AD1F4A929A4A}"/>
              </a:ext>
            </a:extLst>
          </p:cNvPr>
          <p:cNvSpPr txBox="1"/>
          <p:nvPr/>
        </p:nvSpPr>
        <p:spPr>
          <a:xfrm>
            <a:off x="10877296" y="3027964"/>
            <a:ext cx="769292"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cxnSp>
        <p:nvCxnSpPr>
          <p:cNvPr id="15" name="Straight Connector 14">
            <a:extLst>
              <a:ext uri="{FF2B5EF4-FFF2-40B4-BE49-F238E27FC236}">
                <a16:creationId xmlns:a16="http://schemas.microsoft.com/office/drawing/2014/main" id="{C5E716DC-17E1-4775-9BFA-99618C0072FD}"/>
              </a:ext>
            </a:extLst>
          </p:cNvPr>
          <p:cNvCxnSpPr>
            <a:cxnSpLocks/>
          </p:cNvCxnSpPr>
          <p:nvPr/>
        </p:nvCxnSpPr>
        <p:spPr>
          <a:xfrm>
            <a:off x="11701644" y="2885825"/>
            <a:ext cx="0" cy="1516566"/>
          </a:xfrm>
          <a:prstGeom prst="line">
            <a:avLst/>
          </a:prstGeom>
          <a:noFill/>
          <a:ln w="19050" cap="flat" cmpd="sng" algn="ctr">
            <a:solidFill>
              <a:srgbClr val="6F2F54">
                <a:shade val="95000"/>
                <a:satMod val="105000"/>
              </a:srgbClr>
            </a:solidFill>
            <a:prstDash val="solid"/>
          </a:ln>
          <a:effectLst/>
        </p:spPr>
      </p:cxnSp>
      <p:cxnSp>
        <p:nvCxnSpPr>
          <p:cNvPr id="16" name="Straight Connector 15">
            <a:extLst>
              <a:ext uri="{FF2B5EF4-FFF2-40B4-BE49-F238E27FC236}">
                <a16:creationId xmlns:a16="http://schemas.microsoft.com/office/drawing/2014/main" id="{4006822F-FD85-491B-914B-2670676ED684}"/>
              </a:ext>
            </a:extLst>
          </p:cNvPr>
          <p:cNvCxnSpPr>
            <a:cxnSpLocks/>
          </p:cNvCxnSpPr>
          <p:nvPr/>
        </p:nvCxnSpPr>
        <p:spPr>
          <a:xfrm>
            <a:off x="7655464" y="3831462"/>
            <a:ext cx="4046180" cy="0"/>
          </a:xfrm>
          <a:prstGeom prst="line">
            <a:avLst/>
          </a:prstGeom>
          <a:noFill/>
          <a:ln w="19050" cap="flat" cmpd="sng" algn="ctr">
            <a:solidFill>
              <a:srgbClr val="6F2F54">
                <a:shade val="95000"/>
                <a:satMod val="105000"/>
              </a:srgbClr>
            </a:solidFill>
            <a:prstDash val="solid"/>
          </a:ln>
          <a:effectLst/>
        </p:spPr>
      </p:cxnSp>
      <p:sp>
        <p:nvSpPr>
          <p:cNvPr id="17" name="TextBox 16">
            <a:extLst>
              <a:ext uri="{FF2B5EF4-FFF2-40B4-BE49-F238E27FC236}">
                <a16:creationId xmlns:a16="http://schemas.microsoft.com/office/drawing/2014/main" id="{F4F9E1E2-5ADE-4975-8B19-44C697457DA1}"/>
              </a:ext>
            </a:extLst>
          </p:cNvPr>
          <p:cNvSpPr txBox="1"/>
          <p:nvPr/>
        </p:nvSpPr>
        <p:spPr>
          <a:xfrm>
            <a:off x="8018429" y="3233167"/>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Hàng</a:t>
            </a:r>
            <a:endParaRPr lang="vi-VN" sz="2000" dirty="0">
              <a:solidFill>
                <a:srgbClr val="263238"/>
              </a:solidFill>
              <a:latin typeface="#9Slide03 Jura Bold" panose="00000800000000000000" pitchFamily="2" charset="0"/>
            </a:endParaRPr>
          </a:p>
        </p:txBody>
      </p:sp>
      <p:sp>
        <p:nvSpPr>
          <p:cNvPr id="18" name="TextBox 17">
            <a:extLst>
              <a:ext uri="{FF2B5EF4-FFF2-40B4-BE49-F238E27FC236}">
                <a16:creationId xmlns:a16="http://schemas.microsoft.com/office/drawing/2014/main" id="{98543130-DDA4-4E48-9C90-A82B97512375}"/>
              </a:ext>
            </a:extLst>
          </p:cNvPr>
          <p:cNvSpPr txBox="1"/>
          <p:nvPr/>
        </p:nvSpPr>
        <p:spPr>
          <a:xfrm>
            <a:off x="7925705" y="3903243"/>
            <a:ext cx="1136443"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19" name="TextBox 18">
            <a:extLst>
              <a:ext uri="{FF2B5EF4-FFF2-40B4-BE49-F238E27FC236}">
                <a16:creationId xmlns:a16="http://schemas.microsoft.com/office/drawing/2014/main" id="{E62656DC-D58B-4511-A001-21547DEEBFB1}"/>
              </a:ext>
            </a:extLst>
          </p:cNvPr>
          <p:cNvSpPr txBox="1"/>
          <p:nvPr/>
        </p:nvSpPr>
        <p:spPr>
          <a:xfrm flipH="1">
            <a:off x="9512002" y="3940726"/>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FCE97112-694A-46A7-A28B-674FAF1D2C26}"/>
              </a:ext>
            </a:extLst>
          </p:cNvPr>
          <p:cNvSpPr txBox="1"/>
          <p:nvPr/>
        </p:nvSpPr>
        <p:spPr>
          <a:xfrm flipH="1">
            <a:off x="10363444" y="3938561"/>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2</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DEBB037A-ECCD-48BB-8417-142813756F2F}"/>
              </a:ext>
            </a:extLst>
          </p:cNvPr>
          <p:cNvSpPr txBox="1"/>
          <p:nvPr/>
        </p:nvSpPr>
        <p:spPr>
          <a:xfrm flipH="1">
            <a:off x="11097416" y="3938561"/>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8</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0165EBA7-7894-4A0E-B8D0-BADEA3B32F18}"/>
              </a:ext>
            </a:extLst>
          </p:cNvPr>
          <p:cNvSpPr txBox="1"/>
          <p:nvPr/>
        </p:nvSpPr>
        <p:spPr>
          <a:xfrm>
            <a:off x="1140182" y="2797635"/>
            <a:ext cx="5699041"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Giá</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trị</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các</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chữ</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của</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một</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nhiên</a:t>
            </a:r>
            <a:r>
              <a:rPr lang="en-US" sz="2400" dirty="0">
                <a:solidFill>
                  <a:srgbClr val="002060"/>
                </a:solidFill>
                <a:latin typeface="#9Slide03 Arima Madurai" panose="00000500000000000000" pitchFamily="2" charset="0"/>
                <a:cs typeface="#9Slide03 Arima Madurai" panose="00000500000000000000" pitchFamily="2" charset="0"/>
              </a:rPr>
              <a:t>:</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3" name="TextBox 22">
            <a:extLst>
              <a:ext uri="{FF2B5EF4-FFF2-40B4-BE49-F238E27FC236}">
                <a16:creationId xmlns:a16="http://schemas.microsoft.com/office/drawing/2014/main" id="{F85A5D59-4A3C-46FB-8F0B-077B7C2E578C}"/>
              </a:ext>
            </a:extLst>
          </p:cNvPr>
          <p:cNvSpPr txBox="1"/>
          <p:nvPr/>
        </p:nvSpPr>
        <p:spPr>
          <a:xfrm flipH="1">
            <a:off x="3869553" y="3308691"/>
            <a:ext cx="74973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700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4" name="TextBox 23">
            <a:extLst>
              <a:ext uri="{FF2B5EF4-FFF2-40B4-BE49-F238E27FC236}">
                <a16:creationId xmlns:a16="http://schemas.microsoft.com/office/drawing/2014/main" id="{9325B861-36AC-488D-9CD0-94EDAE458ED0}"/>
              </a:ext>
            </a:extLst>
          </p:cNvPr>
          <p:cNvSpPr txBox="1"/>
          <p:nvPr/>
        </p:nvSpPr>
        <p:spPr>
          <a:xfrm>
            <a:off x="1123155" y="3308691"/>
            <a:ext cx="3012691"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Giá</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trị</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chữ</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7 </a:t>
            </a:r>
            <a:r>
              <a:rPr lang="en-US" sz="2400" dirty="0" err="1">
                <a:solidFill>
                  <a:srgbClr val="000000"/>
                </a:solidFill>
                <a:latin typeface="#9Slide03 Arima Madurai" panose="00000500000000000000" pitchFamily="2" charset="0"/>
                <a:cs typeface="#9Slide03 Arima Madurai" panose="00000500000000000000" pitchFamily="2" charset="0"/>
              </a:rPr>
              <a:t>là</a:t>
            </a:r>
            <a:r>
              <a:rPr lang="en-US" sz="2400" dirty="0">
                <a:solidFill>
                  <a:srgbClr val="000000"/>
                </a:solidFill>
                <a:latin typeface="#9Slide03 Arima Madurai" panose="00000500000000000000" pitchFamily="2" charset="0"/>
                <a:cs typeface="#9Slide03 Arima Madurai" panose="00000500000000000000" pitchFamily="2" charset="0"/>
              </a:rPr>
              <a:t>:</a:t>
            </a:r>
            <a:r>
              <a:rPr lang="en-US" sz="2000" dirty="0">
                <a:solidFill>
                  <a:srgbClr val="000000"/>
                </a:solidFill>
                <a:latin typeface="#9Slide03 Arima Madurai" panose="00000500000000000000" pitchFamily="2" charset="0"/>
                <a:cs typeface="#9Slide03 Arima Madurai" panose="00000500000000000000" pitchFamily="2" charset="0"/>
              </a:rPr>
              <a:t> </a:t>
            </a:r>
            <a:endParaRPr lang="vi-VN" sz="2000" dirty="0">
              <a:solidFill>
                <a:srgbClr val="000000"/>
              </a:solidFill>
              <a:latin typeface="#9Slide03 Arima Madurai" panose="00000500000000000000" pitchFamily="2" charset="0"/>
              <a:cs typeface="#9Slide03 Arima Madurai" panose="00000500000000000000" pitchFamily="2" charset="0"/>
            </a:endParaRPr>
          </a:p>
        </p:txBody>
      </p:sp>
      <p:sp>
        <p:nvSpPr>
          <p:cNvPr id="25" name="TextBox 24">
            <a:extLst>
              <a:ext uri="{FF2B5EF4-FFF2-40B4-BE49-F238E27FC236}">
                <a16:creationId xmlns:a16="http://schemas.microsoft.com/office/drawing/2014/main" id="{96E63E9D-9C25-4321-9B2B-46309C642AEA}"/>
              </a:ext>
            </a:extLst>
          </p:cNvPr>
          <p:cNvSpPr txBox="1"/>
          <p:nvPr/>
        </p:nvSpPr>
        <p:spPr>
          <a:xfrm flipH="1">
            <a:off x="6382623" y="2797950"/>
            <a:ext cx="7497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728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6" name="TextBox 25">
            <a:extLst>
              <a:ext uri="{FF2B5EF4-FFF2-40B4-BE49-F238E27FC236}">
                <a16:creationId xmlns:a16="http://schemas.microsoft.com/office/drawing/2014/main" id="{BA5C9F64-7000-4858-9C34-873F38AAE4CB}"/>
              </a:ext>
            </a:extLst>
          </p:cNvPr>
          <p:cNvSpPr txBox="1"/>
          <p:nvPr/>
        </p:nvSpPr>
        <p:spPr>
          <a:xfrm flipH="1">
            <a:off x="3877196" y="3749804"/>
            <a:ext cx="74973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20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7" name="TextBox 26">
            <a:extLst>
              <a:ext uri="{FF2B5EF4-FFF2-40B4-BE49-F238E27FC236}">
                <a16:creationId xmlns:a16="http://schemas.microsoft.com/office/drawing/2014/main" id="{F39B5990-DF31-4D9F-9721-0541BDEF44C8}"/>
              </a:ext>
            </a:extLst>
          </p:cNvPr>
          <p:cNvSpPr txBox="1"/>
          <p:nvPr/>
        </p:nvSpPr>
        <p:spPr>
          <a:xfrm>
            <a:off x="1111549" y="3749804"/>
            <a:ext cx="2718378"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Giá</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trị</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chữ</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2 </a:t>
            </a:r>
            <a:r>
              <a:rPr lang="en-US" sz="2400" dirty="0" err="1">
                <a:solidFill>
                  <a:srgbClr val="000000"/>
                </a:solidFill>
                <a:latin typeface="#9Slide03 Arima Madurai" panose="00000500000000000000" pitchFamily="2" charset="0"/>
                <a:cs typeface="#9Slide03 Arima Madurai" panose="00000500000000000000" pitchFamily="2" charset="0"/>
              </a:rPr>
              <a:t>là</a:t>
            </a:r>
            <a:r>
              <a:rPr lang="en-US"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8" name="TextBox 27">
            <a:extLst>
              <a:ext uri="{FF2B5EF4-FFF2-40B4-BE49-F238E27FC236}">
                <a16:creationId xmlns:a16="http://schemas.microsoft.com/office/drawing/2014/main" id="{E7A5B4EE-FE0A-4394-9FC2-A7E54BB5ECD0}"/>
              </a:ext>
            </a:extLst>
          </p:cNvPr>
          <p:cNvSpPr txBox="1"/>
          <p:nvPr/>
        </p:nvSpPr>
        <p:spPr>
          <a:xfrm flipH="1">
            <a:off x="3917479" y="4192466"/>
            <a:ext cx="365604"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8</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9" name="TextBox 28">
            <a:extLst>
              <a:ext uri="{FF2B5EF4-FFF2-40B4-BE49-F238E27FC236}">
                <a16:creationId xmlns:a16="http://schemas.microsoft.com/office/drawing/2014/main" id="{F98C195F-01BC-469B-B3EC-D815495051BB}"/>
              </a:ext>
            </a:extLst>
          </p:cNvPr>
          <p:cNvSpPr txBox="1"/>
          <p:nvPr/>
        </p:nvSpPr>
        <p:spPr>
          <a:xfrm>
            <a:off x="1123155" y="4179766"/>
            <a:ext cx="2905329" cy="461665"/>
          </a:xfrm>
          <a:prstGeom prst="rect">
            <a:avLst/>
          </a:prstGeom>
          <a:noFill/>
        </p:spPr>
        <p:txBody>
          <a:bodyPr wrap="square">
            <a:spAutoFit/>
          </a:bodyPr>
          <a:lstStyle/>
          <a:p>
            <a:r>
              <a:rPr lang="en-US" sz="2400" dirty="0" err="1">
                <a:solidFill>
                  <a:srgbClr val="000000"/>
                </a:solidFill>
                <a:latin typeface="#9Slide03 Arima Madurai" panose="00000500000000000000" pitchFamily="2" charset="0"/>
                <a:cs typeface="#9Slide03 Arima Madurai" panose="00000500000000000000" pitchFamily="2" charset="0"/>
              </a:rPr>
              <a:t>Giá</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trị</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chữ</a:t>
            </a:r>
            <a:r>
              <a:rPr lang="en-US" sz="2400" dirty="0">
                <a:solidFill>
                  <a:srgbClr val="000000"/>
                </a:solidFill>
                <a:latin typeface="#9Slide03 Arima Madurai" panose="00000500000000000000" pitchFamily="2" charset="0"/>
                <a:cs typeface="#9Slide03 Arima Madurai" panose="00000500000000000000" pitchFamily="2" charset="0"/>
              </a:rPr>
              <a:t> </a:t>
            </a:r>
            <a:r>
              <a:rPr lang="en-US" sz="2400" dirty="0" err="1">
                <a:solidFill>
                  <a:srgbClr val="000000"/>
                </a:solidFill>
                <a:latin typeface="#9Slide03 Arima Madurai" panose="00000500000000000000" pitchFamily="2" charset="0"/>
                <a:cs typeface="#9Slide03 Arima Madurai" panose="00000500000000000000" pitchFamily="2" charset="0"/>
              </a:rPr>
              <a:t>số</a:t>
            </a:r>
            <a:r>
              <a:rPr lang="en-US" sz="2400" dirty="0">
                <a:solidFill>
                  <a:srgbClr val="000000"/>
                </a:solidFill>
                <a:latin typeface="#9Slide03 Arima Madurai" panose="00000500000000000000" pitchFamily="2" charset="0"/>
                <a:cs typeface="#9Slide03 Arima Madurai" panose="00000500000000000000" pitchFamily="2" charset="0"/>
              </a:rPr>
              <a:t> 8 </a:t>
            </a:r>
            <a:r>
              <a:rPr lang="en-US" sz="2400" dirty="0" err="1">
                <a:solidFill>
                  <a:srgbClr val="000000"/>
                </a:solidFill>
                <a:latin typeface="#9Slide03 Arima Madurai" panose="00000500000000000000" pitchFamily="2" charset="0"/>
                <a:cs typeface="#9Slide03 Arima Madurai" panose="00000500000000000000" pitchFamily="2" charset="0"/>
              </a:rPr>
              <a:t>là</a:t>
            </a:r>
            <a:r>
              <a:rPr lang="en-US" sz="2400" dirty="0">
                <a:solidFill>
                  <a:srgbClr val="000000"/>
                </a:solidFill>
                <a:latin typeface="#9Slide03 Arima Madurai" panose="00000500000000000000" pitchFamily="2" charset="0"/>
                <a:cs typeface="#9Slide03 Arima Madurai" panose="00000500000000000000" pitchFamily="2" charset="0"/>
              </a:rPr>
              <a:t>: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3882C78-39A3-475D-A005-2C44A83CB98E}"/>
                  </a:ext>
                </a:extLst>
              </p:cNvPr>
              <p:cNvSpPr txBox="1"/>
              <p:nvPr/>
            </p:nvSpPr>
            <p:spPr>
              <a:xfrm>
                <a:off x="8020779" y="1880313"/>
                <a:ext cx="2499632"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 700 </a:t>
                </a:r>
                <a14:m>
                  <m:oMath xmlns:m="http://schemas.openxmlformats.org/officeDocument/2006/math">
                    <m:r>
                      <a:rPr lang="en-US" sz="2400" i="1" dirty="0"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20 </a:t>
                </a:r>
                <a14:m>
                  <m:oMath xmlns:m="http://schemas.openxmlformats.org/officeDocument/2006/math">
                    <m:r>
                      <a:rPr lang="en-US" sz="2400" i="1" smtClean="0">
                        <a:solidFill>
                          <a:srgbClr val="000000"/>
                        </a:solidFill>
                        <a:latin typeface="Cambria Math" panose="02040503050406030204" pitchFamily="18" charset="0"/>
                        <a:cs typeface="#9Slide03 Arima Madurai" panose="00000500000000000000" pitchFamily="2" charset="0"/>
                      </a:rPr>
                      <m:t>+</m:t>
                    </m:r>
                  </m:oMath>
                </a14:m>
                <a:r>
                  <a:rPr lang="en-US" sz="2400" dirty="0">
                    <a:solidFill>
                      <a:srgbClr val="000000"/>
                    </a:solidFill>
                    <a:latin typeface="#9Slide03 Arima Madurai" panose="00000500000000000000" pitchFamily="2" charset="0"/>
                    <a:cs typeface="#9Slide03 Arima Madurai" panose="00000500000000000000" pitchFamily="2" charset="0"/>
                  </a:rPr>
                  <a:t> 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mc:Choice>
        <mc:Fallback xmlns="">
          <p:sp>
            <p:nvSpPr>
              <p:cNvPr id="30" name="TextBox 29">
                <a:extLst>
                  <a:ext uri="{FF2B5EF4-FFF2-40B4-BE49-F238E27FC236}">
                    <a16:creationId xmlns:a16="http://schemas.microsoft.com/office/drawing/2014/main" id="{C3882C78-39A3-475D-A005-2C44A83CB98E}"/>
                  </a:ext>
                </a:extLst>
              </p:cNvPr>
              <p:cNvSpPr txBox="1">
                <a:spLocks noRot="1" noChangeAspect="1" noMove="1" noResize="1" noEditPoints="1" noAdjustHandles="1" noChangeArrowheads="1" noChangeShapeType="1" noTextEdit="1"/>
              </p:cNvSpPr>
              <p:nvPr/>
            </p:nvSpPr>
            <p:spPr>
              <a:xfrm>
                <a:off x="8020779" y="1880313"/>
                <a:ext cx="2499632" cy="461665"/>
              </a:xfrm>
              <a:prstGeom prst="rect">
                <a:avLst/>
              </a:prstGeom>
              <a:blipFill>
                <a:blip r:embed="rId4"/>
                <a:stretch>
                  <a:fillRect l="-3902" t="-7895" b="-31579"/>
                </a:stretch>
              </a:blipFill>
            </p:spPr>
            <p:txBody>
              <a:bodyPr/>
              <a:lstStyle/>
              <a:p>
                <a:r>
                  <a:rPr lang="vi-VN">
                    <a:noFill/>
                  </a:rPr>
                  <a:t> </a:t>
                </a:r>
              </a:p>
            </p:txBody>
          </p:sp>
        </mc:Fallback>
      </mc:AlternateContent>
      <p:sp>
        <p:nvSpPr>
          <p:cNvPr id="31" name="Google Shape;1815;p46">
            <a:extLst>
              <a:ext uri="{FF2B5EF4-FFF2-40B4-BE49-F238E27FC236}">
                <a16:creationId xmlns:a16="http://schemas.microsoft.com/office/drawing/2014/main" id="{4CE86DB9-DE43-4B0C-BBEB-E2F26BFB8C85}"/>
              </a:ext>
            </a:extLst>
          </p:cNvPr>
          <p:cNvSpPr/>
          <p:nvPr/>
        </p:nvSpPr>
        <p:spPr>
          <a:xfrm rot="13532356">
            <a:off x="940093" y="5173265"/>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TextBox 31">
            <a:extLst>
              <a:ext uri="{FF2B5EF4-FFF2-40B4-BE49-F238E27FC236}">
                <a16:creationId xmlns:a16="http://schemas.microsoft.com/office/drawing/2014/main" id="{0174E6F7-A147-464E-AB4C-7D1E326C1163}"/>
              </a:ext>
            </a:extLst>
          </p:cNvPr>
          <p:cNvSpPr txBox="1"/>
          <p:nvPr/>
        </p:nvSpPr>
        <p:spPr>
          <a:xfrm>
            <a:off x="1140182" y="4890546"/>
            <a:ext cx="7468555" cy="1154162"/>
          </a:xfrm>
          <a:prstGeom prst="rect">
            <a:avLst/>
          </a:prstGeom>
          <a:noFill/>
        </p:spPr>
        <p:txBody>
          <a:bodyPr wrap="square">
            <a:spAutoFit/>
          </a:bodyPr>
          <a:lstStyle/>
          <a:p>
            <a:pPr>
              <a:lnSpc>
                <a:spcPct val="150000"/>
              </a:lnSpc>
            </a:pPr>
            <a:r>
              <a:rPr lang="en-US" sz="2400" dirty="0" err="1">
                <a:solidFill>
                  <a:srgbClr val="002060"/>
                </a:solidFill>
                <a:latin typeface="#9Slide03 Arima Madurai" panose="00000500000000000000" pitchFamily="2" charset="0"/>
                <a:cs typeface="#9Slide03 Arima Madurai" panose="00000500000000000000" pitchFamily="2" charset="0"/>
              </a:rPr>
              <a:t>Mỗi</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nhiên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viết</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trong</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hệ</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thập</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phân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đều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biểu</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diễn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được</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thành</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tổng</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giá</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trị</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các</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chữ</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B93080"/>
                </a:solidFill>
                <a:latin typeface="#9Slide03 Arima Madurai" panose="00000500000000000000" pitchFamily="2" charset="0"/>
                <a:cs typeface="#9Slide03 Arima Madurai" panose="00000500000000000000" pitchFamily="2" charset="0"/>
              </a:rPr>
              <a:t>số</a:t>
            </a:r>
            <a:r>
              <a:rPr lang="en-US" sz="2400" dirty="0">
                <a:solidFill>
                  <a:srgbClr val="B9308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của</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nó</a:t>
            </a:r>
            <a:r>
              <a:rPr lang="en-US" sz="2400" dirty="0">
                <a:solidFill>
                  <a:srgbClr val="002060"/>
                </a:solidFill>
                <a:latin typeface="#9Slide03 Arima Madurai" panose="00000500000000000000" pitchFamily="2" charset="0"/>
                <a:cs typeface="#9Slide03 Arima Madurai" panose="00000500000000000000" pitchFamily="2" charset="0"/>
              </a:rPr>
              <a:t>.</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34CAED0-533C-4050-99C1-C366F33AB882}"/>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334CAED0-533C-4050-99C1-C366F33AB882}"/>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86F317F-A74D-44DF-8A06-5943359A0253}"/>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9" name="TextBox 38">
                <a:extLst>
                  <a:ext uri="{FF2B5EF4-FFF2-40B4-BE49-F238E27FC236}">
                    <a16:creationId xmlns:a16="http://schemas.microsoft.com/office/drawing/2014/main" id="{C86F317F-A74D-44DF-8A06-5943359A0253}"/>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6"/>
                <a:stretch>
                  <a:fillRect/>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02295359-5F41-B323-69A0-2B741AEEC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34" name="Google Shape;1818;p46">
            <a:extLst>
              <a:ext uri="{FF2B5EF4-FFF2-40B4-BE49-F238E27FC236}">
                <a16:creationId xmlns:a16="http://schemas.microsoft.com/office/drawing/2014/main" id="{31F849ED-E180-5148-5B3A-81662246FFE6}"/>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36" name="Arrow: Chevron 35">
            <a:extLst>
              <a:ext uri="{FF2B5EF4-FFF2-40B4-BE49-F238E27FC236}">
                <a16:creationId xmlns:a16="http://schemas.microsoft.com/office/drawing/2014/main" id="{C1449623-18B1-AEAA-9371-2A5B4EB8F995}"/>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TextBox 37">
            <a:extLst>
              <a:ext uri="{FF2B5EF4-FFF2-40B4-BE49-F238E27FC236}">
                <a16:creationId xmlns:a16="http://schemas.microsoft.com/office/drawing/2014/main" id="{7FBB2FD0-2FA5-F237-88C5-0E952A548639}"/>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spTree>
    <p:extLst>
      <p:ext uri="{BB962C8B-B14F-4D97-AF65-F5344CB8AC3E}">
        <p14:creationId xmlns:p14="http://schemas.microsoft.com/office/powerpoint/2010/main" val="1376260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8" grpId="0"/>
      <p:bldP spid="30" grpId="0"/>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310A7DD-656D-44DE-AA57-406A4987D9A5}"/>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2310A7DD-656D-44DE-AA57-406A4987D9A5}"/>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AA3DEE8-8A42-4260-A93A-BE255221EA1F}"/>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9" name="TextBox 38">
                <a:extLst>
                  <a:ext uri="{FF2B5EF4-FFF2-40B4-BE49-F238E27FC236}">
                    <a16:creationId xmlns:a16="http://schemas.microsoft.com/office/drawing/2014/main" id="{3AA3DEE8-8A42-4260-A93A-BE255221EA1F}"/>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4"/>
                <a:stretch>
                  <a:fillRect/>
                </a:stretch>
              </a:blipFill>
            </p:spPr>
            <p:txBody>
              <a:bodyPr/>
              <a:lstStyle/>
              <a:p>
                <a:r>
                  <a:rPr lang="vi-VN">
                    <a:noFill/>
                  </a:rPr>
                  <a:t> </a:t>
                </a:r>
              </a:p>
            </p:txBody>
          </p:sp>
        </mc:Fallback>
      </mc:AlternateContent>
      <p:sp>
        <p:nvSpPr>
          <p:cNvPr id="33" name="Rectangle: Rounded Corners 32">
            <a:extLst>
              <a:ext uri="{FF2B5EF4-FFF2-40B4-BE49-F238E27FC236}">
                <a16:creationId xmlns:a16="http://schemas.microsoft.com/office/drawing/2014/main" id="{FD2F167F-901A-E3C8-9524-C0D41202DAA7}"/>
              </a:ext>
            </a:extLst>
          </p:cNvPr>
          <p:cNvSpPr/>
          <p:nvPr/>
        </p:nvSpPr>
        <p:spPr>
          <a:xfrm>
            <a:off x="982266" y="2030930"/>
            <a:ext cx="10173414" cy="3532469"/>
          </a:xfrm>
          <a:prstGeom prst="roundRect">
            <a:avLst>
              <a:gd name="adj" fmla="val 9855"/>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FA39E63A-A292-BE4F-3CBC-38D040EB19EC}"/>
              </a:ext>
            </a:extLst>
          </p:cNvPr>
          <p:cNvSpPr txBox="1"/>
          <p:nvPr/>
        </p:nvSpPr>
        <p:spPr>
          <a:xfrm>
            <a:off x="1492623" y="2610749"/>
            <a:ext cx="9432758" cy="1200329"/>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Số tự nhiên được viết trong hệ thập phân bởi một, hai hay nhiều chữ số. Các chữ số được dùng là 0, 1, 2, 3, 4, 5, 6, 7, 8, 9. Khi một số gồm hai chữ số trở lên thì chữ số đầu tiên ( tính từ trái sang phải) khác 0.</a:t>
            </a:r>
          </a:p>
        </p:txBody>
      </p:sp>
      <p:sp>
        <p:nvSpPr>
          <p:cNvPr id="36" name="TextBox 35">
            <a:extLst>
              <a:ext uri="{FF2B5EF4-FFF2-40B4-BE49-F238E27FC236}">
                <a16:creationId xmlns:a16="http://schemas.microsoft.com/office/drawing/2014/main" id="{038F3806-806A-6422-EBA4-20298EAA7FD3}"/>
              </a:ext>
            </a:extLst>
          </p:cNvPr>
          <p:cNvSpPr txBox="1"/>
          <p:nvPr/>
        </p:nvSpPr>
        <p:spPr>
          <a:xfrm>
            <a:off x="1453415" y="4208021"/>
            <a:ext cx="9326880" cy="830997"/>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Trong cách viết một số tự nhiên có nhiều chữ số, mỗi chữ số ở những vị trí khác nhau có giá trị khác nhau.</a:t>
            </a:r>
          </a:p>
        </p:txBody>
      </p:sp>
      <p:pic>
        <p:nvPicPr>
          <p:cNvPr id="38" name="Picture 37">
            <a:extLst>
              <a:ext uri="{FF2B5EF4-FFF2-40B4-BE49-F238E27FC236}">
                <a16:creationId xmlns:a16="http://schemas.microsoft.com/office/drawing/2014/main" id="{A1CD83F4-8241-CD40-AB81-C6D08E758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447" y="1659302"/>
            <a:ext cx="718176" cy="661537"/>
          </a:xfrm>
          <a:prstGeom prst="rect">
            <a:avLst/>
          </a:prstGeom>
        </p:spPr>
      </p:pic>
      <p:sp>
        <p:nvSpPr>
          <p:cNvPr id="40" name="Google Shape;1815;p46">
            <a:extLst>
              <a:ext uri="{FF2B5EF4-FFF2-40B4-BE49-F238E27FC236}">
                <a16:creationId xmlns:a16="http://schemas.microsoft.com/office/drawing/2014/main" id="{BDE64259-1D90-A85F-9D31-2E2206E09A30}"/>
              </a:ext>
            </a:extLst>
          </p:cNvPr>
          <p:cNvSpPr/>
          <p:nvPr/>
        </p:nvSpPr>
        <p:spPr>
          <a:xfrm rot="13532356">
            <a:off x="1322511" y="2732333"/>
            <a:ext cx="151657" cy="151657"/>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1815;p46">
            <a:extLst>
              <a:ext uri="{FF2B5EF4-FFF2-40B4-BE49-F238E27FC236}">
                <a16:creationId xmlns:a16="http://schemas.microsoft.com/office/drawing/2014/main" id="{A79C8A3B-D1A7-D35E-990C-F076B335849C}"/>
              </a:ext>
            </a:extLst>
          </p:cNvPr>
          <p:cNvSpPr/>
          <p:nvPr/>
        </p:nvSpPr>
        <p:spPr>
          <a:xfrm rot="13532356">
            <a:off x="1322511" y="4343943"/>
            <a:ext cx="151657" cy="151657"/>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2" name="Picture 1">
            <a:extLst>
              <a:ext uri="{FF2B5EF4-FFF2-40B4-BE49-F238E27FC236}">
                <a16:creationId xmlns:a16="http://schemas.microsoft.com/office/drawing/2014/main" id="{CBC28029-1E8D-1C52-4EC8-96A4837A8C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3" name="Google Shape;1818;p46">
            <a:extLst>
              <a:ext uri="{FF2B5EF4-FFF2-40B4-BE49-F238E27FC236}">
                <a16:creationId xmlns:a16="http://schemas.microsoft.com/office/drawing/2014/main" id="{84400636-DC3E-8F04-7BB0-5F170FBF15B2}"/>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4" name="Arrow: Chevron 3">
            <a:extLst>
              <a:ext uri="{FF2B5EF4-FFF2-40B4-BE49-F238E27FC236}">
                <a16:creationId xmlns:a16="http://schemas.microsoft.com/office/drawing/2014/main" id="{E987E075-5CBA-012A-DB78-4D0FBB0FB987}"/>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TextBox 4">
            <a:extLst>
              <a:ext uri="{FF2B5EF4-FFF2-40B4-BE49-F238E27FC236}">
                <a16:creationId xmlns:a16="http://schemas.microsoft.com/office/drawing/2014/main" id="{5F0E5C73-98DA-AD4B-A1A4-A5F2A1B1F92A}"/>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spTree>
    <p:extLst>
      <p:ext uri="{BB962C8B-B14F-4D97-AF65-F5344CB8AC3E}">
        <p14:creationId xmlns:p14="http://schemas.microsoft.com/office/powerpoint/2010/main" val="4176742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0"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4E01A9-4A80-427C-BA96-544B7C66CD8A}"/>
              </a:ext>
            </a:extLst>
          </p:cNvPr>
          <p:cNvCxnSpPr>
            <a:cxnSpLocks/>
          </p:cNvCxnSpPr>
          <p:nvPr/>
        </p:nvCxnSpPr>
        <p:spPr>
          <a:xfrm>
            <a:off x="3561633" y="4372238"/>
            <a:ext cx="0" cy="1510061"/>
          </a:xfrm>
          <a:prstGeom prst="line">
            <a:avLst/>
          </a:prstGeom>
          <a:noFill/>
          <a:ln w="19050" cap="flat" cmpd="sng" algn="ctr">
            <a:solidFill>
              <a:srgbClr val="6F2F54">
                <a:shade val="95000"/>
                <a:satMod val="105000"/>
              </a:srgbClr>
            </a:solidFill>
            <a:prstDash val="solid"/>
          </a:ln>
          <a:effectLst/>
        </p:spPr>
      </p:cxnSp>
      <p:cxnSp>
        <p:nvCxnSpPr>
          <p:cNvPr id="3" name="Straight Connector 2">
            <a:extLst>
              <a:ext uri="{FF2B5EF4-FFF2-40B4-BE49-F238E27FC236}">
                <a16:creationId xmlns:a16="http://schemas.microsoft.com/office/drawing/2014/main" id="{AEEB1641-0F34-4519-9856-D6E958812AC3}"/>
              </a:ext>
            </a:extLst>
          </p:cNvPr>
          <p:cNvCxnSpPr>
            <a:cxnSpLocks/>
          </p:cNvCxnSpPr>
          <p:nvPr/>
        </p:nvCxnSpPr>
        <p:spPr>
          <a:xfrm>
            <a:off x="3561633" y="5882299"/>
            <a:ext cx="5570392" cy="0"/>
          </a:xfrm>
          <a:prstGeom prst="line">
            <a:avLst/>
          </a:prstGeom>
          <a:noFill/>
          <a:ln w="19050" cap="flat" cmpd="sng" algn="ctr">
            <a:solidFill>
              <a:srgbClr val="6F2F54">
                <a:shade val="95000"/>
                <a:satMod val="105000"/>
              </a:srgbClr>
            </a:solidFill>
            <a:prstDash val="solid"/>
          </a:ln>
          <a:effectLst/>
        </p:spPr>
      </p:cxnSp>
      <p:cxnSp>
        <p:nvCxnSpPr>
          <p:cNvPr id="4" name="Straight Connector 3">
            <a:extLst>
              <a:ext uri="{FF2B5EF4-FFF2-40B4-BE49-F238E27FC236}">
                <a16:creationId xmlns:a16="http://schemas.microsoft.com/office/drawing/2014/main" id="{E339E54F-6750-4746-80BB-DE681FAB172D}"/>
              </a:ext>
            </a:extLst>
          </p:cNvPr>
          <p:cNvCxnSpPr>
            <a:cxnSpLocks/>
          </p:cNvCxnSpPr>
          <p:nvPr/>
        </p:nvCxnSpPr>
        <p:spPr>
          <a:xfrm>
            <a:off x="3561633" y="4376707"/>
            <a:ext cx="5570392" cy="0"/>
          </a:xfrm>
          <a:prstGeom prst="line">
            <a:avLst/>
          </a:prstGeom>
          <a:noFill/>
          <a:ln w="19050" cap="flat" cmpd="sng" algn="ctr">
            <a:solidFill>
              <a:srgbClr val="6F2F54">
                <a:shade val="95000"/>
                <a:satMod val="105000"/>
              </a:srgbClr>
            </a:solidFill>
            <a:prstDash val="solid"/>
          </a:ln>
          <a:effectLst/>
        </p:spPr>
      </p:cxnSp>
      <p:cxnSp>
        <p:nvCxnSpPr>
          <p:cNvPr id="5" name="Straight Connector 4">
            <a:extLst>
              <a:ext uri="{FF2B5EF4-FFF2-40B4-BE49-F238E27FC236}">
                <a16:creationId xmlns:a16="http://schemas.microsoft.com/office/drawing/2014/main" id="{D2578E8A-E340-408B-90B2-7FF94BDB712B}"/>
              </a:ext>
            </a:extLst>
          </p:cNvPr>
          <p:cNvCxnSpPr>
            <a:cxnSpLocks/>
          </p:cNvCxnSpPr>
          <p:nvPr/>
        </p:nvCxnSpPr>
        <p:spPr>
          <a:xfrm>
            <a:off x="6696761" y="4381763"/>
            <a:ext cx="0" cy="1490126"/>
          </a:xfrm>
          <a:prstGeom prst="line">
            <a:avLst/>
          </a:prstGeom>
          <a:noFill/>
          <a:ln w="19050" cap="flat" cmpd="sng" algn="ctr">
            <a:solidFill>
              <a:srgbClr val="6F2F54">
                <a:shade val="95000"/>
                <a:satMod val="105000"/>
              </a:srgbClr>
            </a:solidFill>
            <a:prstDash val="solid"/>
          </a:ln>
          <a:effectLst/>
        </p:spPr>
      </p:cxnSp>
      <p:cxnSp>
        <p:nvCxnSpPr>
          <p:cNvPr id="6" name="Straight Connector 5">
            <a:extLst>
              <a:ext uri="{FF2B5EF4-FFF2-40B4-BE49-F238E27FC236}">
                <a16:creationId xmlns:a16="http://schemas.microsoft.com/office/drawing/2014/main" id="{92E5D07B-5501-42C4-9DDF-CCD3CFFB3786}"/>
              </a:ext>
            </a:extLst>
          </p:cNvPr>
          <p:cNvCxnSpPr>
            <a:cxnSpLocks/>
          </p:cNvCxnSpPr>
          <p:nvPr/>
        </p:nvCxnSpPr>
        <p:spPr>
          <a:xfrm>
            <a:off x="7513000" y="4372239"/>
            <a:ext cx="0" cy="1516565"/>
          </a:xfrm>
          <a:prstGeom prst="line">
            <a:avLst/>
          </a:prstGeom>
          <a:noFill/>
          <a:ln w="9525" cap="flat" cmpd="sng" algn="ctr">
            <a:solidFill>
              <a:srgbClr val="6F2F54">
                <a:shade val="95000"/>
                <a:satMod val="105000"/>
              </a:srgbClr>
            </a:solidFill>
            <a:prstDash val="solid"/>
          </a:ln>
          <a:effectLst/>
        </p:spPr>
      </p:cxnSp>
      <p:cxnSp>
        <p:nvCxnSpPr>
          <p:cNvPr id="7" name="Straight Connector 6">
            <a:extLst>
              <a:ext uri="{FF2B5EF4-FFF2-40B4-BE49-F238E27FC236}">
                <a16:creationId xmlns:a16="http://schemas.microsoft.com/office/drawing/2014/main" id="{963E0EDA-F0C9-409E-B844-3024938A72F2}"/>
              </a:ext>
            </a:extLst>
          </p:cNvPr>
          <p:cNvCxnSpPr>
            <a:cxnSpLocks/>
          </p:cNvCxnSpPr>
          <p:nvPr/>
        </p:nvCxnSpPr>
        <p:spPr>
          <a:xfrm>
            <a:off x="8329239" y="4372239"/>
            <a:ext cx="0" cy="1516565"/>
          </a:xfrm>
          <a:prstGeom prst="line">
            <a:avLst/>
          </a:prstGeom>
          <a:noFill/>
          <a:ln w="9525" cap="flat" cmpd="sng" algn="ctr">
            <a:solidFill>
              <a:srgbClr val="6F2F54">
                <a:shade val="95000"/>
                <a:satMod val="105000"/>
              </a:srgbClr>
            </a:solidFill>
            <a:prstDash val="solid"/>
          </a:ln>
          <a:effectLst/>
        </p:spPr>
      </p:cxnSp>
      <p:cxnSp>
        <p:nvCxnSpPr>
          <p:cNvPr id="8" name="Straight Connector 7">
            <a:extLst>
              <a:ext uri="{FF2B5EF4-FFF2-40B4-BE49-F238E27FC236}">
                <a16:creationId xmlns:a16="http://schemas.microsoft.com/office/drawing/2014/main" id="{623A226D-EBD2-40E8-83BF-1C8409981919}"/>
              </a:ext>
            </a:extLst>
          </p:cNvPr>
          <p:cNvCxnSpPr>
            <a:cxnSpLocks/>
          </p:cNvCxnSpPr>
          <p:nvPr/>
        </p:nvCxnSpPr>
        <p:spPr>
          <a:xfrm>
            <a:off x="5880522" y="4372239"/>
            <a:ext cx="0" cy="1516565"/>
          </a:xfrm>
          <a:prstGeom prst="line">
            <a:avLst/>
          </a:prstGeom>
          <a:noFill/>
          <a:ln w="9525" cap="flat" cmpd="sng" algn="ctr">
            <a:solidFill>
              <a:srgbClr val="6F2F54">
                <a:shade val="95000"/>
                <a:satMod val="105000"/>
              </a:srgbClr>
            </a:solidFill>
            <a:prstDash val="solid"/>
          </a:ln>
          <a:effectLst/>
        </p:spPr>
      </p:cxnSp>
      <p:cxnSp>
        <p:nvCxnSpPr>
          <p:cNvPr id="9" name="Straight Connector 8">
            <a:extLst>
              <a:ext uri="{FF2B5EF4-FFF2-40B4-BE49-F238E27FC236}">
                <a16:creationId xmlns:a16="http://schemas.microsoft.com/office/drawing/2014/main" id="{86DE4566-828D-40FC-ADF1-DE726B506D52}"/>
              </a:ext>
            </a:extLst>
          </p:cNvPr>
          <p:cNvCxnSpPr>
            <a:cxnSpLocks/>
          </p:cNvCxnSpPr>
          <p:nvPr/>
        </p:nvCxnSpPr>
        <p:spPr>
          <a:xfrm>
            <a:off x="5064283" y="4372239"/>
            <a:ext cx="0" cy="1516565"/>
          </a:xfrm>
          <a:prstGeom prst="line">
            <a:avLst/>
          </a:prstGeom>
          <a:noFill/>
          <a:ln w="9525" cap="flat" cmpd="sng" algn="ctr">
            <a:solidFill>
              <a:srgbClr val="6F2F54">
                <a:shade val="95000"/>
                <a:satMod val="105000"/>
              </a:srgbClr>
            </a:solidFill>
            <a:prstDash val="solid"/>
          </a:ln>
          <a:effectLst/>
        </p:spPr>
      </p:cxnSp>
      <p:sp>
        <p:nvSpPr>
          <p:cNvPr id="10" name="TextBox 9">
            <a:extLst>
              <a:ext uri="{FF2B5EF4-FFF2-40B4-BE49-F238E27FC236}">
                <a16:creationId xmlns:a16="http://schemas.microsoft.com/office/drawing/2014/main" id="{F6B9CF12-622E-4BBC-B356-D0EE9B531580}"/>
              </a:ext>
            </a:extLst>
          </p:cNvPr>
          <p:cNvSpPr txBox="1"/>
          <p:nvPr/>
        </p:nvSpPr>
        <p:spPr>
          <a:xfrm>
            <a:off x="5025165" y="4514377"/>
            <a:ext cx="931372"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nghìn</a:t>
            </a:r>
            <a:endParaRPr lang="vi-VN" sz="2000" dirty="0">
              <a:solidFill>
                <a:srgbClr val="263238"/>
              </a:solidFill>
              <a:latin typeface="#9Slide03 Jura Bold" panose="00000800000000000000" pitchFamily="2" charset="0"/>
            </a:endParaRPr>
          </a:p>
        </p:txBody>
      </p:sp>
      <p:sp>
        <p:nvSpPr>
          <p:cNvPr id="11" name="TextBox 10">
            <a:extLst>
              <a:ext uri="{FF2B5EF4-FFF2-40B4-BE49-F238E27FC236}">
                <a16:creationId xmlns:a16="http://schemas.microsoft.com/office/drawing/2014/main" id="{504D81CD-11F8-473C-BAE1-670C69FB7F0B}"/>
              </a:ext>
            </a:extLst>
          </p:cNvPr>
          <p:cNvSpPr txBox="1"/>
          <p:nvPr/>
        </p:nvSpPr>
        <p:spPr>
          <a:xfrm>
            <a:off x="5798430" y="4719881"/>
            <a:ext cx="995735"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Nghìn</a:t>
            </a:r>
            <a:endParaRPr lang="vi-VN" sz="2000" dirty="0">
              <a:solidFill>
                <a:srgbClr val="263238"/>
              </a:solidFill>
              <a:latin typeface="#9Slide03 Jura Bold" panose="00000800000000000000" pitchFamily="2" charset="0"/>
            </a:endParaRPr>
          </a:p>
        </p:txBody>
      </p:sp>
      <p:sp>
        <p:nvSpPr>
          <p:cNvPr id="12" name="TextBox 11">
            <a:extLst>
              <a:ext uri="{FF2B5EF4-FFF2-40B4-BE49-F238E27FC236}">
                <a16:creationId xmlns:a16="http://schemas.microsoft.com/office/drawing/2014/main" id="{7726A9D3-80A8-4215-8698-8135CD0D8123}"/>
              </a:ext>
            </a:extLst>
          </p:cNvPr>
          <p:cNvSpPr txBox="1"/>
          <p:nvPr/>
        </p:nvSpPr>
        <p:spPr>
          <a:xfrm>
            <a:off x="6661006" y="4724082"/>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Trăm</a:t>
            </a:r>
            <a:endParaRPr lang="vi-VN" sz="2000" dirty="0">
              <a:solidFill>
                <a:srgbClr val="263238"/>
              </a:solidFill>
              <a:latin typeface="#9Slide03 Jura Bold" panose="00000800000000000000" pitchFamily="2" charset="0"/>
            </a:endParaRPr>
          </a:p>
        </p:txBody>
      </p:sp>
      <p:sp>
        <p:nvSpPr>
          <p:cNvPr id="13" name="TextBox 12">
            <a:extLst>
              <a:ext uri="{FF2B5EF4-FFF2-40B4-BE49-F238E27FC236}">
                <a16:creationId xmlns:a16="http://schemas.microsoft.com/office/drawing/2014/main" id="{BCEFF0EB-8ED9-4404-9C3A-AC9ADDDF1B99}"/>
              </a:ext>
            </a:extLst>
          </p:cNvPr>
          <p:cNvSpPr txBox="1"/>
          <p:nvPr/>
        </p:nvSpPr>
        <p:spPr>
          <a:xfrm>
            <a:off x="7437494" y="4724082"/>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Chục</a:t>
            </a:r>
            <a:endParaRPr lang="vi-VN" sz="2000" dirty="0">
              <a:solidFill>
                <a:srgbClr val="263238"/>
              </a:solidFill>
              <a:latin typeface="#9Slide03 Jura Bold" panose="00000800000000000000" pitchFamily="2" charset="0"/>
            </a:endParaRPr>
          </a:p>
        </p:txBody>
      </p:sp>
      <p:sp>
        <p:nvSpPr>
          <p:cNvPr id="14" name="TextBox 13">
            <a:extLst>
              <a:ext uri="{FF2B5EF4-FFF2-40B4-BE49-F238E27FC236}">
                <a16:creationId xmlns:a16="http://schemas.microsoft.com/office/drawing/2014/main" id="{2D75A46D-3F85-4E63-91B8-B4AF6BCAB56F}"/>
              </a:ext>
            </a:extLst>
          </p:cNvPr>
          <p:cNvSpPr txBox="1"/>
          <p:nvPr/>
        </p:nvSpPr>
        <p:spPr>
          <a:xfrm>
            <a:off x="8282537" y="4514377"/>
            <a:ext cx="899556" cy="707886"/>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Đơn</a:t>
            </a:r>
            <a:r>
              <a:rPr lang="en-US" sz="2000" dirty="0">
                <a:solidFill>
                  <a:srgbClr val="263238"/>
                </a:solidFill>
                <a:latin typeface="#9Slide03 Jura Bold" panose="00000800000000000000" pitchFamily="2" charset="0"/>
              </a:rPr>
              <a:t> </a:t>
            </a:r>
          </a:p>
          <a:p>
            <a:pPr algn="ctr"/>
            <a:r>
              <a:rPr lang="en-US" sz="2000" dirty="0" err="1">
                <a:solidFill>
                  <a:srgbClr val="263238"/>
                </a:solidFill>
                <a:latin typeface="#9Slide03 Jura Bold" panose="00000800000000000000" pitchFamily="2" charset="0"/>
              </a:rPr>
              <a:t>vị</a:t>
            </a:r>
            <a:endParaRPr lang="vi-VN" sz="2000" dirty="0">
              <a:solidFill>
                <a:srgbClr val="263238"/>
              </a:solidFill>
              <a:latin typeface="#9Slide03 Jura Bold" panose="00000800000000000000" pitchFamily="2" charset="0"/>
            </a:endParaRPr>
          </a:p>
        </p:txBody>
      </p:sp>
      <p:sp>
        <p:nvSpPr>
          <p:cNvPr id="15" name="TextBox 14">
            <a:extLst>
              <a:ext uri="{FF2B5EF4-FFF2-40B4-BE49-F238E27FC236}">
                <a16:creationId xmlns:a16="http://schemas.microsoft.com/office/drawing/2014/main" id="{C607DDF8-22F6-46E5-8167-D98119FD11AE}"/>
              </a:ext>
            </a:extLst>
          </p:cNvPr>
          <p:cNvSpPr txBox="1"/>
          <p:nvPr/>
        </p:nvSpPr>
        <p:spPr>
          <a:xfrm>
            <a:off x="5332383" y="5427139"/>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3</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16" name="TextBox 15">
            <a:extLst>
              <a:ext uri="{FF2B5EF4-FFF2-40B4-BE49-F238E27FC236}">
                <a16:creationId xmlns:a16="http://schemas.microsoft.com/office/drawing/2014/main" id="{836EDEEB-2CC1-4828-9A45-082A6E9DC528}"/>
              </a:ext>
            </a:extLst>
          </p:cNvPr>
          <p:cNvSpPr txBox="1"/>
          <p:nvPr/>
        </p:nvSpPr>
        <p:spPr>
          <a:xfrm>
            <a:off x="6172692" y="5422444"/>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AC1EDAE0-F424-4512-81C9-D91D043084E6}"/>
              </a:ext>
            </a:extLst>
          </p:cNvPr>
          <p:cNvSpPr txBox="1"/>
          <p:nvPr/>
        </p:nvSpPr>
        <p:spPr>
          <a:xfrm flipH="1">
            <a:off x="6942383" y="5427139"/>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18" name="TextBox 17">
            <a:extLst>
              <a:ext uri="{FF2B5EF4-FFF2-40B4-BE49-F238E27FC236}">
                <a16:creationId xmlns:a16="http://schemas.microsoft.com/office/drawing/2014/main" id="{DC3042FD-1D08-44DC-B05D-FD260F476FDA}"/>
              </a:ext>
            </a:extLst>
          </p:cNvPr>
          <p:cNvSpPr txBox="1"/>
          <p:nvPr/>
        </p:nvSpPr>
        <p:spPr>
          <a:xfrm flipH="1">
            <a:off x="7793825" y="5424974"/>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9</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CAE95D5E-EB40-4965-8866-9FBC18DC8D13}"/>
              </a:ext>
            </a:extLst>
          </p:cNvPr>
          <p:cNvSpPr txBox="1"/>
          <p:nvPr/>
        </p:nvSpPr>
        <p:spPr>
          <a:xfrm flipH="1">
            <a:off x="8527797" y="5424974"/>
            <a:ext cx="33118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2</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cxnSp>
        <p:nvCxnSpPr>
          <p:cNvPr id="20" name="Straight Connector 19">
            <a:extLst>
              <a:ext uri="{FF2B5EF4-FFF2-40B4-BE49-F238E27FC236}">
                <a16:creationId xmlns:a16="http://schemas.microsoft.com/office/drawing/2014/main" id="{AE7EADEA-23F8-46A6-9892-2DADFD063DB9}"/>
              </a:ext>
            </a:extLst>
          </p:cNvPr>
          <p:cNvCxnSpPr>
            <a:cxnSpLocks/>
          </p:cNvCxnSpPr>
          <p:nvPr/>
        </p:nvCxnSpPr>
        <p:spPr>
          <a:xfrm>
            <a:off x="9132025" y="4372238"/>
            <a:ext cx="0" cy="1516566"/>
          </a:xfrm>
          <a:prstGeom prst="line">
            <a:avLst/>
          </a:prstGeom>
          <a:noFill/>
          <a:ln w="19050" cap="flat" cmpd="sng" algn="ctr">
            <a:solidFill>
              <a:srgbClr val="6F2F54">
                <a:shade val="95000"/>
                <a:satMod val="105000"/>
              </a:srgbClr>
            </a:solidFill>
            <a:prstDash val="solid"/>
          </a:ln>
          <a:effectLst/>
        </p:spPr>
      </p:cxnSp>
      <p:cxnSp>
        <p:nvCxnSpPr>
          <p:cNvPr id="21" name="Straight Connector 20">
            <a:extLst>
              <a:ext uri="{FF2B5EF4-FFF2-40B4-BE49-F238E27FC236}">
                <a16:creationId xmlns:a16="http://schemas.microsoft.com/office/drawing/2014/main" id="{FD475C37-D257-4727-93AE-EE15EF641C33}"/>
              </a:ext>
            </a:extLst>
          </p:cNvPr>
          <p:cNvCxnSpPr>
            <a:cxnSpLocks/>
          </p:cNvCxnSpPr>
          <p:nvPr/>
        </p:nvCxnSpPr>
        <p:spPr>
          <a:xfrm>
            <a:off x="3561633" y="5317875"/>
            <a:ext cx="5570392" cy="0"/>
          </a:xfrm>
          <a:prstGeom prst="line">
            <a:avLst/>
          </a:prstGeom>
          <a:noFill/>
          <a:ln w="19050" cap="flat" cmpd="sng" algn="ctr">
            <a:solidFill>
              <a:srgbClr val="6F2F54">
                <a:shade val="95000"/>
                <a:satMod val="105000"/>
              </a:srgbClr>
            </a:solidFill>
            <a:prstDash val="solid"/>
          </a:ln>
          <a:effectLst/>
        </p:spPr>
      </p:cxnSp>
      <p:sp>
        <p:nvSpPr>
          <p:cNvPr id="22" name="TextBox 21">
            <a:extLst>
              <a:ext uri="{FF2B5EF4-FFF2-40B4-BE49-F238E27FC236}">
                <a16:creationId xmlns:a16="http://schemas.microsoft.com/office/drawing/2014/main" id="{CB973E0D-EE9B-4F5B-843E-7FE493AC252D}"/>
              </a:ext>
            </a:extLst>
          </p:cNvPr>
          <p:cNvSpPr txBox="1"/>
          <p:nvPr/>
        </p:nvSpPr>
        <p:spPr>
          <a:xfrm>
            <a:off x="3817726" y="4696314"/>
            <a:ext cx="93137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Hàng</a:t>
            </a:r>
            <a:endParaRPr lang="vi-VN" sz="2000" dirty="0">
              <a:solidFill>
                <a:srgbClr val="263238"/>
              </a:solidFill>
              <a:latin typeface="#9Slide03 Jura Bold" panose="00000800000000000000" pitchFamily="2" charset="0"/>
            </a:endParaRPr>
          </a:p>
        </p:txBody>
      </p:sp>
      <p:sp>
        <p:nvSpPr>
          <p:cNvPr id="23" name="TextBox 22">
            <a:extLst>
              <a:ext uri="{FF2B5EF4-FFF2-40B4-BE49-F238E27FC236}">
                <a16:creationId xmlns:a16="http://schemas.microsoft.com/office/drawing/2014/main" id="{BB940512-30E7-494B-ACD0-E530063E50FD}"/>
              </a:ext>
            </a:extLst>
          </p:cNvPr>
          <p:cNvSpPr txBox="1"/>
          <p:nvPr/>
        </p:nvSpPr>
        <p:spPr>
          <a:xfrm>
            <a:off x="3716066" y="5385561"/>
            <a:ext cx="1136443"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24" name="TextBox 23">
            <a:extLst>
              <a:ext uri="{FF2B5EF4-FFF2-40B4-BE49-F238E27FC236}">
                <a16:creationId xmlns:a16="http://schemas.microsoft.com/office/drawing/2014/main" id="{E246113D-CAF9-4DA9-B9C1-0A75DBBAFFE7}"/>
              </a:ext>
            </a:extLst>
          </p:cNvPr>
          <p:cNvSpPr txBox="1"/>
          <p:nvPr/>
        </p:nvSpPr>
        <p:spPr>
          <a:xfrm>
            <a:off x="1429368" y="1908700"/>
            <a:ext cx="7647601" cy="600164"/>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Viết</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số</a:t>
            </a:r>
            <a:r>
              <a:rPr lang="en-US" sz="2400" dirty="0">
                <a:solidFill>
                  <a:srgbClr val="263238"/>
                </a:solidFill>
                <a:latin typeface="#9Slide03 Arima Madurai" panose="020B0604020202020204" charset="-93"/>
                <a:cs typeface="#9Slide03 Arima Madurai" panose="020B0604020202020204" charset="-93"/>
              </a:rPr>
              <a:t> 30792 </a:t>
            </a:r>
            <a:r>
              <a:rPr lang="en-US" sz="2400" dirty="0" err="1">
                <a:solidFill>
                  <a:srgbClr val="263238"/>
                </a:solidFill>
                <a:latin typeface="#9Slide03 Arima Madurai" panose="020B0604020202020204" charset="-93"/>
                <a:cs typeface="#9Slide03 Arima Madurai" panose="020B0604020202020204" charset="-93"/>
              </a:rPr>
              <a:t>thành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tổng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giá</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trị</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chữ</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số</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của</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nó</a:t>
            </a:r>
            <a:r>
              <a:rPr lang="en-US" sz="2400" dirty="0">
                <a:solidFill>
                  <a:srgbClr val="263238"/>
                </a:solidFill>
                <a:latin typeface="#9Slide03 Arima Madurai" panose="020B0604020202020204" charset="-93"/>
                <a:cs typeface="#9Slide03 Arima Madurai" panose="020B0604020202020204" charset="-93"/>
              </a:rPr>
              <a:t>.</a:t>
            </a:r>
            <a:endParaRPr lang="vi-VN" sz="2400" dirty="0">
              <a:solidFill>
                <a:srgbClr val="263238"/>
              </a:solidFill>
              <a:latin typeface="#9Slide03 Arima Madurai" panose="020B0604020202020204" charset="-93"/>
              <a:cs typeface="#9Slide03 Arima Madurai" panose="020B0604020202020204" charset="-93"/>
            </a:endParaRPr>
          </a:p>
        </p:txBody>
      </p:sp>
      <p:sp>
        <p:nvSpPr>
          <p:cNvPr id="25" name="Google Shape;1808;p46">
            <a:extLst>
              <a:ext uri="{FF2B5EF4-FFF2-40B4-BE49-F238E27FC236}">
                <a16:creationId xmlns:a16="http://schemas.microsoft.com/office/drawing/2014/main" id="{31693B7A-4051-416C-8A5A-D6F4F23D2DCB}"/>
              </a:ext>
            </a:extLst>
          </p:cNvPr>
          <p:cNvSpPr/>
          <p:nvPr/>
        </p:nvSpPr>
        <p:spPr>
          <a:xfrm>
            <a:off x="941616" y="1967222"/>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64A9F49-4182-43A1-A0A8-9DD65FD6A17F}"/>
                  </a:ext>
                </a:extLst>
              </p:cNvPr>
              <p:cNvSpPr txBox="1"/>
              <p:nvPr/>
            </p:nvSpPr>
            <p:spPr>
              <a:xfrm>
                <a:off x="1429368" y="2641443"/>
                <a:ext cx="2806199"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30792 = 3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10000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Choice>
        <mc:Fallback xmlns="">
          <p:sp>
            <p:nvSpPr>
              <p:cNvPr id="26" name="TextBox 25">
                <a:extLst>
                  <a:ext uri="{FF2B5EF4-FFF2-40B4-BE49-F238E27FC236}">
                    <a16:creationId xmlns:a16="http://schemas.microsoft.com/office/drawing/2014/main" id="{664A9F49-4182-43A1-A0A8-9DD65FD6A17F}"/>
                  </a:ext>
                </a:extLst>
              </p:cNvPr>
              <p:cNvSpPr txBox="1">
                <a:spLocks noRot="1" noChangeAspect="1" noMove="1" noResize="1" noEditPoints="1" noAdjustHandles="1" noChangeArrowheads="1" noChangeShapeType="1" noTextEdit="1"/>
              </p:cNvSpPr>
              <p:nvPr/>
            </p:nvSpPr>
            <p:spPr>
              <a:xfrm>
                <a:off x="1429368" y="2641443"/>
                <a:ext cx="2806199" cy="461665"/>
              </a:xfrm>
              <a:prstGeom prst="rect">
                <a:avLst/>
              </a:prstGeom>
              <a:blipFill>
                <a:blip r:embed="rId3"/>
                <a:stretch>
                  <a:fillRect l="-3254" t="-7895" r="-1302"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DBA0A7A-9C96-44C6-8C99-5A8DCD78398C}"/>
                  </a:ext>
                </a:extLst>
              </p:cNvPr>
              <p:cNvSpPr txBox="1"/>
              <p:nvPr/>
            </p:nvSpPr>
            <p:spPr>
              <a:xfrm>
                <a:off x="4070805" y="2645198"/>
                <a:ext cx="201586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0" cap="none" spc="0" normalizeH="0" baseline="0" noProof="0" dirty="0" smtClean="0">
                        <a:ln>
                          <a:noFill/>
                        </a:ln>
                        <a:solidFill>
                          <a:srgbClr val="002060"/>
                        </a:solidFill>
                        <a:effectLst/>
                        <a:uLnTx/>
                        <a:uFillTx/>
                        <a:latin typeface="Cambria Math" panose="02040503050406030204" pitchFamily="18" charset="0"/>
                        <a:cs typeface="#9Slide03 Arima Madurai" panose="00000500000000000000" pitchFamily="2" charset="0"/>
                      </a:rPr>
                      <m:t>+</m:t>
                    </m:r>
                  </m:oMath>
                </a14:m>
                <a:r>
                  <a:rPr kumimoji="0" lang="en-US" sz="2400" b="0" i="0" u="none" strike="noStrike" kern="0" cap="none" spc="0" normalizeH="0" baseline="0" noProof="0" dirty="0">
                    <a:ln>
                      <a:noFill/>
                    </a:ln>
                    <a:solidFill>
                      <a:srgbClr val="002060"/>
                    </a:solidFill>
                    <a:effectLst/>
                    <a:uLnTx/>
                    <a:uFillTx/>
                    <a:latin typeface="#9Slide03 Arima Madurai" panose="00000500000000000000" pitchFamily="2" charset="0"/>
                    <a:cs typeface="#9Slide03 Arima Madurai" panose="00000500000000000000" pitchFamily="2" charset="0"/>
                  </a:rPr>
                  <a:t>  7 </a:t>
                </a:r>
                <a14:m>
                  <m:oMath xmlns:m="http://schemas.openxmlformats.org/officeDocument/2006/math">
                    <m:r>
                      <a:rPr kumimoji="0" lang="en-US" sz="2400" b="0" i="1" u="none" strike="noStrike" kern="0" cap="none" spc="0" normalizeH="0" baseline="0" noProof="0" smtClean="0">
                        <a:ln>
                          <a:noFill/>
                        </a:ln>
                        <a:solidFill>
                          <a:srgbClr val="002060"/>
                        </a:solidFill>
                        <a:effectLst/>
                        <a:uLnTx/>
                        <a:uFillTx/>
                        <a:latin typeface="Cambria Math" panose="02040503050406030204" pitchFamily="18" charset="0"/>
                        <a:ea typeface="Cambria Math" panose="02040503050406030204" pitchFamily="18" charset="0"/>
                        <a:cs typeface="#9Slide03 Arima Madurai" panose="00000500000000000000" pitchFamily="2" charset="0"/>
                      </a:rPr>
                      <m:t>×</m:t>
                    </m:r>
                  </m:oMath>
                </a14:m>
                <a:r>
                  <a:rPr kumimoji="0" lang="en-US" sz="2400" b="0" i="0" u="none" strike="noStrike" kern="0" cap="none" spc="0" normalizeH="0" baseline="0" noProof="0" dirty="0">
                    <a:ln>
                      <a:noFill/>
                    </a:ln>
                    <a:solidFill>
                      <a:srgbClr val="002060"/>
                    </a:solidFill>
                    <a:effectLst/>
                    <a:uLnTx/>
                    <a:uFillTx/>
                    <a:latin typeface="#9Slide03 Arima Madurai" panose="00000500000000000000" pitchFamily="2" charset="0"/>
                    <a:cs typeface="#9Slide03 Arima Madurai" panose="00000500000000000000" pitchFamily="2" charset="0"/>
                  </a:rPr>
                  <a:t> 100</a:t>
                </a:r>
                <a:endParaRPr kumimoji="0" lang="vi-VN" sz="1800" b="0" i="0" u="none" strike="noStrike" kern="0" cap="none" spc="0" normalizeH="0" baseline="0" noProof="0" dirty="0">
                  <a:ln>
                    <a:noFill/>
                  </a:ln>
                  <a:solidFill>
                    <a:srgbClr val="263238"/>
                  </a:solidFill>
                  <a:effectLst/>
                  <a:uLnTx/>
                  <a:uFillTx/>
                </a:endParaRPr>
              </a:p>
            </p:txBody>
          </p:sp>
        </mc:Choice>
        <mc:Fallback xmlns="">
          <p:sp>
            <p:nvSpPr>
              <p:cNvPr id="27" name="TextBox 26">
                <a:extLst>
                  <a:ext uri="{FF2B5EF4-FFF2-40B4-BE49-F238E27FC236}">
                    <a16:creationId xmlns:a16="http://schemas.microsoft.com/office/drawing/2014/main" id="{9DBA0A7A-9C96-44C6-8C99-5A8DCD78398C}"/>
                  </a:ext>
                </a:extLst>
              </p:cNvPr>
              <p:cNvSpPr txBox="1">
                <a:spLocks noRot="1" noChangeAspect="1" noMove="1" noResize="1" noEditPoints="1" noAdjustHandles="1" noChangeArrowheads="1" noChangeShapeType="1" noTextEdit="1"/>
              </p:cNvSpPr>
              <p:nvPr/>
            </p:nvSpPr>
            <p:spPr>
              <a:xfrm>
                <a:off x="4070805" y="2645198"/>
                <a:ext cx="2015861" cy="461665"/>
              </a:xfrm>
              <a:prstGeom prst="rect">
                <a:avLst/>
              </a:prstGeom>
              <a:blipFill>
                <a:blip r:embed="rId4"/>
                <a:stretch>
                  <a:fillRect l="-303" t="-7895"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4B5776-5178-49C2-B193-4DBC10A93982}"/>
                  </a:ext>
                </a:extLst>
              </p:cNvPr>
              <p:cNvSpPr txBox="1"/>
              <p:nvPr/>
            </p:nvSpPr>
            <p:spPr>
              <a:xfrm>
                <a:off x="5621740" y="2642888"/>
                <a:ext cx="2171372" cy="461665"/>
              </a:xfrm>
              <a:prstGeom prst="rect">
                <a:avLst/>
              </a:prstGeom>
              <a:noFill/>
            </p:spPr>
            <p:txBody>
              <a:bodyPr wrap="square">
                <a:spAutoFit/>
              </a:bodyPr>
              <a:lstStyle/>
              <a:p>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 </m:t>
                    </m:r>
                  </m:oMath>
                </a14:m>
                <a:r>
                  <a:rPr lang="en-US" sz="2400" dirty="0">
                    <a:solidFill>
                      <a:srgbClr val="002060"/>
                    </a:solidFill>
                    <a:latin typeface="#9Slide03 Arima Madurai" panose="00000500000000000000" pitchFamily="2" charset="0"/>
                    <a:cs typeface="#9Slide03 Arima Madurai" panose="00000500000000000000" pitchFamily="2" charset="0"/>
                  </a:rPr>
                  <a:t> 9 </a:t>
                </a:r>
                <a14:m>
                  <m:oMath xmlns:m="http://schemas.openxmlformats.org/officeDocument/2006/math">
                    <m:r>
                      <a:rPr lang="en-US" sz="2400" i="1" smtClean="0">
                        <a:solidFill>
                          <a:srgbClr val="002060"/>
                        </a:solidFill>
                        <a:latin typeface="Cambria Math" panose="02040503050406030204" pitchFamily="18" charset="0"/>
                        <a:ea typeface="Cambria Math" panose="02040503050406030204" pitchFamily="18" charset="0"/>
                        <a:cs typeface="#9Slide03 Arima Madurai" panose="00000500000000000000" pitchFamily="2" charset="0"/>
                      </a:rPr>
                      <m:t>×</m:t>
                    </m:r>
                  </m:oMath>
                </a14:m>
                <a:r>
                  <a:rPr lang="en-US" sz="2400" dirty="0">
                    <a:solidFill>
                      <a:srgbClr val="002060"/>
                    </a:solidFill>
                    <a:latin typeface="#9Slide03 Arima Madurai" panose="00000500000000000000" pitchFamily="2" charset="0"/>
                    <a:cs typeface="#9Slide03 Arima Madurai" panose="00000500000000000000" pitchFamily="2" charset="0"/>
                  </a:rPr>
                  <a:t> 10  </a:t>
                </a:r>
                <a14:m>
                  <m:oMath xmlns:m="http://schemas.openxmlformats.org/officeDocument/2006/math">
                    <m:r>
                      <a:rPr lang="en-US" sz="2400" i="1" dirty="0" smtClean="0">
                        <a:solidFill>
                          <a:srgbClr val="002060"/>
                        </a:solidFill>
                        <a:latin typeface="Cambria Math" panose="02040503050406030204" pitchFamily="18" charset="0"/>
                        <a:cs typeface="#9Slide03 Arima Madurai" panose="00000500000000000000" pitchFamily="2" charset="0"/>
                      </a:rPr>
                      <m:t>+ </m:t>
                    </m:r>
                  </m:oMath>
                </a14:m>
                <a:r>
                  <a:rPr lang="en-US" sz="2400" dirty="0">
                    <a:solidFill>
                      <a:srgbClr val="002060"/>
                    </a:solidFill>
                    <a:latin typeface="#9Slide03 Arima Madurai" panose="00000500000000000000" pitchFamily="2" charset="0"/>
                    <a:cs typeface="#9Slide03 Arima Madurai" panose="00000500000000000000" pitchFamily="2" charset="0"/>
                  </a:rPr>
                  <a:t> 2</a:t>
                </a:r>
                <a:endParaRPr lang="vi-VN" sz="2400" i="1" dirty="0">
                  <a:solidFill>
                    <a:srgbClr val="002060"/>
                  </a:solidFill>
                  <a:latin typeface="#9Slide03 Arima Madurai" panose="00000500000000000000" pitchFamily="2" charset="0"/>
                  <a:ea typeface="Cambria Math" panose="02040503050406030204" pitchFamily="18" charset="0"/>
                  <a:cs typeface="#9Slide03 Arima Madurai" panose="00000500000000000000" pitchFamily="2" charset="0"/>
                </a:endParaRPr>
              </a:p>
            </p:txBody>
          </p:sp>
        </mc:Choice>
        <mc:Fallback xmlns="">
          <p:sp>
            <p:nvSpPr>
              <p:cNvPr id="28" name="TextBox 27">
                <a:extLst>
                  <a:ext uri="{FF2B5EF4-FFF2-40B4-BE49-F238E27FC236}">
                    <a16:creationId xmlns:a16="http://schemas.microsoft.com/office/drawing/2014/main" id="{A14B5776-5178-49C2-B193-4DBC10A93982}"/>
                  </a:ext>
                </a:extLst>
              </p:cNvPr>
              <p:cNvSpPr txBox="1">
                <a:spLocks noRot="1" noChangeAspect="1" noMove="1" noResize="1" noEditPoints="1" noAdjustHandles="1" noChangeArrowheads="1" noChangeShapeType="1" noTextEdit="1"/>
              </p:cNvSpPr>
              <p:nvPr/>
            </p:nvSpPr>
            <p:spPr>
              <a:xfrm>
                <a:off x="5621740" y="2642888"/>
                <a:ext cx="2171372" cy="461665"/>
              </a:xfrm>
              <a:prstGeom prst="rect">
                <a:avLst/>
              </a:prstGeom>
              <a:blipFill>
                <a:blip r:embed="rId5"/>
                <a:stretch>
                  <a:fillRect l="-281" t="-8000" b="-3333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AD5A2F04-F60A-4447-AED7-B3205E38C443}"/>
              </a:ext>
            </a:extLst>
          </p:cNvPr>
          <p:cNvSpPr txBox="1"/>
          <p:nvPr/>
        </p:nvSpPr>
        <p:spPr>
          <a:xfrm>
            <a:off x="1429368" y="3413918"/>
            <a:ext cx="8818264" cy="600164"/>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Giá</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trị</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chữ</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số</a:t>
            </a:r>
            <a:r>
              <a:rPr lang="en-US" sz="2400" dirty="0">
                <a:solidFill>
                  <a:srgbClr val="263238"/>
                </a:solidFill>
                <a:latin typeface="#9Slide03 Arima Madurai" panose="020B0604020202020204" charset="-93"/>
                <a:cs typeface="#9Slide03 Arima Madurai" panose="020B0604020202020204" charset="-93"/>
              </a:rPr>
              <a:t> 7 </a:t>
            </a:r>
            <a:r>
              <a:rPr lang="en-US" sz="2400" dirty="0" err="1">
                <a:solidFill>
                  <a:srgbClr val="263238"/>
                </a:solidFill>
                <a:latin typeface="#9Slide03 Arima Madurai" panose="020B0604020202020204" charset="-93"/>
                <a:cs typeface="#9Slide03 Arima Madurai" panose="020B0604020202020204" charset="-93"/>
              </a:rPr>
              <a:t>trong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số</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tự</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nhiên</a:t>
            </a:r>
            <a:r>
              <a:rPr lang="en-US" sz="2400" dirty="0">
                <a:solidFill>
                  <a:srgbClr val="263238"/>
                </a:solidFill>
                <a:latin typeface="#9Slide03 Arima Madurai" panose="020B0604020202020204" charset="-93"/>
                <a:cs typeface="#9Slide03 Arima Madurai" panose="020B0604020202020204" charset="-93"/>
              </a:rPr>
              <a:t> 30792 </a:t>
            </a:r>
            <a:r>
              <a:rPr lang="en-US" sz="2400" dirty="0" err="1">
                <a:solidFill>
                  <a:srgbClr val="263238"/>
                </a:solidFill>
                <a:latin typeface="#9Slide03 Arima Madurai" panose="020B0604020202020204" charset="-93"/>
                <a:cs typeface="#9Slide03 Arima Madurai" panose="020B0604020202020204" charset="-93"/>
              </a:rPr>
              <a:t>là</a:t>
            </a:r>
            <a:endParaRPr lang="vi-VN" sz="2400" dirty="0">
              <a:solidFill>
                <a:srgbClr val="263238"/>
              </a:solidFill>
              <a:latin typeface="#9Slide03 Arima Madurai" panose="020B0604020202020204" charset="-93"/>
              <a:cs typeface="#9Slide03 Arima Madurai" panose="020B0604020202020204" charset="-93"/>
            </a:endParaRPr>
          </a:p>
        </p:txBody>
      </p:sp>
      <p:sp>
        <p:nvSpPr>
          <p:cNvPr id="30" name="Google Shape;1808;p46">
            <a:extLst>
              <a:ext uri="{FF2B5EF4-FFF2-40B4-BE49-F238E27FC236}">
                <a16:creationId xmlns:a16="http://schemas.microsoft.com/office/drawing/2014/main" id="{DD2FFA03-A203-4BC4-BE41-0EA100444A35}"/>
              </a:ext>
            </a:extLst>
          </p:cNvPr>
          <p:cNvSpPr/>
          <p:nvPr/>
        </p:nvSpPr>
        <p:spPr>
          <a:xfrm>
            <a:off x="941616" y="3472440"/>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31" name="TextBox 30">
            <a:extLst>
              <a:ext uri="{FF2B5EF4-FFF2-40B4-BE49-F238E27FC236}">
                <a16:creationId xmlns:a16="http://schemas.microsoft.com/office/drawing/2014/main" id="{FCB70516-16A6-4508-99DA-AEFD321AC9C9}"/>
              </a:ext>
            </a:extLst>
          </p:cNvPr>
          <p:cNvSpPr txBox="1"/>
          <p:nvPr/>
        </p:nvSpPr>
        <p:spPr>
          <a:xfrm>
            <a:off x="7318004" y="3537790"/>
            <a:ext cx="959702"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700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B38CF1B-FB7C-470A-AD4D-4E055C8CD031}"/>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6" name="TextBox 35">
                <a:extLst>
                  <a:ext uri="{FF2B5EF4-FFF2-40B4-BE49-F238E27FC236}">
                    <a16:creationId xmlns:a16="http://schemas.microsoft.com/office/drawing/2014/main" id="{AB38CF1B-FB7C-470A-AD4D-4E055C8CD031}"/>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07C82AE-B495-49D2-BD14-88009A672C36}"/>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8" name="TextBox 37">
                <a:extLst>
                  <a:ext uri="{FF2B5EF4-FFF2-40B4-BE49-F238E27FC236}">
                    <a16:creationId xmlns:a16="http://schemas.microsoft.com/office/drawing/2014/main" id="{907C82AE-B495-49D2-BD14-88009A672C36}"/>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7"/>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FE17259A-0615-9F91-9C3C-228C0FCFDC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33" name="Google Shape;1818;p46">
            <a:extLst>
              <a:ext uri="{FF2B5EF4-FFF2-40B4-BE49-F238E27FC236}">
                <a16:creationId xmlns:a16="http://schemas.microsoft.com/office/drawing/2014/main" id="{C758741E-46EC-ACC8-7DCC-2D3B99E06D56}"/>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35" name="Arrow: Chevron 34">
            <a:extLst>
              <a:ext uri="{FF2B5EF4-FFF2-40B4-BE49-F238E27FC236}">
                <a16:creationId xmlns:a16="http://schemas.microsoft.com/office/drawing/2014/main" id="{D04097C9-9DFC-4CA5-2CDB-22B14CB805D1}"/>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TextBox 36">
            <a:extLst>
              <a:ext uri="{FF2B5EF4-FFF2-40B4-BE49-F238E27FC236}">
                <a16:creationId xmlns:a16="http://schemas.microsoft.com/office/drawing/2014/main" id="{2837AF67-9BD2-F383-4C28-D6821100B373}"/>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pic>
        <p:nvPicPr>
          <p:cNvPr id="39" name="Graphic 38">
            <a:extLst>
              <a:ext uri="{FF2B5EF4-FFF2-40B4-BE49-F238E27FC236}">
                <a16:creationId xmlns:a16="http://schemas.microsoft.com/office/drawing/2014/main" id="{18DFF432-2BD8-2189-A813-682654D37F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893" y="1864631"/>
            <a:ext cx="291235" cy="569853"/>
          </a:xfrm>
          <a:prstGeom prst="rect">
            <a:avLst/>
          </a:prstGeom>
        </p:spPr>
      </p:pic>
      <p:pic>
        <p:nvPicPr>
          <p:cNvPr id="42" name="Graphic 41">
            <a:extLst>
              <a:ext uri="{FF2B5EF4-FFF2-40B4-BE49-F238E27FC236}">
                <a16:creationId xmlns:a16="http://schemas.microsoft.com/office/drawing/2014/main" id="{744973D1-D570-A3A3-0101-7E9FCF2FD7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233" y="3414662"/>
            <a:ext cx="291235" cy="569853"/>
          </a:xfrm>
          <a:prstGeom prst="rect">
            <a:avLst/>
          </a:prstGeom>
        </p:spPr>
      </p:pic>
    </p:spTree>
    <p:extLst>
      <p:ext uri="{BB962C8B-B14F-4D97-AF65-F5344CB8AC3E}">
        <p14:creationId xmlns:p14="http://schemas.microsoft.com/office/powerpoint/2010/main" val="304446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par>
                                <p:cTn id="16" presetID="8" presetClass="emph" presetSubtype="0" fill="hold" nodeType="withEffect">
                                  <p:stCondLst>
                                    <p:cond delay="0"/>
                                  </p:stCondLst>
                                  <p:childTnLst>
                                    <p:animRot by="21600000">
                                      <p:cBhvr>
                                        <p:cTn id="17" dur="2000" fill="hold"/>
                                        <p:tgtEl>
                                          <p:spTgt spid="3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2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22" presetClass="entr" presetSubtype="4"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par>
                                <p:cTn id="81" presetID="22" presetClass="entr" presetSubtype="4"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500"/>
                                        <p:tgtEl>
                                          <p:spTgt spid="2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00"/>
                                        <p:tgtEl>
                                          <p:spTgt spid="2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down)">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down)">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down)">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wipe(down)">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down)">
                                      <p:cBhvr>
                                        <p:cTn id="117" dur="500"/>
                                        <p:tgtEl>
                                          <p:spTgt spid="42"/>
                                        </p:tgtEl>
                                      </p:cBhvr>
                                    </p:animEffect>
                                  </p:childTnLst>
                                </p:cTn>
                              </p:par>
                              <p:par>
                                <p:cTn id="118" presetID="8" presetClass="emph" presetSubtype="0" fill="hold" nodeType="withEffect">
                                  <p:stCondLst>
                                    <p:cond delay="0"/>
                                  </p:stCondLst>
                                  <p:childTnLst>
                                    <p:animRot by="21600000">
                                      <p:cBhvr>
                                        <p:cTn id="119" dur="2000" fill="hold"/>
                                        <p:tgtEl>
                                          <p:spTgt spid="42"/>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4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wipe(down)">
                                      <p:cBhvr>
                                        <p:cTn id="1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2" grpId="0"/>
      <p:bldP spid="23" grpId="0"/>
      <p:bldP spid="24" grpId="0"/>
      <p:bldP spid="25" grpId="0" animBg="1"/>
      <p:bldP spid="26" grpId="0"/>
      <p:bldP spid="27" grpId="0"/>
      <p:bldP spid="28" grpId="0"/>
      <p:bldP spid="29" grpId="0"/>
      <p:bldP spid="30" grpId="0" animBg="1"/>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310A7DD-656D-44DE-AA57-406A4987D9A5}"/>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2310A7DD-656D-44DE-AA57-406A4987D9A5}"/>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AA3DEE8-8A42-4260-A93A-BE255221EA1F}"/>
                  </a:ext>
                </a:extLst>
              </p:cNvPr>
              <p:cNvSpPr txBox="1"/>
              <p:nvPr/>
            </p:nvSpPr>
            <p:spPr>
              <a:xfrm rot="555310">
                <a:off x="11031312" y="827046"/>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9" name="TextBox 38">
                <a:extLst>
                  <a:ext uri="{FF2B5EF4-FFF2-40B4-BE49-F238E27FC236}">
                    <a16:creationId xmlns:a16="http://schemas.microsoft.com/office/drawing/2014/main" id="{3AA3DEE8-8A42-4260-A93A-BE255221EA1F}"/>
                  </a:ext>
                </a:extLst>
              </p:cNvPr>
              <p:cNvSpPr txBox="1">
                <a:spLocks noRot="1" noChangeAspect="1" noMove="1" noResize="1" noEditPoints="1" noAdjustHandles="1" noChangeArrowheads="1" noChangeShapeType="1" noTextEdit="1"/>
              </p:cNvSpPr>
              <p:nvPr/>
            </p:nvSpPr>
            <p:spPr>
              <a:xfrm rot="555310">
                <a:off x="11031312" y="827046"/>
                <a:ext cx="540774" cy="523220"/>
              </a:xfrm>
              <a:prstGeom prst="rect">
                <a:avLst/>
              </a:prstGeom>
              <a:blipFill>
                <a:blip r:embed="rId4"/>
                <a:stretch>
                  <a:fillRect/>
                </a:stretch>
              </a:blipFill>
            </p:spPr>
            <p:txBody>
              <a:bodyPr/>
              <a:lstStyle/>
              <a:p>
                <a:r>
                  <a:rPr lang="vi-VN">
                    <a:noFill/>
                  </a:rPr>
                  <a:t> </a:t>
                </a:r>
              </a:p>
            </p:txBody>
          </p:sp>
        </mc:Fallback>
      </mc:AlternateContent>
      <p:cxnSp>
        <p:nvCxnSpPr>
          <p:cNvPr id="43" name="Google Shape;1818;p46">
            <a:extLst>
              <a:ext uri="{FF2B5EF4-FFF2-40B4-BE49-F238E27FC236}">
                <a16:creationId xmlns:a16="http://schemas.microsoft.com/office/drawing/2014/main" id="{39055B8E-9174-F237-F602-168CBF079535}"/>
              </a:ext>
            </a:extLst>
          </p:cNvPr>
          <p:cNvCxnSpPr>
            <a:cxnSpLocks/>
          </p:cNvCxnSpPr>
          <p:nvPr/>
        </p:nvCxnSpPr>
        <p:spPr>
          <a:xfrm flipV="1">
            <a:off x="8115487" y="880295"/>
            <a:ext cx="2953566" cy="1"/>
          </a:xfrm>
          <a:prstGeom prst="straightConnector1">
            <a:avLst/>
          </a:prstGeom>
          <a:noFill/>
          <a:ln w="19050" cap="flat" cmpd="sng">
            <a:solidFill>
              <a:srgbClr val="BBAB46"/>
            </a:solidFill>
            <a:prstDash val="solid"/>
            <a:round/>
            <a:headEnd type="none" w="med" len="med"/>
            <a:tailEnd type="none" w="med" len="med"/>
          </a:ln>
        </p:spPr>
      </p:cxnSp>
      <p:sp>
        <p:nvSpPr>
          <p:cNvPr id="2" name="Google Shape;1808;p46">
            <a:extLst>
              <a:ext uri="{FF2B5EF4-FFF2-40B4-BE49-F238E27FC236}">
                <a16:creationId xmlns:a16="http://schemas.microsoft.com/office/drawing/2014/main" id="{004848D0-7781-D69D-8F66-470277FC7EFD}"/>
              </a:ext>
            </a:extLst>
          </p:cNvPr>
          <p:cNvSpPr/>
          <p:nvPr/>
        </p:nvSpPr>
        <p:spPr>
          <a:xfrm>
            <a:off x="2000395" y="1967222"/>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3" name="TextBox 2">
            <a:extLst>
              <a:ext uri="{FF2B5EF4-FFF2-40B4-BE49-F238E27FC236}">
                <a16:creationId xmlns:a16="http://schemas.microsoft.com/office/drawing/2014/main" id="{FCB70AA0-176A-0A0F-3A95-EF0EF1A13375}"/>
              </a:ext>
            </a:extLst>
          </p:cNvPr>
          <p:cNvSpPr txBox="1"/>
          <p:nvPr/>
        </p:nvSpPr>
        <p:spPr>
          <a:xfrm>
            <a:off x="2536274" y="1908700"/>
            <a:ext cx="8041890" cy="600164"/>
          </a:xfrm>
          <a:prstGeom prst="rect">
            <a:avLst/>
          </a:prstGeom>
          <a:noFill/>
        </p:spPr>
        <p:txBody>
          <a:bodyPr wrap="square">
            <a:spAutoFit/>
          </a:bodyPr>
          <a:lstStyle/>
          <a:p>
            <a:pPr>
              <a:lnSpc>
                <a:spcPct val="150000"/>
              </a:lnSpc>
            </a:pPr>
            <a:r>
              <a:rPr lang="en-US" sz="2400" dirty="0" err="1">
                <a:solidFill>
                  <a:srgbClr val="000000"/>
                </a:solidFill>
                <a:latin typeface="#9Slide03 Arima Madurai" panose="020B0604020202020204" charset="-93"/>
                <a:cs typeface="#9Slide03 Arima Madurai" panose="020B0604020202020204" charset="-93"/>
              </a:rPr>
              <a:t>Viết</a:t>
            </a:r>
            <a:r>
              <a:rPr lang="en-US" sz="2400" dirty="0">
                <a:solidFill>
                  <a:srgbClr val="000000"/>
                </a:solidFill>
                <a:latin typeface="#9Slide03 Arima Madurai" panose="020B0604020202020204" charset="-93"/>
                <a:cs typeface="#9Slide03 Arima Madurai" panose="020B0604020202020204" charset="-93"/>
              </a:rPr>
              <a:t> </a:t>
            </a:r>
            <a:r>
              <a:rPr lang="vi-VN" sz="2400" dirty="0">
                <a:solidFill>
                  <a:srgbClr val="000000"/>
                </a:solidFill>
                <a:latin typeface="#9Slide03 Arima Madurai" panose="020B0604020202020204" charset="-93"/>
                <a:cs typeface="#9Slide03 Arima Madurai" panose="020B0604020202020204" charset="-93"/>
              </a:rPr>
              <a:t>mỗi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sau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thành</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tổng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giá</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trị</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các</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của</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nó</a:t>
            </a:r>
            <a:r>
              <a:rPr lang="en-US" sz="2400" dirty="0">
                <a:solidFill>
                  <a:srgbClr val="000000"/>
                </a:solidFill>
                <a:latin typeface="#9Slide03 Arima Madurai" panose="020B0604020202020204" charset="-93"/>
                <a:cs typeface="#9Slide03 Arima Madurai" panose="020B0604020202020204" charset="-93"/>
              </a:rPr>
              <a:t>.</a:t>
            </a:r>
            <a:endParaRPr lang="vi-VN" sz="2400" dirty="0">
              <a:solidFill>
                <a:srgbClr val="000000"/>
              </a:solidFill>
              <a:latin typeface="#9Slide03 Arima Madurai" panose="020B0604020202020204" charset="-93"/>
              <a:cs typeface="#9Slide03 Arima Madurai" panose="020B0604020202020204" charset="-93"/>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DE387A-6D8E-A38E-D565-AD6AB42FCDC3}"/>
                  </a:ext>
                </a:extLst>
              </p:cNvPr>
              <p:cNvSpPr txBox="1"/>
              <p:nvPr/>
            </p:nvSpPr>
            <p:spPr>
              <a:xfrm>
                <a:off x="4353206" y="2722346"/>
                <a:ext cx="3686476" cy="461665"/>
              </a:xfrm>
              <a:prstGeom prst="rect">
                <a:avLst/>
              </a:prstGeom>
              <a:noFill/>
            </p:spPr>
            <p:txBody>
              <a:bodyPr wrap="square" rtlCol="0">
                <a:spAutoFit/>
              </a:bodyPr>
              <a:lstStyle/>
              <a:p>
                <a:r>
                  <a:rPr lang="en-US" sz="2400" dirty="0">
                    <a:solidFill>
                      <a:srgbClr val="000000"/>
                    </a:solidFill>
                    <a:latin typeface="#9Slide03 Arima Madurai" panose="020B0604020202020204" charset="-93"/>
                    <a:cs typeface="#9Slide03 Arima Madurai" panose="020B0604020202020204" charset="-93"/>
                  </a:rPr>
                  <a:t>ab0,   a0c,  a001    (a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en-US" sz="2400" dirty="0">
                    <a:solidFill>
                      <a:srgbClr val="000000"/>
                    </a:solidFill>
                    <a:latin typeface="#9Slide03 Arima Madurai" panose="020B0604020202020204" charset="-93"/>
                    <a:cs typeface="#9Slide03 Arima Madurai" panose="020B0604020202020204" charset="-93"/>
                  </a:rPr>
                  <a:t> 0)</a:t>
                </a:r>
                <a:endParaRPr lang="vi-VN" sz="2400" dirty="0">
                  <a:solidFill>
                    <a:srgbClr val="000000"/>
                  </a:solidFill>
                  <a:latin typeface="#9Slide03 Arima Madurai" panose="020B0604020202020204" charset="-93"/>
                  <a:cs typeface="#9Slide03 Arima Madurai" panose="020B0604020202020204" charset="-93"/>
                </a:endParaRPr>
              </a:p>
            </p:txBody>
          </p:sp>
        </mc:Choice>
        <mc:Fallback xmlns="">
          <p:sp>
            <p:nvSpPr>
              <p:cNvPr id="4" name="TextBox 3">
                <a:extLst>
                  <a:ext uri="{FF2B5EF4-FFF2-40B4-BE49-F238E27FC236}">
                    <a16:creationId xmlns:a16="http://schemas.microsoft.com/office/drawing/2014/main" id="{4EDE387A-6D8E-A38E-D565-AD6AB42FCDC3}"/>
                  </a:ext>
                </a:extLst>
              </p:cNvPr>
              <p:cNvSpPr txBox="1">
                <a:spLocks noRot="1" noChangeAspect="1" noMove="1" noResize="1" noEditPoints="1" noAdjustHandles="1" noChangeArrowheads="1" noChangeShapeType="1" noTextEdit="1"/>
              </p:cNvSpPr>
              <p:nvPr/>
            </p:nvSpPr>
            <p:spPr>
              <a:xfrm>
                <a:off x="4353206" y="2722346"/>
                <a:ext cx="3686476" cy="461665"/>
              </a:xfrm>
              <a:prstGeom prst="rect">
                <a:avLst/>
              </a:prstGeom>
              <a:blipFill>
                <a:blip r:embed="rId5"/>
                <a:stretch>
                  <a:fillRect l="-2479" t="-8000" r="-1322" b="-33333"/>
                </a:stretch>
              </a:blipFill>
            </p:spPr>
            <p:txBody>
              <a:bodyPr/>
              <a:lstStyle/>
              <a:p>
                <a:r>
                  <a:rPr lang="vi-VN">
                    <a:noFill/>
                  </a:rPr>
                  <a:t> </a:t>
                </a:r>
              </a:p>
            </p:txBody>
          </p:sp>
        </mc:Fallback>
      </mc:AlternateContent>
      <p:cxnSp>
        <p:nvCxnSpPr>
          <p:cNvPr id="6" name="Straight Connector 5">
            <a:extLst>
              <a:ext uri="{FF2B5EF4-FFF2-40B4-BE49-F238E27FC236}">
                <a16:creationId xmlns:a16="http://schemas.microsoft.com/office/drawing/2014/main" id="{B6583AA7-3277-5D2B-E76F-3F5FDDDA687B}"/>
              </a:ext>
            </a:extLst>
          </p:cNvPr>
          <p:cNvCxnSpPr/>
          <p:nvPr/>
        </p:nvCxnSpPr>
        <p:spPr>
          <a:xfrm>
            <a:off x="4485374" y="2723949"/>
            <a:ext cx="49088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2DA9AA-1F94-152B-91C7-5D0DE68EECC1}"/>
              </a:ext>
            </a:extLst>
          </p:cNvPr>
          <p:cNvCxnSpPr/>
          <p:nvPr/>
        </p:nvCxnSpPr>
        <p:spPr>
          <a:xfrm>
            <a:off x="5244165" y="2731971"/>
            <a:ext cx="49088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99F3AE-1F5F-631E-21B2-CB77738AAF32}"/>
              </a:ext>
            </a:extLst>
          </p:cNvPr>
          <p:cNvCxnSpPr>
            <a:cxnSpLocks/>
          </p:cNvCxnSpPr>
          <p:nvPr/>
        </p:nvCxnSpPr>
        <p:spPr>
          <a:xfrm>
            <a:off x="6006173" y="2722346"/>
            <a:ext cx="64489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AC47C2-1A87-3C00-D910-29B1543A4B13}"/>
                  </a:ext>
                </a:extLst>
              </p:cNvPr>
              <p:cNvSpPr txBox="1"/>
              <p:nvPr/>
            </p:nvSpPr>
            <p:spPr>
              <a:xfrm>
                <a:off x="4382078" y="3547678"/>
                <a:ext cx="3115589" cy="461665"/>
              </a:xfrm>
              <a:prstGeom prst="rect">
                <a:avLst/>
              </a:prstGeom>
              <a:noFill/>
            </p:spPr>
            <p:txBody>
              <a:bodyPr wrap="square" rtlCol="0">
                <a:spAutoFit/>
              </a:bodyPr>
              <a:lstStyle/>
              <a:p>
                <a:r>
                  <a:rPr lang="en-US" sz="2400" dirty="0">
                    <a:solidFill>
                      <a:srgbClr val="0070C0"/>
                    </a:solidFill>
                    <a:latin typeface="#9Slide03 Arima Madurai" panose="020B0604020202020204" charset="-93"/>
                    <a:cs typeface="#9Slide03 Arima Madurai" panose="020B0604020202020204" charset="-93"/>
                  </a:rPr>
                  <a:t>ab0 = a</a:t>
                </a:r>
                <a14:m>
                  <m:oMath xmlns:m="http://schemas.openxmlformats.org/officeDocument/2006/math">
                    <m:r>
                      <a:rPr lang="en-US" sz="2400" i="1" smtClean="0">
                        <a:solidFill>
                          <a:srgbClr val="0070C0"/>
                        </a:solidFill>
                        <a:latin typeface="Cambria Math" panose="02040503050406030204" pitchFamily="18" charset="0"/>
                        <a:ea typeface="Cambria Math" panose="02040503050406030204" pitchFamily="18" charset="0"/>
                        <a:cs typeface="#9Slide03 Arima Madurai" panose="020B0604020202020204" charset="-93"/>
                      </a:rPr>
                      <m:t>×</m:t>
                    </m:r>
                  </m:oMath>
                </a14:m>
                <a:r>
                  <a:rPr lang="en-US" sz="2400" dirty="0">
                    <a:solidFill>
                      <a:srgbClr val="0070C0"/>
                    </a:solidFill>
                    <a:latin typeface="#9Slide03 Arima Madurai" panose="020B0604020202020204" charset="-93"/>
                    <a:cs typeface="#9Slide03 Arima Madurai" panose="020B0604020202020204" charset="-93"/>
                  </a:rPr>
                  <a:t>100 + b</a:t>
                </a:r>
                <a14:m>
                  <m:oMath xmlns:m="http://schemas.openxmlformats.org/officeDocument/2006/math">
                    <m:r>
                      <a:rPr lang="en-US" sz="2400" i="1" smtClean="0">
                        <a:solidFill>
                          <a:srgbClr val="0070C0"/>
                        </a:solidFill>
                        <a:latin typeface="Cambria Math" panose="02040503050406030204" pitchFamily="18" charset="0"/>
                        <a:ea typeface="Cambria Math" panose="02040503050406030204" pitchFamily="18" charset="0"/>
                        <a:cs typeface="#9Slide03 Arima Madurai" panose="020B0604020202020204" charset="-93"/>
                      </a:rPr>
                      <m:t>×</m:t>
                    </m:r>
                  </m:oMath>
                </a14:m>
                <a:r>
                  <a:rPr lang="en-US" sz="2400" dirty="0">
                    <a:solidFill>
                      <a:srgbClr val="0070C0"/>
                    </a:solidFill>
                    <a:latin typeface="#9Slide03 Arima Madurai" panose="020B0604020202020204" charset="-93"/>
                    <a:cs typeface="#9Slide03 Arima Madurai" panose="020B0604020202020204" charset="-93"/>
                  </a:rPr>
                  <a:t>10 ;</a:t>
                </a:r>
                <a:endParaRPr lang="vi-VN" sz="2400" dirty="0">
                  <a:solidFill>
                    <a:srgbClr val="0070C0"/>
                  </a:solidFill>
                  <a:latin typeface="#9Slide03 Arima Madurai" panose="020B0604020202020204" charset="-93"/>
                  <a:cs typeface="#9Slide03 Arima Madurai" panose="020B0604020202020204" charset="-93"/>
                </a:endParaRPr>
              </a:p>
            </p:txBody>
          </p:sp>
        </mc:Choice>
        <mc:Fallback xmlns="">
          <p:sp>
            <p:nvSpPr>
              <p:cNvPr id="11" name="TextBox 10">
                <a:extLst>
                  <a:ext uri="{FF2B5EF4-FFF2-40B4-BE49-F238E27FC236}">
                    <a16:creationId xmlns:a16="http://schemas.microsoft.com/office/drawing/2014/main" id="{99AC47C2-1A87-3C00-D910-29B1543A4B13}"/>
                  </a:ext>
                </a:extLst>
              </p:cNvPr>
              <p:cNvSpPr txBox="1">
                <a:spLocks noRot="1" noChangeAspect="1" noMove="1" noResize="1" noEditPoints="1" noAdjustHandles="1" noChangeArrowheads="1" noChangeShapeType="1" noTextEdit="1"/>
              </p:cNvSpPr>
              <p:nvPr/>
            </p:nvSpPr>
            <p:spPr>
              <a:xfrm>
                <a:off x="4382078" y="3547678"/>
                <a:ext cx="3115589" cy="461665"/>
              </a:xfrm>
              <a:prstGeom prst="rect">
                <a:avLst/>
              </a:prstGeom>
              <a:blipFill>
                <a:blip r:embed="rId6"/>
                <a:stretch>
                  <a:fillRect l="-3131" t="-7895" r="-1174" b="-31579"/>
                </a:stretch>
              </a:blipFill>
            </p:spPr>
            <p:txBody>
              <a:bodyPr/>
              <a:lstStyle/>
              <a:p>
                <a:r>
                  <a:rPr lang="vi-VN">
                    <a:noFill/>
                  </a:rPr>
                  <a:t> </a:t>
                </a:r>
              </a:p>
            </p:txBody>
          </p:sp>
        </mc:Fallback>
      </mc:AlternateContent>
      <p:cxnSp>
        <p:nvCxnSpPr>
          <p:cNvPr id="12" name="Straight Connector 11">
            <a:extLst>
              <a:ext uri="{FF2B5EF4-FFF2-40B4-BE49-F238E27FC236}">
                <a16:creationId xmlns:a16="http://schemas.microsoft.com/office/drawing/2014/main" id="{F1499F20-8121-7741-ED7F-F19F5CC09000}"/>
              </a:ext>
            </a:extLst>
          </p:cNvPr>
          <p:cNvCxnSpPr/>
          <p:nvPr/>
        </p:nvCxnSpPr>
        <p:spPr>
          <a:xfrm>
            <a:off x="4464520" y="3540490"/>
            <a:ext cx="49088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BC75432-A673-E1E3-F41A-1B7B33B0B44C}"/>
                  </a:ext>
                </a:extLst>
              </p:cNvPr>
              <p:cNvSpPr txBox="1"/>
              <p:nvPr/>
            </p:nvSpPr>
            <p:spPr>
              <a:xfrm>
                <a:off x="4449464" y="4215865"/>
                <a:ext cx="2515402" cy="461665"/>
              </a:xfrm>
              <a:prstGeom prst="rect">
                <a:avLst/>
              </a:prstGeom>
              <a:noFill/>
            </p:spPr>
            <p:txBody>
              <a:bodyPr wrap="square" rtlCol="0">
                <a:spAutoFit/>
              </a:bodyPr>
              <a:lstStyle/>
              <a:p>
                <a:r>
                  <a:rPr lang="en-US" sz="2400" dirty="0">
                    <a:solidFill>
                      <a:srgbClr val="0070C0"/>
                    </a:solidFill>
                    <a:latin typeface="#9Slide03 Arima Madurai" panose="020B0604020202020204" charset="-93"/>
                    <a:cs typeface="#9Slide03 Arima Madurai" panose="020B0604020202020204" charset="-93"/>
                  </a:rPr>
                  <a:t>a0c = a</a:t>
                </a:r>
                <a14:m>
                  <m:oMath xmlns:m="http://schemas.openxmlformats.org/officeDocument/2006/math">
                    <m:r>
                      <a:rPr lang="en-US" sz="2400" i="1" smtClean="0">
                        <a:solidFill>
                          <a:srgbClr val="0070C0"/>
                        </a:solidFill>
                        <a:latin typeface="Cambria Math" panose="02040503050406030204" pitchFamily="18" charset="0"/>
                        <a:ea typeface="Cambria Math" panose="02040503050406030204" pitchFamily="18" charset="0"/>
                        <a:cs typeface="#9Slide03 Arima Madurai" panose="020B0604020202020204" charset="-93"/>
                      </a:rPr>
                      <m:t>×</m:t>
                    </m:r>
                  </m:oMath>
                </a14:m>
                <a:r>
                  <a:rPr lang="en-US" sz="2400" dirty="0">
                    <a:solidFill>
                      <a:srgbClr val="0070C0"/>
                    </a:solidFill>
                    <a:latin typeface="#9Slide03 Arima Madurai" panose="020B0604020202020204" charset="-93"/>
                    <a:cs typeface="#9Slide03 Arima Madurai" panose="020B0604020202020204" charset="-93"/>
                  </a:rPr>
                  <a:t>100 + c ;</a:t>
                </a:r>
                <a:endParaRPr lang="vi-VN" sz="2400" dirty="0">
                  <a:solidFill>
                    <a:srgbClr val="0070C0"/>
                  </a:solidFill>
                  <a:latin typeface="#9Slide03 Arima Madurai" panose="020B0604020202020204" charset="-93"/>
                  <a:cs typeface="#9Slide03 Arima Madurai" panose="020B0604020202020204" charset="-93"/>
                </a:endParaRPr>
              </a:p>
            </p:txBody>
          </p:sp>
        </mc:Choice>
        <mc:Fallback xmlns="">
          <p:sp>
            <p:nvSpPr>
              <p:cNvPr id="13" name="TextBox 12">
                <a:extLst>
                  <a:ext uri="{FF2B5EF4-FFF2-40B4-BE49-F238E27FC236}">
                    <a16:creationId xmlns:a16="http://schemas.microsoft.com/office/drawing/2014/main" id="{3BC75432-A673-E1E3-F41A-1B7B33B0B44C}"/>
                  </a:ext>
                </a:extLst>
              </p:cNvPr>
              <p:cNvSpPr txBox="1">
                <a:spLocks noRot="1" noChangeAspect="1" noMove="1" noResize="1" noEditPoints="1" noAdjustHandles="1" noChangeArrowheads="1" noChangeShapeType="1" noTextEdit="1"/>
              </p:cNvSpPr>
              <p:nvPr/>
            </p:nvSpPr>
            <p:spPr>
              <a:xfrm>
                <a:off x="4449464" y="4215865"/>
                <a:ext cx="2515402" cy="461665"/>
              </a:xfrm>
              <a:prstGeom prst="rect">
                <a:avLst/>
              </a:prstGeom>
              <a:blipFill>
                <a:blip r:embed="rId7"/>
                <a:stretch>
                  <a:fillRect l="-3874" t="-8000" r="-2906" b="-33333"/>
                </a:stretch>
              </a:blipFill>
            </p:spPr>
            <p:txBody>
              <a:bodyPr/>
              <a:lstStyle/>
              <a:p>
                <a:r>
                  <a:rPr lang="vi-VN">
                    <a:noFill/>
                  </a:rPr>
                  <a:t> </a:t>
                </a:r>
              </a:p>
            </p:txBody>
          </p:sp>
        </mc:Fallback>
      </mc:AlternateContent>
      <p:cxnSp>
        <p:nvCxnSpPr>
          <p:cNvPr id="14" name="Straight Connector 13">
            <a:extLst>
              <a:ext uri="{FF2B5EF4-FFF2-40B4-BE49-F238E27FC236}">
                <a16:creationId xmlns:a16="http://schemas.microsoft.com/office/drawing/2014/main" id="{04A1839F-3F5A-05C2-42EA-FCCA3F728DE4}"/>
              </a:ext>
            </a:extLst>
          </p:cNvPr>
          <p:cNvCxnSpPr/>
          <p:nvPr/>
        </p:nvCxnSpPr>
        <p:spPr>
          <a:xfrm>
            <a:off x="4491794" y="4212652"/>
            <a:ext cx="49088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C2B9F4-ED18-D99F-BF2F-6AF971A059E9}"/>
                  </a:ext>
                </a:extLst>
              </p:cNvPr>
              <p:cNvSpPr txBox="1"/>
              <p:nvPr/>
            </p:nvSpPr>
            <p:spPr>
              <a:xfrm>
                <a:off x="4459086" y="4884052"/>
                <a:ext cx="2890782" cy="461665"/>
              </a:xfrm>
              <a:prstGeom prst="rect">
                <a:avLst/>
              </a:prstGeom>
              <a:noFill/>
            </p:spPr>
            <p:txBody>
              <a:bodyPr wrap="square" rtlCol="0">
                <a:spAutoFit/>
              </a:bodyPr>
              <a:lstStyle/>
              <a:p>
                <a:r>
                  <a:rPr lang="en-US" sz="2400" dirty="0">
                    <a:solidFill>
                      <a:srgbClr val="0070C0"/>
                    </a:solidFill>
                    <a:latin typeface="#9Slide03 Arima Madurai" panose="020B0604020202020204" charset="-93"/>
                    <a:cs typeface="#9Slide03 Arima Madurai" panose="020B0604020202020204" charset="-93"/>
                  </a:rPr>
                  <a:t>a001 = a</a:t>
                </a:r>
                <a14:m>
                  <m:oMath xmlns:m="http://schemas.openxmlformats.org/officeDocument/2006/math">
                    <m:r>
                      <a:rPr lang="en-US" sz="2400" i="1" smtClean="0">
                        <a:solidFill>
                          <a:srgbClr val="0070C0"/>
                        </a:solidFill>
                        <a:latin typeface="Cambria Math" panose="02040503050406030204" pitchFamily="18" charset="0"/>
                        <a:ea typeface="Cambria Math" panose="02040503050406030204" pitchFamily="18" charset="0"/>
                        <a:cs typeface="#9Slide03 Arima Madurai" panose="020B0604020202020204" charset="-93"/>
                      </a:rPr>
                      <m:t>×</m:t>
                    </m:r>
                  </m:oMath>
                </a14:m>
                <a:r>
                  <a:rPr lang="en-US" sz="2400" dirty="0">
                    <a:solidFill>
                      <a:srgbClr val="0070C0"/>
                    </a:solidFill>
                    <a:latin typeface="#9Slide03 Arima Madurai" panose="020B0604020202020204" charset="-93"/>
                    <a:cs typeface="#9Slide03 Arima Madurai" panose="020B0604020202020204" charset="-93"/>
                  </a:rPr>
                  <a:t>1000 + 1 .</a:t>
                </a:r>
                <a:endParaRPr lang="vi-VN" sz="2400" dirty="0">
                  <a:solidFill>
                    <a:srgbClr val="0070C0"/>
                  </a:solidFill>
                  <a:latin typeface="#9Slide03 Arima Madurai" panose="020B0604020202020204" charset="-93"/>
                  <a:cs typeface="#9Slide03 Arima Madurai" panose="020B0604020202020204" charset="-93"/>
                </a:endParaRPr>
              </a:p>
            </p:txBody>
          </p:sp>
        </mc:Choice>
        <mc:Fallback xmlns="">
          <p:sp>
            <p:nvSpPr>
              <p:cNvPr id="15" name="TextBox 14">
                <a:extLst>
                  <a:ext uri="{FF2B5EF4-FFF2-40B4-BE49-F238E27FC236}">
                    <a16:creationId xmlns:a16="http://schemas.microsoft.com/office/drawing/2014/main" id="{3FC2B9F4-ED18-D99F-BF2F-6AF971A059E9}"/>
                  </a:ext>
                </a:extLst>
              </p:cNvPr>
              <p:cNvSpPr txBox="1">
                <a:spLocks noRot="1" noChangeAspect="1" noMove="1" noResize="1" noEditPoints="1" noAdjustHandles="1" noChangeArrowheads="1" noChangeShapeType="1" noTextEdit="1"/>
              </p:cNvSpPr>
              <p:nvPr/>
            </p:nvSpPr>
            <p:spPr>
              <a:xfrm>
                <a:off x="4459086" y="4884052"/>
                <a:ext cx="2890782" cy="461665"/>
              </a:xfrm>
              <a:prstGeom prst="rect">
                <a:avLst/>
              </a:prstGeom>
              <a:blipFill>
                <a:blip r:embed="rId8"/>
                <a:stretch>
                  <a:fillRect l="-3158" t="-7895" r="-1053" b="-31579"/>
                </a:stretch>
              </a:blipFill>
            </p:spPr>
            <p:txBody>
              <a:bodyPr/>
              <a:lstStyle/>
              <a:p>
                <a:r>
                  <a:rPr lang="vi-VN">
                    <a:noFill/>
                  </a:rPr>
                  <a:t> </a:t>
                </a:r>
              </a:p>
            </p:txBody>
          </p:sp>
        </mc:Fallback>
      </mc:AlternateContent>
      <p:cxnSp>
        <p:nvCxnSpPr>
          <p:cNvPr id="16" name="Straight Connector 15">
            <a:extLst>
              <a:ext uri="{FF2B5EF4-FFF2-40B4-BE49-F238E27FC236}">
                <a16:creationId xmlns:a16="http://schemas.microsoft.com/office/drawing/2014/main" id="{0F5B4B1B-29AA-A932-DB42-822663E7B949}"/>
              </a:ext>
            </a:extLst>
          </p:cNvPr>
          <p:cNvCxnSpPr>
            <a:cxnSpLocks/>
          </p:cNvCxnSpPr>
          <p:nvPr/>
        </p:nvCxnSpPr>
        <p:spPr>
          <a:xfrm>
            <a:off x="4541511" y="4876800"/>
            <a:ext cx="6448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231FCAD-EA21-932B-93D1-FF2C0A0AA9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9" name="Arrow: Chevron 8">
            <a:extLst>
              <a:ext uri="{FF2B5EF4-FFF2-40B4-BE49-F238E27FC236}">
                <a16:creationId xmlns:a16="http://schemas.microsoft.com/office/drawing/2014/main" id="{A90DC7DE-0F8E-549F-3367-AAEC0AABBFD2}"/>
              </a:ext>
            </a:extLst>
          </p:cNvPr>
          <p:cNvSpPr/>
          <p:nvPr/>
        </p:nvSpPr>
        <p:spPr>
          <a:xfrm rot="10800000">
            <a:off x="4522261" y="231354"/>
            <a:ext cx="7608550" cy="504560"/>
          </a:xfrm>
          <a:prstGeom prst="chevron">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F364947F-97A4-D3F4-23C7-88608609AD28}"/>
              </a:ext>
            </a:extLst>
          </p:cNvPr>
          <p:cNvSpPr txBox="1"/>
          <p:nvPr/>
        </p:nvSpPr>
        <p:spPr>
          <a:xfrm>
            <a:off x="4673067" y="217079"/>
            <a:ext cx="7327197"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CẤU TẠO THẬP PHÂN CỦA SỐ TỰ NHIÊN</a:t>
            </a:r>
          </a:p>
        </p:txBody>
      </p:sp>
      <p:pic>
        <p:nvPicPr>
          <p:cNvPr id="17" name="Graphic 16">
            <a:extLst>
              <a:ext uri="{FF2B5EF4-FFF2-40B4-BE49-F238E27FC236}">
                <a16:creationId xmlns:a16="http://schemas.microsoft.com/office/drawing/2014/main" id="{D2082970-EEB2-BC44-8B3C-9AA89924D0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29852" y="1885570"/>
            <a:ext cx="291235" cy="569853"/>
          </a:xfrm>
          <a:prstGeom prst="rect">
            <a:avLst/>
          </a:prstGeom>
        </p:spPr>
      </p:pic>
    </p:spTree>
    <p:extLst>
      <p:ext uri="{BB962C8B-B14F-4D97-AF65-F5344CB8AC3E}">
        <p14:creationId xmlns:p14="http://schemas.microsoft.com/office/powerpoint/2010/main" val="1261506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8" presetClass="emph" presetSubtype="0" fill="hold" nodeType="withEffect">
                                  <p:stCondLst>
                                    <p:cond delay="0"/>
                                  </p:stCondLst>
                                  <p:childTnLst>
                                    <p:animRot by="21600000">
                                      <p:cBhvr>
                                        <p:cTn id="31" dur="2000" fill="hold"/>
                                        <p:tgtEl>
                                          <p:spTgt spid="1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1" grpId="0"/>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D9E094-85CF-42CD-974F-28796FBCEACB}"/>
              </a:ext>
            </a:extLst>
          </p:cNvPr>
          <p:cNvGrpSpPr/>
          <p:nvPr/>
        </p:nvGrpSpPr>
        <p:grpSpPr>
          <a:xfrm>
            <a:off x="2082519" y="2004505"/>
            <a:ext cx="3511076" cy="3120957"/>
            <a:chOff x="4241799" y="2438907"/>
            <a:chExt cx="3537337" cy="3144300"/>
          </a:xfrm>
        </p:grpSpPr>
        <p:pic>
          <p:nvPicPr>
            <p:cNvPr id="3" name="Picture 2" descr="Mở rộng Véc tơ đồ Họa cụ - hình ảnh của đồng hồ png tải về - Miễn phí trong  suốt điểm png Tải về.">
              <a:extLst>
                <a:ext uri="{FF2B5EF4-FFF2-40B4-BE49-F238E27FC236}">
                  <a16:creationId xmlns:a16="http://schemas.microsoft.com/office/drawing/2014/main" id="{EE48748F-7FB9-49DD-B54F-2A53FCAC0D6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50" b="95000" l="7000" r="91222">
                          <a14:foregroundMark x1="34778" y1="6875" x2="21778" y2="14250"/>
                          <a14:foregroundMark x1="21778" y1="14250" x2="16222" y2="25125"/>
                          <a14:foregroundMark x1="16222" y1="25125" x2="14222" y2="42875"/>
                          <a14:foregroundMark x1="14222" y1="42875" x2="20333" y2="73625"/>
                          <a14:foregroundMark x1="20333" y1="73625" x2="24222" y2="79500"/>
                          <a14:foregroundMark x1="24222" y1="79500" x2="51889" y2="89000"/>
                          <a14:foregroundMark x1="51889" y1="89000" x2="63000" y2="88375"/>
                          <a14:foregroundMark x1="63000" y1="88375" x2="75444" y2="80375"/>
                          <a14:foregroundMark x1="75444" y1="80375" x2="83889" y2="50125"/>
                          <a14:foregroundMark x1="83889" y1="50125" x2="82889" y2="42875"/>
                          <a14:foregroundMark x1="82889" y1="42875" x2="71556" y2="28000"/>
                          <a14:foregroundMark x1="71556" y1="28000" x2="61778" y2="24250"/>
                          <a14:foregroundMark x1="61778" y1="24250" x2="50778" y2="36875"/>
                          <a14:foregroundMark x1="50778" y1="36875" x2="50000" y2="48625"/>
                          <a14:foregroundMark x1="50000" y1="48625" x2="53333" y2="56875"/>
                          <a14:foregroundMark x1="53333" y1="56875" x2="58222" y2="40500"/>
                          <a14:foregroundMark x1="58222" y1="40500" x2="48556" y2="32625"/>
                          <a14:foregroundMark x1="48556" y1="32625" x2="33556" y2="29625"/>
                          <a14:foregroundMark x1="33556" y1="29625" x2="33556" y2="29625"/>
                          <a14:foregroundMark x1="39444" y1="7500" x2="53444" y2="5875"/>
                          <a14:foregroundMark x1="53444" y1="5875" x2="59667" y2="6875"/>
                          <a14:foregroundMark x1="59667" y1="6875" x2="86111" y2="36000"/>
                          <a14:foregroundMark x1="86111" y1="36000" x2="88222" y2="52250"/>
                          <a14:foregroundMark x1="88222" y1="52250" x2="83000" y2="68750"/>
                          <a14:foregroundMark x1="83000" y1="68750" x2="73111" y2="80625"/>
                          <a14:foregroundMark x1="73111" y1="80625" x2="46444" y2="90625"/>
                          <a14:foregroundMark x1="37778" y1="91875" x2="47444" y2="95625"/>
                          <a14:foregroundMark x1="47444" y1="95625" x2="54000" y2="95000"/>
                          <a14:foregroundMark x1="54000" y1="95000" x2="54222" y2="95000"/>
                          <a14:foregroundMark x1="21111" y1="27000" x2="22000" y2="34625"/>
                          <a14:foregroundMark x1="7111" y1="47625" x2="7111" y2="47625"/>
                          <a14:foregroundMark x1="7000" y1="49625" x2="7000" y2="49625"/>
                          <a14:foregroundMark x1="19111" y1="38000" x2="18111" y2="51750"/>
                          <a14:foregroundMark x1="22444" y1="20500" x2="17222" y2="57875"/>
                          <a14:foregroundMark x1="44000" y1="29625" x2="39000" y2="76750"/>
                          <a14:foregroundMark x1="39000" y1="76750" x2="38889" y2="76750"/>
                          <a14:foregroundMark x1="40556" y1="35625" x2="34333" y2="69000"/>
                          <a14:foregroundMark x1="14667" y1="47625" x2="16333" y2="65250"/>
                          <a14:foregroundMark x1="16333" y1="65250" x2="23111" y2="79500"/>
                          <a14:foregroundMark x1="23111" y1="79500" x2="27667" y2="84625"/>
                          <a14:foregroundMark x1="27667" y1="84625" x2="53889" y2="90125"/>
                          <a14:foregroundMark x1="53889" y1="90125" x2="62889" y2="87000"/>
                          <a14:foregroundMark x1="62889" y1="87000" x2="72222" y2="72500"/>
                          <a14:foregroundMark x1="72222" y1="72500" x2="79111" y2="38500"/>
                          <a14:foregroundMark x1="79111" y1="38500" x2="78333" y2="29750"/>
                          <a14:foregroundMark x1="51778" y1="17750" x2="43667" y2="71875"/>
                          <a14:foregroundMark x1="43667" y1="71875" x2="45667" y2="77125"/>
                          <a14:foregroundMark x1="42556" y1="27125" x2="33111" y2="44875"/>
                          <a14:foregroundMark x1="33111" y1="44875" x2="30000" y2="63625"/>
                          <a14:foregroundMark x1="30000" y1="63625" x2="31556" y2="73375"/>
                          <a14:foregroundMark x1="31556" y1="73375" x2="32667" y2="74000"/>
                          <a14:foregroundMark x1="66667" y1="37750" x2="66667" y2="61750"/>
                          <a14:foregroundMark x1="66667" y1="61750" x2="60778" y2="77000"/>
                          <a14:foregroundMark x1="60778" y1="77000" x2="55444" y2="82500"/>
                          <a14:foregroundMark x1="55444" y1="82500" x2="51111" y2="83375"/>
                          <a14:foregroundMark x1="91333" y1="49250" x2="91333" y2="49250"/>
                          <a14:foregroundMark x1="45111" y1="3625" x2="55111" y2="2750"/>
                          <a14:foregroundMark x1="68667" y1="67750" x2="68667" y2="67750"/>
                          <a14:foregroundMark x1="66111" y1="68625" x2="69667" y2="67625"/>
                        </a14:backgroundRemoval>
                      </a14:imgEffect>
                    </a14:imgLayer>
                  </a14:imgProps>
                </a:ext>
                <a:ext uri="{28A0092B-C50C-407E-A947-70E740481C1C}">
                  <a14:useLocalDpi xmlns:a14="http://schemas.microsoft.com/office/drawing/2010/main" val="0"/>
                </a:ext>
              </a:extLst>
            </a:blip>
            <a:srcRect/>
            <a:stretch>
              <a:fillRect/>
            </a:stretch>
          </p:blipFill>
          <p:spPr bwMode="auto">
            <a:xfrm>
              <a:off x="4241799" y="2438907"/>
              <a:ext cx="3537337" cy="31443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7B9187A-1AE9-4C8D-8FA5-2BFE0B5787C3}"/>
                </a:ext>
              </a:extLst>
            </p:cNvPr>
            <p:cNvSpPr/>
            <p:nvPr/>
          </p:nvSpPr>
          <p:spPr>
            <a:xfrm>
              <a:off x="4476750" y="2470150"/>
              <a:ext cx="3079750" cy="3079750"/>
            </a:xfrm>
            <a:prstGeom prst="ellipse">
              <a:avLst/>
            </a:prstGeom>
            <a:noFill/>
            <a:ln w="2540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grpSp>
      <p:pic>
        <p:nvPicPr>
          <p:cNvPr id="6" name="Picture 2" descr="Đồng Hồ Tương Tự Thời Gian - Miễn Phí vector hình ảnh trên Pixabay">
            <a:extLst>
              <a:ext uri="{FF2B5EF4-FFF2-40B4-BE49-F238E27FC236}">
                <a16:creationId xmlns:a16="http://schemas.microsoft.com/office/drawing/2014/main" id="{9D660858-DC66-4920-BCDA-6D7F8B392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317" y="2035516"/>
            <a:ext cx="3120957" cy="3120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97CCFA9-F87D-1A10-55F9-000B4F220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Tree>
    <p:extLst>
      <p:ext uri="{BB962C8B-B14F-4D97-AF65-F5344CB8AC3E}">
        <p14:creationId xmlns:p14="http://schemas.microsoft.com/office/powerpoint/2010/main" val="423906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C5E6493-FA67-4F05-A0FC-504E73851AD0}"/>
              </a:ext>
            </a:extLst>
          </p:cNvPr>
          <p:cNvSpPr txBox="1"/>
          <p:nvPr/>
        </p:nvSpPr>
        <p:spPr>
          <a:xfrm>
            <a:off x="1210832" y="2285436"/>
            <a:ext cx="2130181"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Chữ</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La </a:t>
            </a:r>
            <a:r>
              <a:rPr lang="en-US" sz="2400" dirty="0" err="1">
                <a:solidFill>
                  <a:srgbClr val="263238"/>
                </a:solidFill>
                <a:latin typeface="#9Slide03 Arima Madurai" panose="00000500000000000000" pitchFamily="2" charset="0"/>
                <a:cs typeface="#9Slide03 Arima Madurai" panose="00000500000000000000" pitchFamily="2" charset="0"/>
              </a:rPr>
              <a:t>Mã</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5" name="Google Shape;1815;p46">
            <a:extLst>
              <a:ext uri="{FF2B5EF4-FFF2-40B4-BE49-F238E27FC236}">
                <a16:creationId xmlns:a16="http://schemas.microsoft.com/office/drawing/2014/main" id="{B6C7217B-8B2F-4D1B-8441-39588D6C59BC}"/>
              </a:ext>
            </a:extLst>
          </p:cNvPr>
          <p:cNvSpPr/>
          <p:nvPr/>
        </p:nvSpPr>
        <p:spPr>
          <a:xfrm rot="13532356">
            <a:off x="970235" y="2416236"/>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1815;p46">
            <a:extLst>
              <a:ext uri="{FF2B5EF4-FFF2-40B4-BE49-F238E27FC236}">
                <a16:creationId xmlns:a16="http://schemas.microsoft.com/office/drawing/2014/main" id="{AD10AA30-DB76-453E-BCF5-20A1DBB95D80}"/>
              </a:ext>
            </a:extLst>
          </p:cNvPr>
          <p:cNvSpPr/>
          <p:nvPr/>
        </p:nvSpPr>
        <p:spPr>
          <a:xfrm rot="13532356">
            <a:off x="970233" y="3831256"/>
            <a:ext cx="151657" cy="151657"/>
          </a:xfrm>
          <a:prstGeom prst="ellipse">
            <a:avLst/>
          </a:prstGeom>
          <a:solidFill>
            <a:srgbClr val="B930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TextBox 16">
            <a:extLst>
              <a:ext uri="{FF2B5EF4-FFF2-40B4-BE49-F238E27FC236}">
                <a16:creationId xmlns:a16="http://schemas.microsoft.com/office/drawing/2014/main" id="{9271C7F6-0074-4486-8EE4-9B59B9F5167C}"/>
              </a:ext>
            </a:extLst>
          </p:cNvPr>
          <p:cNvSpPr txBox="1"/>
          <p:nvPr/>
        </p:nvSpPr>
        <p:spPr>
          <a:xfrm>
            <a:off x="3094555" y="2277713"/>
            <a:ext cx="1475698"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ba</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kí</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tự</a:t>
            </a:r>
            <a:r>
              <a:rPr lang="en-US" sz="2400" dirty="0">
                <a:solidFill>
                  <a:srgbClr val="002060"/>
                </a:solidFill>
                <a:latin typeface="#9Slide03 Arima Madurai" panose="00000500000000000000" pitchFamily="2" charset="0"/>
                <a:cs typeface="#9Slide03 Arima Madurai" panose="00000500000000000000" pitchFamily="2" charset="0"/>
              </a:rPr>
              <a:t>  </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18" name="TextBox 17">
            <a:extLst>
              <a:ext uri="{FF2B5EF4-FFF2-40B4-BE49-F238E27FC236}">
                <a16:creationId xmlns:a16="http://schemas.microsoft.com/office/drawing/2014/main" id="{1AB45E55-89F9-4385-A939-A6D355414354}"/>
              </a:ext>
            </a:extLst>
          </p:cNvPr>
          <p:cNvSpPr txBox="1"/>
          <p:nvPr/>
        </p:nvSpPr>
        <p:spPr>
          <a:xfrm>
            <a:off x="4287036" y="2227315"/>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FA3F7CF2-1461-4FFB-BA64-4FEE7B2AF98D}"/>
              </a:ext>
            </a:extLst>
          </p:cNvPr>
          <p:cNvSpPr txBox="1"/>
          <p:nvPr/>
        </p:nvSpPr>
        <p:spPr>
          <a:xfrm>
            <a:off x="4650401" y="2225022"/>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B23B5E3D-9453-4EE7-89D3-531E62C2F3A5}"/>
              </a:ext>
            </a:extLst>
          </p:cNvPr>
          <p:cNvSpPr txBox="1"/>
          <p:nvPr/>
        </p:nvSpPr>
        <p:spPr>
          <a:xfrm>
            <a:off x="5111782" y="2222729"/>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X</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cxnSp>
        <p:nvCxnSpPr>
          <p:cNvPr id="21" name="Straight Connector 20">
            <a:extLst>
              <a:ext uri="{FF2B5EF4-FFF2-40B4-BE49-F238E27FC236}">
                <a16:creationId xmlns:a16="http://schemas.microsoft.com/office/drawing/2014/main" id="{316DC543-7612-4CBE-BBD0-9AD38B866B8C}"/>
              </a:ext>
            </a:extLst>
          </p:cNvPr>
          <p:cNvCxnSpPr>
            <a:cxnSpLocks/>
          </p:cNvCxnSpPr>
          <p:nvPr/>
        </p:nvCxnSpPr>
        <p:spPr>
          <a:xfrm>
            <a:off x="6193324" y="2138338"/>
            <a:ext cx="0" cy="1050206"/>
          </a:xfrm>
          <a:prstGeom prst="line">
            <a:avLst/>
          </a:prstGeom>
          <a:noFill/>
          <a:ln w="19050" cap="flat" cmpd="sng" algn="ctr">
            <a:solidFill>
              <a:srgbClr val="6F2F54">
                <a:shade val="95000"/>
                <a:satMod val="105000"/>
              </a:srgbClr>
            </a:solidFill>
            <a:prstDash val="solid"/>
          </a:ln>
          <a:effectLst/>
        </p:spPr>
      </p:cxnSp>
      <p:cxnSp>
        <p:nvCxnSpPr>
          <p:cNvPr id="22" name="Straight Connector 21">
            <a:extLst>
              <a:ext uri="{FF2B5EF4-FFF2-40B4-BE49-F238E27FC236}">
                <a16:creationId xmlns:a16="http://schemas.microsoft.com/office/drawing/2014/main" id="{7BD76A7C-DF5E-4207-84D9-D3F453FC47B4}"/>
              </a:ext>
            </a:extLst>
          </p:cNvPr>
          <p:cNvCxnSpPr>
            <a:cxnSpLocks/>
          </p:cNvCxnSpPr>
          <p:nvPr/>
        </p:nvCxnSpPr>
        <p:spPr>
          <a:xfrm>
            <a:off x="8238359" y="2138338"/>
            <a:ext cx="0" cy="1050206"/>
          </a:xfrm>
          <a:prstGeom prst="line">
            <a:avLst/>
          </a:prstGeom>
          <a:noFill/>
          <a:ln w="19050" cap="flat" cmpd="sng" algn="ctr">
            <a:solidFill>
              <a:srgbClr val="6F2F54">
                <a:shade val="95000"/>
                <a:satMod val="105000"/>
              </a:srgbClr>
            </a:solidFill>
            <a:prstDash val="solid"/>
          </a:ln>
          <a:effectLst/>
        </p:spPr>
      </p:cxnSp>
      <p:cxnSp>
        <p:nvCxnSpPr>
          <p:cNvPr id="23" name="Straight Connector 22">
            <a:extLst>
              <a:ext uri="{FF2B5EF4-FFF2-40B4-BE49-F238E27FC236}">
                <a16:creationId xmlns:a16="http://schemas.microsoft.com/office/drawing/2014/main" id="{75C738D9-6506-4FC0-B706-6540B929CFC9}"/>
              </a:ext>
            </a:extLst>
          </p:cNvPr>
          <p:cNvCxnSpPr>
            <a:cxnSpLocks/>
          </p:cNvCxnSpPr>
          <p:nvPr/>
        </p:nvCxnSpPr>
        <p:spPr>
          <a:xfrm>
            <a:off x="10144691" y="2138339"/>
            <a:ext cx="0" cy="1050205"/>
          </a:xfrm>
          <a:prstGeom prst="line">
            <a:avLst/>
          </a:prstGeom>
          <a:noFill/>
          <a:ln w="19050" cap="flat" cmpd="sng" algn="ctr">
            <a:solidFill>
              <a:srgbClr val="6F2F54">
                <a:shade val="95000"/>
                <a:satMod val="105000"/>
              </a:srgbClr>
            </a:solidFill>
            <a:prstDash val="solid"/>
          </a:ln>
          <a:effectLst/>
        </p:spPr>
      </p:cxnSp>
      <p:cxnSp>
        <p:nvCxnSpPr>
          <p:cNvPr id="24" name="Straight Connector 23">
            <a:extLst>
              <a:ext uri="{FF2B5EF4-FFF2-40B4-BE49-F238E27FC236}">
                <a16:creationId xmlns:a16="http://schemas.microsoft.com/office/drawing/2014/main" id="{A0A3E9EE-6BB8-438A-9E5A-6F8EBCEFB07C}"/>
              </a:ext>
            </a:extLst>
          </p:cNvPr>
          <p:cNvCxnSpPr>
            <a:cxnSpLocks/>
          </p:cNvCxnSpPr>
          <p:nvPr/>
        </p:nvCxnSpPr>
        <p:spPr>
          <a:xfrm>
            <a:off x="8873803" y="2138339"/>
            <a:ext cx="0" cy="1050205"/>
          </a:xfrm>
          <a:prstGeom prst="line">
            <a:avLst/>
          </a:prstGeom>
          <a:noFill/>
          <a:ln w="9525" cap="flat" cmpd="sng" algn="ctr">
            <a:solidFill>
              <a:srgbClr val="6F2F54">
                <a:shade val="95000"/>
                <a:satMod val="105000"/>
              </a:srgbClr>
            </a:solidFill>
            <a:prstDash val="solid"/>
          </a:ln>
          <a:effectLst/>
        </p:spPr>
      </p:cxnSp>
      <p:cxnSp>
        <p:nvCxnSpPr>
          <p:cNvPr id="25" name="Straight Connector 24">
            <a:extLst>
              <a:ext uri="{FF2B5EF4-FFF2-40B4-BE49-F238E27FC236}">
                <a16:creationId xmlns:a16="http://schemas.microsoft.com/office/drawing/2014/main" id="{8000A5B4-A768-4A1F-BC11-E5FBFF111714}"/>
              </a:ext>
            </a:extLst>
          </p:cNvPr>
          <p:cNvCxnSpPr>
            <a:cxnSpLocks/>
          </p:cNvCxnSpPr>
          <p:nvPr/>
        </p:nvCxnSpPr>
        <p:spPr>
          <a:xfrm>
            <a:off x="9509247" y="2138339"/>
            <a:ext cx="0" cy="1050205"/>
          </a:xfrm>
          <a:prstGeom prst="line">
            <a:avLst/>
          </a:prstGeom>
          <a:noFill/>
          <a:ln w="9525" cap="flat" cmpd="sng" algn="ctr">
            <a:solidFill>
              <a:srgbClr val="6F2F54">
                <a:shade val="95000"/>
                <a:satMod val="105000"/>
              </a:srgbClr>
            </a:solidFill>
            <a:prstDash val="solid"/>
          </a:ln>
          <a:effectLst/>
        </p:spPr>
      </p:cxnSp>
      <p:sp>
        <p:nvSpPr>
          <p:cNvPr id="26" name="TextBox 25">
            <a:extLst>
              <a:ext uri="{FF2B5EF4-FFF2-40B4-BE49-F238E27FC236}">
                <a16:creationId xmlns:a16="http://schemas.microsoft.com/office/drawing/2014/main" id="{01BC8EAE-494A-4F49-8E00-195BB44B670C}"/>
              </a:ext>
            </a:extLst>
          </p:cNvPr>
          <p:cNvSpPr txBox="1"/>
          <p:nvPr/>
        </p:nvSpPr>
        <p:spPr>
          <a:xfrm>
            <a:off x="9017243" y="2742763"/>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5</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7" name="TextBox 26">
            <a:extLst>
              <a:ext uri="{FF2B5EF4-FFF2-40B4-BE49-F238E27FC236}">
                <a16:creationId xmlns:a16="http://schemas.microsoft.com/office/drawing/2014/main" id="{39FD6225-353A-401D-A9BC-42F19E0704CF}"/>
              </a:ext>
            </a:extLst>
          </p:cNvPr>
          <p:cNvSpPr txBox="1"/>
          <p:nvPr/>
        </p:nvSpPr>
        <p:spPr>
          <a:xfrm>
            <a:off x="8408590" y="2742762"/>
            <a:ext cx="438423"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1</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8" name="TextBox 27">
            <a:extLst>
              <a:ext uri="{FF2B5EF4-FFF2-40B4-BE49-F238E27FC236}">
                <a16:creationId xmlns:a16="http://schemas.microsoft.com/office/drawing/2014/main" id="{A83BB7E8-B990-4E70-9CB2-46C79077905F}"/>
              </a:ext>
            </a:extLst>
          </p:cNvPr>
          <p:cNvSpPr txBox="1"/>
          <p:nvPr/>
        </p:nvSpPr>
        <p:spPr>
          <a:xfrm flipH="1">
            <a:off x="9563715" y="2746853"/>
            <a:ext cx="517029" cy="461665"/>
          </a:xfrm>
          <a:prstGeom prst="rect">
            <a:avLst/>
          </a:prstGeom>
          <a:noFill/>
        </p:spPr>
        <p:txBody>
          <a:bodyPr wrap="square">
            <a:spAutoFit/>
          </a:bodyPr>
          <a:lstStyle/>
          <a:p>
            <a:r>
              <a:rPr lang="en-US" sz="2400" dirty="0">
                <a:solidFill>
                  <a:srgbClr val="002060"/>
                </a:solidFill>
                <a:latin typeface="#9Slide03 Arima Madurai" panose="00000500000000000000" pitchFamily="2" charset="0"/>
                <a:cs typeface="#9Slide03 Arima Madurai" panose="00000500000000000000" pitchFamily="2" charset="0"/>
              </a:rPr>
              <a:t>10</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29" name="TextBox 28">
            <a:extLst>
              <a:ext uri="{FF2B5EF4-FFF2-40B4-BE49-F238E27FC236}">
                <a16:creationId xmlns:a16="http://schemas.microsoft.com/office/drawing/2014/main" id="{D34F18A5-2831-4E87-8CA1-F59521EB8095}"/>
              </a:ext>
            </a:extLst>
          </p:cNvPr>
          <p:cNvSpPr txBox="1"/>
          <p:nvPr/>
        </p:nvSpPr>
        <p:spPr>
          <a:xfrm>
            <a:off x="6582459" y="2207447"/>
            <a:ext cx="1128062"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Chữ</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số</a:t>
            </a:r>
            <a:endParaRPr lang="vi-VN" sz="2000" dirty="0">
              <a:solidFill>
                <a:srgbClr val="263238"/>
              </a:solidFill>
              <a:latin typeface="#9Slide03 Jura Bold" panose="00000800000000000000" pitchFamily="2" charset="0"/>
            </a:endParaRPr>
          </a:p>
        </p:txBody>
      </p:sp>
      <p:sp>
        <p:nvSpPr>
          <p:cNvPr id="30" name="TextBox 29">
            <a:extLst>
              <a:ext uri="{FF2B5EF4-FFF2-40B4-BE49-F238E27FC236}">
                <a16:creationId xmlns:a16="http://schemas.microsoft.com/office/drawing/2014/main" id="{A94CD1F0-AD90-4792-9F41-4E59A9B1297D}"/>
              </a:ext>
            </a:extLst>
          </p:cNvPr>
          <p:cNvSpPr txBox="1"/>
          <p:nvPr/>
        </p:nvSpPr>
        <p:spPr>
          <a:xfrm>
            <a:off x="6167942" y="2700019"/>
            <a:ext cx="2101839" cy="400110"/>
          </a:xfrm>
          <a:prstGeom prst="rect">
            <a:avLst/>
          </a:prstGeom>
          <a:noFill/>
        </p:spPr>
        <p:txBody>
          <a:bodyPr wrap="square" rtlCol="0">
            <a:spAutoFit/>
          </a:bodyPr>
          <a:lstStyle/>
          <a:p>
            <a:pPr algn="ctr"/>
            <a:r>
              <a:rPr lang="en-US" sz="2000" dirty="0" err="1">
                <a:solidFill>
                  <a:srgbClr val="263238"/>
                </a:solidFill>
                <a:latin typeface="#9Slide03 Jura Bold" panose="00000800000000000000" pitchFamily="2" charset="0"/>
              </a:rPr>
              <a:t>Hệ</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thập</a:t>
            </a:r>
            <a:r>
              <a:rPr lang="en-US" sz="2000" dirty="0">
                <a:solidFill>
                  <a:srgbClr val="263238"/>
                </a:solidFill>
                <a:latin typeface="#9Slide03 Jura Bold" panose="00000800000000000000" pitchFamily="2" charset="0"/>
              </a:rPr>
              <a:t> </a:t>
            </a:r>
            <a:r>
              <a:rPr lang="en-US" sz="2000" dirty="0" err="1">
                <a:solidFill>
                  <a:srgbClr val="263238"/>
                </a:solidFill>
                <a:latin typeface="#9Slide03 Jura Bold" panose="00000800000000000000" pitchFamily="2" charset="0"/>
              </a:rPr>
              <a:t>phân</a:t>
            </a:r>
            <a:endParaRPr lang="vi-VN" sz="2000" dirty="0">
              <a:solidFill>
                <a:srgbClr val="263238"/>
              </a:solidFill>
              <a:latin typeface="#9Slide03 Jura Bold" panose="00000800000000000000" pitchFamily="2" charset="0"/>
            </a:endParaRPr>
          </a:p>
        </p:txBody>
      </p:sp>
      <p:cxnSp>
        <p:nvCxnSpPr>
          <p:cNvPr id="31" name="Straight Connector 30">
            <a:extLst>
              <a:ext uri="{FF2B5EF4-FFF2-40B4-BE49-F238E27FC236}">
                <a16:creationId xmlns:a16="http://schemas.microsoft.com/office/drawing/2014/main" id="{AB5A7160-A0C6-4F8D-B31B-6165E8A03DDA}"/>
              </a:ext>
            </a:extLst>
          </p:cNvPr>
          <p:cNvCxnSpPr>
            <a:cxnSpLocks/>
          </p:cNvCxnSpPr>
          <p:nvPr/>
        </p:nvCxnSpPr>
        <p:spPr>
          <a:xfrm flipH="1">
            <a:off x="6185293" y="2138338"/>
            <a:ext cx="3959398" cy="0"/>
          </a:xfrm>
          <a:prstGeom prst="line">
            <a:avLst/>
          </a:prstGeom>
          <a:noFill/>
          <a:ln w="19050" cap="flat" cmpd="sng" algn="ctr">
            <a:solidFill>
              <a:srgbClr val="6F2F54">
                <a:shade val="95000"/>
                <a:satMod val="105000"/>
              </a:srgbClr>
            </a:solidFill>
            <a:prstDash val="solid"/>
          </a:ln>
          <a:effectLst/>
        </p:spPr>
      </p:cxnSp>
      <p:cxnSp>
        <p:nvCxnSpPr>
          <p:cNvPr id="32" name="Straight Connector 31">
            <a:extLst>
              <a:ext uri="{FF2B5EF4-FFF2-40B4-BE49-F238E27FC236}">
                <a16:creationId xmlns:a16="http://schemas.microsoft.com/office/drawing/2014/main" id="{D6F0EEC4-261B-4ADE-BEB4-0D06CE82BDA6}"/>
              </a:ext>
            </a:extLst>
          </p:cNvPr>
          <p:cNvCxnSpPr>
            <a:cxnSpLocks/>
          </p:cNvCxnSpPr>
          <p:nvPr/>
        </p:nvCxnSpPr>
        <p:spPr>
          <a:xfrm flipH="1">
            <a:off x="6185293" y="3188668"/>
            <a:ext cx="3959398" cy="0"/>
          </a:xfrm>
          <a:prstGeom prst="line">
            <a:avLst/>
          </a:prstGeom>
          <a:noFill/>
          <a:ln w="19050" cap="flat" cmpd="sng" algn="ctr">
            <a:solidFill>
              <a:srgbClr val="6F2F54">
                <a:shade val="95000"/>
                <a:satMod val="105000"/>
              </a:srgbClr>
            </a:solidFill>
            <a:prstDash val="solid"/>
          </a:ln>
          <a:effectLst/>
        </p:spPr>
      </p:cxnSp>
      <p:cxnSp>
        <p:nvCxnSpPr>
          <p:cNvPr id="33" name="Straight Connector 32">
            <a:extLst>
              <a:ext uri="{FF2B5EF4-FFF2-40B4-BE49-F238E27FC236}">
                <a16:creationId xmlns:a16="http://schemas.microsoft.com/office/drawing/2014/main" id="{EED0E3C1-69B5-4E30-A1BA-72B17090F298}"/>
              </a:ext>
            </a:extLst>
          </p:cNvPr>
          <p:cNvCxnSpPr>
            <a:cxnSpLocks/>
          </p:cNvCxnSpPr>
          <p:nvPr/>
        </p:nvCxnSpPr>
        <p:spPr>
          <a:xfrm flipH="1">
            <a:off x="6185293" y="2663441"/>
            <a:ext cx="3959398" cy="0"/>
          </a:xfrm>
          <a:prstGeom prst="line">
            <a:avLst/>
          </a:prstGeom>
          <a:noFill/>
          <a:ln w="19050" cap="flat" cmpd="sng" algn="ctr">
            <a:solidFill>
              <a:srgbClr val="6F2F54">
                <a:shade val="95000"/>
                <a:satMod val="105000"/>
              </a:srgbClr>
            </a:solidFill>
            <a:prstDash val="solid"/>
          </a:ln>
          <a:effectLst/>
        </p:spPr>
      </p:cxnSp>
      <p:sp>
        <p:nvSpPr>
          <p:cNvPr id="34" name="TextBox 33">
            <a:extLst>
              <a:ext uri="{FF2B5EF4-FFF2-40B4-BE49-F238E27FC236}">
                <a16:creationId xmlns:a16="http://schemas.microsoft.com/office/drawing/2014/main" id="{DD9E3008-E2B5-409E-98E4-3D316DA55B6F}"/>
              </a:ext>
            </a:extLst>
          </p:cNvPr>
          <p:cNvSpPr txBox="1"/>
          <p:nvPr/>
        </p:nvSpPr>
        <p:spPr>
          <a:xfrm>
            <a:off x="8414390" y="2172289"/>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35" name="TextBox 34">
            <a:extLst>
              <a:ext uri="{FF2B5EF4-FFF2-40B4-BE49-F238E27FC236}">
                <a16:creationId xmlns:a16="http://schemas.microsoft.com/office/drawing/2014/main" id="{0662FD83-5C42-4C48-B337-7EAFCDA90012}"/>
              </a:ext>
            </a:extLst>
          </p:cNvPr>
          <p:cNvSpPr txBox="1"/>
          <p:nvPr/>
        </p:nvSpPr>
        <p:spPr>
          <a:xfrm>
            <a:off x="8988105" y="2182696"/>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36" name="TextBox 35">
            <a:extLst>
              <a:ext uri="{FF2B5EF4-FFF2-40B4-BE49-F238E27FC236}">
                <a16:creationId xmlns:a16="http://schemas.microsoft.com/office/drawing/2014/main" id="{3CAC02DE-2376-4210-A4D9-9B1D3043A0E2}"/>
              </a:ext>
            </a:extLst>
          </p:cNvPr>
          <p:cNvSpPr txBox="1"/>
          <p:nvPr/>
        </p:nvSpPr>
        <p:spPr>
          <a:xfrm>
            <a:off x="9634036" y="2180403"/>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X</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37" name="TextBox 36">
            <a:extLst>
              <a:ext uri="{FF2B5EF4-FFF2-40B4-BE49-F238E27FC236}">
                <a16:creationId xmlns:a16="http://schemas.microsoft.com/office/drawing/2014/main" id="{795BC6D6-A82A-4035-A31B-78F2DB496B12}"/>
              </a:ext>
            </a:extLst>
          </p:cNvPr>
          <p:cNvSpPr txBox="1"/>
          <p:nvPr/>
        </p:nvSpPr>
        <p:spPr>
          <a:xfrm>
            <a:off x="1210832" y="3737507"/>
            <a:ext cx="6901044"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La </a:t>
            </a:r>
            <a:r>
              <a:rPr lang="en-US" sz="2400" dirty="0" err="1">
                <a:solidFill>
                  <a:srgbClr val="263238"/>
                </a:solidFill>
                <a:latin typeface="#9Slide03 Arima Madurai" panose="00000500000000000000" pitchFamily="2" charset="0"/>
                <a:cs typeface="#9Slide03 Arima Madurai" panose="00000500000000000000" pitchFamily="2" charset="0"/>
              </a:rPr>
              <a:t>Mã</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tương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ứng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với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thập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phân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từ</a:t>
            </a:r>
            <a:r>
              <a:rPr lang="en-US" sz="2400" dirty="0">
                <a:solidFill>
                  <a:srgbClr val="263238"/>
                </a:solidFill>
                <a:latin typeface="#9Slide03 Arima Madurai" panose="00000500000000000000" pitchFamily="2" charset="0"/>
                <a:cs typeface="#9Slide03 Arima Madurai" panose="00000500000000000000" pitchFamily="2" charset="0"/>
              </a:rPr>
              <a:t>  1 </a:t>
            </a:r>
            <a:r>
              <a:rPr lang="en-US" sz="2400" dirty="0" err="1">
                <a:solidFill>
                  <a:srgbClr val="263238"/>
                </a:solidFill>
                <a:latin typeface="#9Slide03 Arima Madurai" panose="00000500000000000000" pitchFamily="2" charset="0"/>
                <a:cs typeface="#9Slide03 Arima Madurai" panose="00000500000000000000" pitchFamily="2" charset="0"/>
              </a:rPr>
              <a:t>đến</a:t>
            </a:r>
            <a:r>
              <a:rPr lang="en-US" sz="2400" dirty="0">
                <a:solidFill>
                  <a:srgbClr val="263238"/>
                </a:solidFill>
                <a:latin typeface="#9Slide03 Arima Madurai" panose="00000500000000000000" pitchFamily="2" charset="0"/>
                <a:cs typeface="#9Slide03 Arima Madurai" panose="00000500000000000000" pitchFamily="2" charset="0"/>
              </a:rPr>
              <a:t> 10</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cxnSp>
        <p:nvCxnSpPr>
          <p:cNvPr id="38" name="Straight Connector 37">
            <a:extLst>
              <a:ext uri="{FF2B5EF4-FFF2-40B4-BE49-F238E27FC236}">
                <a16:creationId xmlns:a16="http://schemas.microsoft.com/office/drawing/2014/main" id="{B3091A9A-6DA0-4675-B9CA-2BCB87766535}"/>
              </a:ext>
            </a:extLst>
          </p:cNvPr>
          <p:cNvCxnSpPr>
            <a:cxnSpLocks/>
          </p:cNvCxnSpPr>
          <p:nvPr/>
        </p:nvCxnSpPr>
        <p:spPr>
          <a:xfrm>
            <a:off x="1924260" y="4276711"/>
            <a:ext cx="0" cy="1050206"/>
          </a:xfrm>
          <a:prstGeom prst="line">
            <a:avLst/>
          </a:prstGeom>
          <a:noFill/>
          <a:ln w="19050" cap="flat" cmpd="sng" algn="ctr">
            <a:solidFill>
              <a:srgbClr val="6F2F54">
                <a:shade val="95000"/>
                <a:satMod val="105000"/>
              </a:srgbClr>
            </a:solidFill>
            <a:prstDash val="solid"/>
          </a:ln>
          <a:effectLst/>
        </p:spPr>
      </p:cxnSp>
      <p:cxnSp>
        <p:nvCxnSpPr>
          <p:cNvPr id="39" name="Straight Connector 38">
            <a:extLst>
              <a:ext uri="{FF2B5EF4-FFF2-40B4-BE49-F238E27FC236}">
                <a16:creationId xmlns:a16="http://schemas.microsoft.com/office/drawing/2014/main" id="{9101A37C-666E-46E8-B86B-77BA36001FCE}"/>
              </a:ext>
            </a:extLst>
          </p:cNvPr>
          <p:cNvCxnSpPr>
            <a:cxnSpLocks/>
          </p:cNvCxnSpPr>
          <p:nvPr/>
        </p:nvCxnSpPr>
        <p:spPr>
          <a:xfrm>
            <a:off x="3969295" y="4276711"/>
            <a:ext cx="0" cy="1050206"/>
          </a:xfrm>
          <a:prstGeom prst="line">
            <a:avLst/>
          </a:prstGeom>
          <a:noFill/>
          <a:ln w="19050" cap="flat" cmpd="sng" algn="ctr">
            <a:solidFill>
              <a:srgbClr val="6F2F54">
                <a:shade val="95000"/>
                <a:satMod val="105000"/>
              </a:srgbClr>
            </a:solidFill>
            <a:prstDash val="solid"/>
          </a:ln>
          <a:effectLst/>
        </p:spPr>
      </p:cxnSp>
      <p:cxnSp>
        <p:nvCxnSpPr>
          <p:cNvPr id="40" name="Straight Connector 39">
            <a:extLst>
              <a:ext uri="{FF2B5EF4-FFF2-40B4-BE49-F238E27FC236}">
                <a16:creationId xmlns:a16="http://schemas.microsoft.com/office/drawing/2014/main" id="{88D66950-4B1F-4932-ABC8-20C59FC35272}"/>
              </a:ext>
            </a:extLst>
          </p:cNvPr>
          <p:cNvCxnSpPr>
            <a:cxnSpLocks/>
          </p:cNvCxnSpPr>
          <p:nvPr/>
        </p:nvCxnSpPr>
        <p:spPr>
          <a:xfrm>
            <a:off x="4604739" y="4276712"/>
            <a:ext cx="0" cy="1050205"/>
          </a:xfrm>
          <a:prstGeom prst="line">
            <a:avLst/>
          </a:prstGeom>
          <a:noFill/>
          <a:ln w="9525" cap="flat" cmpd="sng" algn="ctr">
            <a:solidFill>
              <a:srgbClr val="6F2F54">
                <a:shade val="95000"/>
                <a:satMod val="105000"/>
              </a:srgbClr>
            </a:solidFill>
            <a:prstDash val="solid"/>
          </a:ln>
          <a:effectLst/>
        </p:spPr>
      </p:cxnSp>
      <p:cxnSp>
        <p:nvCxnSpPr>
          <p:cNvPr id="41" name="Straight Connector 40">
            <a:extLst>
              <a:ext uri="{FF2B5EF4-FFF2-40B4-BE49-F238E27FC236}">
                <a16:creationId xmlns:a16="http://schemas.microsoft.com/office/drawing/2014/main" id="{3E9E7A2A-01EF-46CF-BD12-80799306BA23}"/>
              </a:ext>
            </a:extLst>
          </p:cNvPr>
          <p:cNvCxnSpPr>
            <a:cxnSpLocks/>
          </p:cNvCxnSpPr>
          <p:nvPr/>
        </p:nvCxnSpPr>
        <p:spPr>
          <a:xfrm>
            <a:off x="5240183" y="4276712"/>
            <a:ext cx="0" cy="1050205"/>
          </a:xfrm>
          <a:prstGeom prst="line">
            <a:avLst/>
          </a:prstGeom>
          <a:noFill/>
          <a:ln w="9525" cap="flat" cmpd="sng" algn="ctr">
            <a:solidFill>
              <a:srgbClr val="6F2F54">
                <a:shade val="95000"/>
                <a:satMod val="105000"/>
              </a:srgbClr>
            </a:solidFill>
            <a:prstDash val="solid"/>
          </a:ln>
          <a:effectLst/>
        </p:spPr>
      </p:cxnSp>
      <p:sp>
        <p:nvSpPr>
          <p:cNvPr id="42" name="TextBox 41">
            <a:extLst>
              <a:ext uri="{FF2B5EF4-FFF2-40B4-BE49-F238E27FC236}">
                <a16:creationId xmlns:a16="http://schemas.microsoft.com/office/drawing/2014/main" id="{96BBFBDA-70F2-463D-BAF9-C4D55D02AB17}"/>
              </a:ext>
            </a:extLst>
          </p:cNvPr>
          <p:cNvSpPr txBox="1"/>
          <p:nvPr/>
        </p:nvSpPr>
        <p:spPr>
          <a:xfrm>
            <a:off x="6630583" y="4906853"/>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5</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43" name="TextBox 42">
            <a:extLst>
              <a:ext uri="{FF2B5EF4-FFF2-40B4-BE49-F238E27FC236}">
                <a16:creationId xmlns:a16="http://schemas.microsoft.com/office/drawing/2014/main" id="{DC9FA3DE-1103-48FC-BF71-7F7EE9FAC5B1}"/>
              </a:ext>
            </a:extLst>
          </p:cNvPr>
          <p:cNvSpPr txBox="1"/>
          <p:nvPr/>
        </p:nvSpPr>
        <p:spPr>
          <a:xfrm>
            <a:off x="4124898" y="4906853"/>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1</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44" name="TextBox 43">
            <a:extLst>
              <a:ext uri="{FF2B5EF4-FFF2-40B4-BE49-F238E27FC236}">
                <a16:creationId xmlns:a16="http://schemas.microsoft.com/office/drawing/2014/main" id="{22730B1A-8DB3-4FDD-8C83-EAB0F490EA49}"/>
              </a:ext>
            </a:extLst>
          </p:cNvPr>
          <p:cNvSpPr txBox="1"/>
          <p:nvPr/>
        </p:nvSpPr>
        <p:spPr>
          <a:xfrm flipH="1">
            <a:off x="9589162" y="4906853"/>
            <a:ext cx="517029"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10</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45" name="TextBox 44">
            <a:extLst>
              <a:ext uri="{FF2B5EF4-FFF2-40B4-BE49-F238E27FC236}">
                <a16:creationId xmlns:a16="http://schemas.microsoft.com/office/drawing/2014/main" id="{E53BDB68-6735-45DA-A46F-EA625538F39A}"/>
              </a:ext>
            </a:extLst>
          </p:cNvPr>
          <p:cNvSpPr txBox="1"/>
          <p:nvPr/>
        </p:nvSpPr>
        <p:spPr>
          <a:xfrm>
            <a:off x="2179040" y="4345820"/>
            <a:ext cx="1422753" cy="400110"/>
          </a:xfrm>
          <a:prstGeom prst="rect">
            <a:avLst/>
          </a:prstGeom>
          <a:noFill/>
        </p:spPr>
        <p:txBody>
          <a:bodyPr wrap="square" rtlCol="0">
            <a:spAutoFit/>
          </a:bodyPr>
          <a:lstStyle/>
          <a:p>
            <a:pPr algn="ctr"/>
            <a:r>
              <a:rPr lang="en-US" sz="2000" dirty="0" err="1">
                <a:solidFill>
                  <a:srgbClr val="002060"/>
                </a:solidFill>
                <a:latin typeface="#9Slide03 Jura Bold" panose="00000800000000000000" pitchFamily="2" charset="0"/>
              </a:rPr>
              <a:t>Số</a:t>
            </a:r>
            <a:r>
              <a:rPr lang="en-US" sz="2000" dirty="0">
                <a:solidFill>
                  <a:srgbClr val="002060"/>
                </a:solidFill>
                <a:latin typeface="#9Slide03 Jura Bold" panose="00000800000000000000" pitchFamily="2" charset="0"/>
              </a:rPr>
              <a:t> La </a:t>
            </a:r>
            <a:r>
              <a:rPr lang="en-US" sz="2000" dirty="0" err="1">
                <a:solidFill>
                  <a:srgbClr val="002060"/>
                </a:solidFill>
                <a:latin typeface="#9Slide03 Jura Bold" panose="00000800000000000000" pitchFamily="2" charset="0"/>
              </a:rPr>
              <a:t>Mã</a:t>
            </a:r>
            <a:endParaRPr lang="vi-VN" sz="2000" dirty="0">
              <a:solidFill>
                <a:srgbClr val="002060"/>
              </a:solidFill>
              <a:latin typeface="#9Slide03 Jura Bold" panose="00000800000000000000" pitchFamily="2" charset="0"/>
            </a:endParaRPr>
          </a:p>
        </p:txBody>
      </p:sp>
      <p:sp>
        <p:nvSpPr>
          <p:cNvPr id="46" name="TextBox 45">
            <a:extLst>
              <a:ext uri="{FF2B5EF4-FFF2-40B4-BE49-F238E27FC236}">
                <a16:creationId xmlns:a16="http://schemas.microsoft.com/office/drawing/2014/main" id="{B74D0DA0-4577-460D-B8A4-6DF1836D6D73}"/>
              </a:ext>
            </a:extLst>
          </p:cNvPr>
          <p:cNvSpPr txBox="1"/>
          <p:nvPr/>
        </p:nvSpPr>
        <p:spPr>
          <a:xfrm>
            <a:off x="1819590" y="4855337"/>
            <a:ext cx="2244495" cy="400110"/>
          </a:xfrm>
          <a:prstGeom prst="rect">
            <a:avLst/>
          </a:prstGeom>
          <a:noFill/>
        </p:spPr>
        <p:txBody>
          <a:bodyPr wrap="square" rtlCol="0">
            <a:spAutoFit/>
          </a:bodyPr>
          <a:lstStyle/>
          <a:p>
            <a:pPr algn="ctr"/>
            <a:r>
              <a:rPr lang="en-US" sz="2000" dirty="0" err="1">
                <a:solidFill>
                  <a:srgbClr val="F3CC32">
                    <a:lumMod val="50000"/>
                  </a:srgbClr>
                </a:solidFill>
                <a:latin typeface="#9Slide03 Jura Bold" panose="00000800000000000000" pitchFamily="2" charset="0"/>
              </a:rPr>
              <a:t>Hệ</a:t>
            </a:r>
            <a:r>
              <a:rPr lang="en-US" sz="2000" dirty="0">
                <a:solidFill>
                  <a:srgbClr val="F3CC32">
                    <a:lumMod val="50000"/>
                  </a:srgbClr>
                </a:solidFill>
                <a:latin typeface="#9Slide03 Jura Bold" panose="00000800000000000000" pitchFamily="2" charset="0"/>
              </a:rPr>
              <a:t> </a:t>
            </a:r>
            <a:r>
              <a:rPr lang="en-US" sz="2000" dirty="0" err="1">
                <a:solidFill>
                  <a:srgbClr val="F3CC32">
                    <a:lumMod val="50000"/>
                  </a:srgbClr>
                </a:solidFill>
                <a:latin typeface="#9Slide03 Jura Bold" panose="00000800000000000000" pitchFamily="2" charset="0"/>
              </a:rPr>
              <a:t>thập</a:t>
            </a:r>
            <a:r>
              <a:rPr lang="en-US" sz="2000" dirty="0">
                <a:solidFill>
                  <a:srgbClr val="F3CC32">
                    <a:lumMod val="50000"/>
                  </a:srgbClr>
                </a:solidFill>
                <a:latin typeface="#9Slide03 Jura Bold" panose="00000800000000000000" pitchFamily="2" charset="0"/>
              </a:rPr>
              <a:t> </a:t>
            </a:r>
            <a:r>
              <a:rPr lang="en-US" sz="2000" dirty="0" err="1">
                <a:solidFill>
                  <a:srgbClr val="F3CC32">
                    <a:lumMod val="50000"/>
                  </a:srgbClr>
                </a:solidFill>
                <a:latin typeface="#9Slide03 Jura Bold" panose="00000800000000000000" pitchFamily="2" charset="0"/>
              </a:rPr>
              <a:t>phân</a:t>
            </a:r>
            <a:endParaRPr lang="vi-VN" sz="2000" dirty="0">
              <a:solidFill>
                <a:srgbClr val="F3CC32">
                  <a:lumMod val="50000"/>
                </a:srgbClr>
              </a:solidFill>
              <a:latin typeface="#9Slide03 Jura Bold" panose="00000800000000000000" pitchFamily="2" charset="0"/>
            </a:endParaRPr>
          </a:p>
        </p:txBody>
      </p:sp>
      <p:cxnSp>
        <p:nvCxnSpPr>
          <p:cNvPr id="47" name="Straight Connector 46">
            <a:extLst>
              <a:ext uri="{FF2B5EF4-FFF2-40B4-BE49-F238E27FC236}">
                <a16:creationId xmlns:a16="http://schemas.microsoft.com/office/drawing/2014/main" id="{167AB51A-F68D-4949-89F5-BB75883BE30F}"/>
              </a:ext>
            </a:extLst>
          </p:cNvPr>
          <p:cNvCxnSpPr>
            <a:cxnSpLocks/>
          </p:cNvCxnSpPr>
          <p:nvPr/>
        </p:nvCxnSpPr>
        <p:spPr>
          <a:xfrm flipH="1">
            <a:off x="1916230" y="4276711"/>
            <a:ext cx="8239828" cy="0"/>
          </a:xfrm>
          <a:prstGeom prst="line">
            <a:avLst/>
          </a:prstGeom>
          <a:noFill/>
          <a:ln w="19050" cap="flat" cmpd="sng" algn="ctr">
            <a:solidFill>
              <a:srgbClr val="6F2F54">
                <a:shade val="95000"/>
                <a:satMod val="105000"/>
              </a:srgbClr>
            </a:solidFill>
            <a:prstDash val="solid"/>
          </a:ln>
          <a:effectLst/>
        </p:spPr>
      </p:cxnSp>
      <p:cxnSp>
        <p:nvCxnSpPr>
          <p:cNvPr id="48" name="Straight Connector 47">
            <a:extLst>
              <a:ext uri="{FF2B5EF4-FFF2-40B4-BE49-F238E27FC236}">
                <a16:creationId xmlns:a16="http://schemas.microsoft.com/office/drawing/2014/main" id="{701A743E-EE35-4DEB-9C55-AE516638FCF8}"/>
              </a:ext>
            </a:extLst>
          </p:cNvPr>
          <p:cNvCxnSpPr>
            <a:cxnSpLocks/>
          </p:cNvCxnSpPr>
          <p:nvPr/>
        </p:nvCxnSpPr>
        <p:spPr>
          <a:xfrm flipH="1">
            <a:off x="1916230" y="5327041"/>
            <a:ext cx="8239828" cy="0"/>
          </a:xfrm>
          <a:prstGeom prst="line">
            <a:avLst/>
          </a:prstGeom>
          <a:noFill/>
          <a:ln w="19050" cap="flat" cmpd="sng" algn="ctr">
            <a:solidFill>
              <a:srgbClr val="6F2F54">
                <a:shade val="95000"/>
                <a:satMod val="105000"/>
              </a:srgbClr>
            </a:solidFill>
            <a:prstDash val="solid"/>
          </a:ln>
          <a:effectLst/>
        </p:spPr>
      </p:cxnSp>
      <p:cxnSp>
        <p:nvCxnSpPr>
          <p:cNvPr id="49" name="Straight Connector 48">
            <a:extLst>
              <a:ext uri="{FF2B5EF4-FFF2-40B4-BE49-F238E27FC236}">
                <a16:creationId xmlns:a16="http://schemas.microsoft.com/office/drawing/2014/main" id="{EE57E40F-CDA0-4276-B83C-6F8EBE77052F}"/>
              </a:ext>
            </a:extLst>
          </p:cNvPr>
          <p:cNvCxnSpPr>
            <a:cxnSpLocks/>
          </p:cNvCxnSpPr>
          <p:nvPr/>
        </p:nvCxnSpPr>
        <p:spPr>
          <a:xfrm flipH="1">
            <a:off x="1924260" y="4801813"/>
            <a:ext cx="8225448" cy="0"/>
          </a:xfrm>
          <a:prstGeom prst="line">
            <a:avLst/>
          </a:prstGeom>
          <a:noFill/>
          <a:ln w="19050" cap="flat" cmpd="sng" algn="ctr">
            <a:solidFill>
              <a:srgbClr val="6F2F54">
                <a:shade val="95000"/>
                <a:satMod val="105000"/>
              </a:srgbClr>
            </a:solidFill>
            <a:prstDash val="solid"/>
          </a:ln>
          <a:effectLst/>
        </p:spPr>
      </p:cxnSp>
      <p:sp>
        <p:nvSpPr>
          <p:cNvPr id="50" name="TextBox 49">
            <a:extLst>
              <a:ext uri="{FF2B5EF4-FFF2-40B4-BE49-F238E27FC236}">
                <a16:creationId xmlns:a16="http://schemas.microsoft.com/office/drawing/2014/main" id="{964DC45E-4C53-41C3-8483-5F2531A49AD5}"/>
              </a:ext>
            </a:extLst>
          </p:cNvPr>
          <p:cNvSpPr txBox="1"/>
          <p:nvPr/>
        </p:nvSpPr>
        <p:spPr>
          <a:xfrm>
            <a:off x="4126972" y="4323330"/>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51" name="TextBox 50">
            <a:extLst>
              <a:ext uri="{FF2B5EF4-FFF2-40B4-BE49-F238E27FC236}">
                <a16:creationId xmlns:a16="http://schemas.microsoft.com/office/drawing/2014/main" id="{D6B45EDA-F622-42D9-9602-0463A1B3D732}"/>
              </a:ext>
            </a:extLst>
          </p:cNvPr>
          <p:cNvSpPr txBox="1"/>
          <p:nvPr/>
        </p:nvSpPr>
        <p:spPr>
          <a:xfrm>
            <a:off x="6609882" y="4313705"/>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52" name="TextBox 51">
            <a:extLst>
              <a:ext uri="{FF2B5EF4-FFF2-40B4-BE49-F238E27FC236}">
                <a16:creationId xmlns:a16="http://schemas.microsoft.com/office/drawing/2014/main" id="{402200F0-EA20-4082-98E4-BE1AF20D14F7}"/>
              </a:ext>
            </a:extLst>
          </p:cNvPr>
          <p:cNvSpPr txBox="1"/>
          <p:nvPr/>
        </p:nvSpPr>
        <p:spPr>
          <a:xfrm>
            <a:off x="9656136" y="4304080"/>
            <a:ext cx="33462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X</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cxnSp>
        <p:nvCxnSpPr>
          <p:cNvPr id="53" name="Straight Connector 52">
            <a:extLst>
              <a:ext uri="{FF2B5EF4-FFF2-40B4-BE49-F238E27FC236}">
                <a16:creationId xmlns:a16="http://schemas.microsoft.com/office/drawing/2014/main" id="{EDF094C4-DA28-450C-9104-4B8B24FC3BD9}"/>
              </a:ext>
            </a:extLst>
          </p:cNvPr>
          <p:cNvCxnSpPr>
            <a:cxnSpLocks/>
          </p:cNvCxnSpPr>
          <p:nvPr/>
        </p:nvCxnSpPr>
        <p:spPr>
          <a:xfrm>
            <a:off x="5875627" y="4269849"/>
            <a:ext cx="0" cy="1050205"/>
          </a:xfrm>
          <a:prstGeom prst="line">
            <a:avLst/>
          </a:prstGeom>
          <a:noFill/>
          <a:ln w="9525" cap="flat" cmpd="sng" algn="ctr">
            <a:solidFill>
              <a:srgbClr val="6F2F54">
                <a:shade val="95000"/>
                <a:satMod val="105000"/>
              </a:srgbClr>
            </a:solidFill>
            <a:prstDash val="solid"/>
          </a:ln>
          <a:effectLst/>
        </p:spPr>
      </p:cxnSp>
      <p:cxnSp>
        <p:nvCxnSpPr>
          <p:cNvPr id="54" name="Straight Connector 53">
            <a:extLst>
              <a:ext uri="{FF2B5EF4-FFF2-40B4-BE49-F238E27FC236}">
                <a16:creationId xmlns:a16="http://schemas.microsoft.com/office/drawing/2014/main" id="{D18199D1-DB45-48B8-B58C-81CCC114AD54}"/>
              </a:ext>
            </a:extLst>
          </p:cNvPr>
          <p:cNvCxnSpPr>
            <a:cxnSpLocks/>
          </p:cNvCxnSpPr>
          <p:nvPr/>
        </p:nvCxnSpPr>
        <p:spPr>
          <a:xfrm>
            <a:off x="6472170" y="4283574"/>
            <a:ext cx="0" cy="1050205"/>
          </a:xfrm>
          <a:prstGeom prst="line">
            <a:avLst/>
          </a:prstGeom>
          <a:noFill/>
          <a:ln w="9525" cap="flat" cmpd="sng" algn="ctr">
            <a:solidFill>
              <a:srgbClr val="6F2F54">
                <a:shade val="95000"/>
                <a:satMod val="105000"/>
              </a:srgbClr>
            </a:solidFill>
            <a:prstDash val="solid"/>
          </a:ln>
          <a:effectLst/>
        </p:spPr>
      </p:cxnSp>
      <p:cxnSp>
        <p:nvCxnSpPr>
          <p:cNvPr id="55" name="Straight Connector 54">
            <a:extLst>
              <a:ext uri="{FF2B5EF4-FFF2-40B4-BE49-F238E27FC236}">
                <a16:creationId xmlns:a16="http://schemas.microsoft.com/office/drawing/2014/main" id="{01339842-9A5F-406F-9043-2C26C7FE2417}"/>
              </a:ext>
            </a:extLst>
          </p:cNvPr>
          <p:cNvCxnSpPr>
            <a:cxnSpLocks/>
          </p:cNvCxnSpPr>
          <p:nvPr/>
        </p:nvCxnSpPr>
        <p:spPr>
          <a:xfrm>
            <a:off x="7094914" y="4283574"/>
            <a:ext cx="0" cy="1050205"/>
          </a:xfrm>
          <a:prstGeom prst="line">
            <a:avLst/>
          </a:prstGeom>
          <a:noFill/>
          <a:ln w="9525" cap="flat" cmpd="sng" algn="ctr">
            <a:solidFill>
              <a:srgbClr val="6F2F54">
                <a:shade val="95000"/>
                <a:satMod val="105000"/>
              </a:srgbClr>
            </a:solidFill>
            <a:prstDash val="solid"/>
          </a:ln>
          <a:effectLst/>
        </p:spPr>
      </p:cxnSp>
      <p:cxnSp>
        <p:nvCxnSpPr>
          <p:cNvPr id="56" name="Straight Connector 55">
            <a:extLst>
              <a:ext uri="{FF2B5EF4-FFF2-40B4-BE49-F238E27FC236}">
                <a16:creationId xmlns:a16="http://schemas.microsoft.com/office/drawing/2014/main" id="{DEC7F71A-980B-4BA7-80B8-CA75E0AB4BD8}"/>
              </a:ext>
            </a:extLst>
          </p:cNvPr>
          <p:cNvCxnSpPr>
            <a:cxnSpLocks/>
          </p:cNvCxnSpPr>
          <p:nvPr/>
        </p:nvCxnSpPr>
        <p:spPr>
          <a:xfrm>
            <a:off x="7724008" y="4276711"/>
            <a:ext cx="0" cy="1050205"/>
          </a:xfrm>
          <a:prstGeom prst="line">
            <a:avLst/>
          </a:prstGeom>
          <a:noFill/>
          <a:ln w="9525" cap="flat" cmpd="sng" algn="ctr">
            <a:solidFill>
              <a:srgbClr val="6F2F54">
                <a:shade val="95000"/>
                <a:satMod val="105000"/>
              </a:srgbClr>
            </a:solidFill>
            <a:prstDash val="solid"/>
          </a:ln>
          <a:effectLst/>
        </p:spPr>
      </p:cxnSp>
      <p:cxnSp>
        <p:nvCxnSpPr>
          <p:cNvPr id="57" name="Straight Connector 56">
            <a:extLst>
              <a:ext uri="{FF2B5EF4-FFF2-40B4-BE49-F238E27FC236}">
                <a16:creationId xmlns:a16="http://schemas.microsoft.com/office/drawing/2014/main" id="{986E5761-8E1F-45D6-9DAF-C9C8950473D7}"/>
              </a:ext>
            </a:extLst>
          </p:cNvPr>
          <p:cNvCxnSpPr>
            <a:cxnSpLocks/>
          </p:cNvCxnSpPr>
          <p:nvPr/>
        </p:nvCxnSpPr>
        <p:spPr>
          <a:xfrm>
            <a:off x="10156058" y="4277468"/>
            <a:ext cx="0" cy="1050205"/>
          </a:xfrm>
          <a:prstGeom prst="line">
            <a:avLst/>
          </a:prstGeom>
          <a:noFill/>
          <a:ln w="19050" cap="flat" cmpd="sng" algn="ctr">
            <a:solidFill>
              <a:srgbClr val="6F2F54">
                <a:shade val="95000"/>
                <a:satMod val="105000"/>
              </a:srgbClr>
            </a:solidFill>
            <a:prstDash val="solid"/>
          </a:ln>
          <a:effectLst/>
        </p:spPr>
      </p:cxnSp>
      <p:cxnSp>
        <p:nvCxnSpPr>
          <p:cNvPr id="58" name="Straight Connector 57">
            <a:extLst>
              <a:ext uri="{FF2B5EF4-FFF2-40B4-BE49-F238E27FC236}">
                <a16:creationId xmlns:a16="http://schemas.microsoft.com/office/drawing/2014/main" id="{7AB5A03C-AE1E-4CB6-8E30-73623A50B312}"/>
              </a:ext>
            </a:extLst>
          </p:cNvPr>
          <p:cNvCxnSpPr>
            <a:cxnSpLocks/>
          </p:cNvCxnSpPr>
          <p:nvPr/>
        </p:nvCxnSpPr>
        <p:spPr>
          <a:xfrm>
            <a:off x="8294977" y="4276711"/>
            <a:ext cx="0" cy="1050205"/>
          </a:xfrm>
          <a:prstGeom prst="line">
            <a:avLst/>
          </a:prstGeom>
          <a:noFill/>
          <a:ln w="9525" cap="flat" cmpd="sng" algn="ctr">
            <a:solidFill>
              <a:srgbClr val="6F2F54">
                <a:shade val="95000"/>
                <a:satMod val="105000"/>
              </a:srgbClr>
            </a:solidFill>
            <a:prstDash val="solid"/>
          </a:ln>
          <a:effectLst/>
        </p:spPr>
      </p:cxnSp>
      <p:cxnSp>
        <p:nvCxnSpPr>
          <p:cNvPr id="59" name="Straight Connector 58">
            <a:extLst>
              <a:ext uri="{FF2B5EF4-FFF2-40B4-BE49-F238E27FC236}">
                <a16:creationId xmlns:a16="http://schemas.microsoft.com/office/drawing/2014/main" id="{7189B771-0A7C-4218-9FCF-F65F405E4548}"/>
              </a:ext>
            </a:extLst>
          </p:cNvPr>
          <p:cNvCxnSpPr>
            <a:cxnSpLocks/>
          </p:cNvCxnSpPr>
          <p:nvPr/>
        </p:nvCxnSpPr>
        <p:spPr>
          <a:xfrm>
            <a:off x="8885170" y="4290436"/>
            <a:ext cx="0" cy="1050205"/>
          </a:xfrm>
          <a:prstGeom prst="line">
            <a:avLst/>
          </a:prstGeom>
          <a:noFill/>
          <a:ln w="9525" cap="flat" cmpd="sng" algn="ctr">
            <a:solidFill>
              <a:srgbClr val="6F2F54">
                <a:shade val="95000"/>
                <a:satMod val="105000"/>
              </a:srgbClr>
            </a:solidFill>
            <a:prstDash val="solid"/>
          </a:ln>
          <a:effectLst/>
        </p:spPr>
      </p:cxnSp>
      <p:cxnSp>
        <p:nvCxnSpPr>
          <p:cNvPr id="60" name="Straight Connector 59">
            <a:extLst>
              <a:ext uri="{FF2B5EF4-FFF2-40B4-BE49-F238E27FC236}">
                <a16:creationId xmlns:a16="http://schemas.microsoft.com/office/drawing/2014/main" id="{B880889E-6E34-4B81-85FE-AB22A7CBDA1C}"/>
              </a:ext>
            </a:extLst>
          </p:cNvPr>
          <p:cNvCxnSpPr>
            <a:cxnSpLocks/>
          </p:cNvCxnSpPr>
          <p:nvPr/>
        </p:nvCxnSpPr>
        <p:spPr>
          <a:xfrm>
            <a:off x="9520614" y="4290436"/>
            <a:ext cx="0" cy="1050205"/>
          </a:xfrm>
          <a:prstGeom prst="line">
            <a:avLst/>
          </a:prstGeom>
          <a:noFill/>
          <a:ln w="9525" cap="flat" cmpd="sng" algn="ctr">
            <a:solidFill>
              <a:srgbClr val="6F2F54">
                <a:shade val="95000"/>
                <a:satMod val="105000"/>
              </a:srgbClr>
            </a:solidFill>
            <a:prstDash val="solid"/>
          </a:ln>
          <a:effectLst/>
        </p:spPr>
      </p:cxnSp>
      <p:sp>
        <p:nvSpPr>
          <p:cNvPr id="61" name="TextBox 60">
            <a:extLst>
              <a:ext uri="{FF2B5EF4-FFF2-40B4-BE49-F238E27FC236}">
                <a16:creationId xmlns:a16="http://schemas.microsoft.com/office/drawing/2014/main" id="{ADF8B7E3-DAC4-4A39-9321-50ADEA54D4ED}"/>
              </a:ext>
            </a:extLst>
          </p:cNvPr>
          <p:cNvSpPr txBox="1"/>
          <p:nvPr/>
        </p:nvSpPr>
        <p:spPr>
          <a:xfrm>
            <a:off x="4740374" y="4313705"/>
            <a:ext cx="441752"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62" name="TextBox 61">
            <a:extLst>
              <a:ext uri="{FF2B5EF4-FFF2-40B4-BE49-F238E27FC236}">
                <a16:creationId xmlns:a16="http://schemas.microsoft.com/office/drawing/2014/main" id="{90249D34-EDD9-426D-A0ED-513326EF6F1C}"/>
              </a:ext>
            </a:extLst>
          </p:cNvPr>
          <p:cNvSpPr txBox="1"/>
          <p:nvPr/>
        </p:nvSpPr>
        <p:spPr>
          <a:xfrm>
            <a:off x="5376163" y="4313705"/>
            <a:ext cx="630776"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63" name="TextBox 62">
            <a:extLst>
              <a:ext uri="{FF2B5EF4-FFF2-40B4-BE49-F238E27FC236}">
                <a16:creationId xmlns:a16="http://schemas.microsoft.com/office/drawing/2014/main" id="{67ED75BC-07D4-4936-BD03-4B9F50CD6C95}"/>
              </a:ext>
            </a:extLst>
          </p:cNvPr>
          <p:cNvSpPr txBox="1"/>
          <p:nvPr/>
        </p:nvSpPr>
        <p:spPr>
          <a:xfrm>
            <a:off x="4799496" y="4897228"/>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2</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64" name="TextBox 63">
            <a:extLst>
              <a:ext uri="{FF2B5EF4-FFF2-40B4-BE49-F238E27FC236}">
                <a16:creationId xmlns:a16="http://schemas.microsoft.com/office/drawing/2014/main" id="{CF476F0F-21B7-474E-9F3C-96F0627ACECA}"/>
              </a:ext>
            </a:extLst>
          </p:cNvPr>
          <p:cNvSpPr txBox="1"/>
          <p:nvPr/>
        </p:nvSpPr>
        <p:spPr>
          <a:xfrm>
            <a:off x="5416551" y="4897228"/>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3</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65" name="TextBox 64">
            <a:extLst>
              <a:ext uri="{FF2B5EF4-FFF2-40B4-BE49-F238E27FC236}">
                <a16:creationId xmlns:a16="http://schemas.microsoft.com/office/drawing/2014/main" id="{CC2B4995-D216-496D-8EA8-02A4F1D34F2A}"/>
              </a:ext>
            </a:extLst>
          </p:cNvPr>
          <p:cNvSpPr txBox="1"/>
          <p:nvPr/>
        </p:nvSpPr>
        <p:spPr>
          <a:xfrm>
            <a:off x="5974496" y="4313705"/>
            <a:ext cx="63550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IV</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66" name="TextBox 65">
            <a:extLst>
              <a:ext uri="{FF2B5EF4-FFF2-40B4-BE49-F238E27FC236}">
                <a16:creationId xmlns:a16="http://schemas.microsoft.com/office/drawing/2014/main" id="{66D4BB3F-7C5C-4CB7-8A92-90ACA30BB13A}"/>
              </a:ext>
            </a:extLst>
          </p:cNvPr>
          <p:cNvSpPr txBox="1"/>
          <p:nvPr/>
        </p:nvSpPr>
        <p:spPr>
          <a:xfrm>
            <a:off x="6013942" y="4897228"/>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4</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67" name="TextBox 66">
            <a:extLst>
              <a:ext uri="{FF2B5EF4-FFF2-40B4-BE49-F238E27FC236}">
                <a16:creationId xmlns:a16="http://schemas.microsoft.com/office/drawing/2014/main" id="{22436EF3-F48E-4AE0-B859-8B21ED656262}"/>
              </a:ext>
            </a:extLst>
          </p:cNvPr>
          <p:cNvSpPr txBox="1"/>
          <p:nvPr/>
        </p:nvSpPr>
        <p:spPr>
          <a:xfrm>
            <a:off x="7138807" y="4323330"/>
            <a:ext cx="571525"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68" name="TextBox 67">
            <a:extLst>
              <a:ext uri="{FF2B5EF4-FFF2-40B4-BE49-F238E27FC236}">
                <a16:creationId xmlns:a16="http://schemas.microsoft.com/office/drawing/2014/main" id="{1F2BADCE-A4FA-4505-847F-E096A7153433}"/>
              </a:ext>
            </a:extLst>
          </p:cNvPr>
          <p:cNvSpPr txBox="1"/>
          <p:nvPr/>
        </p:nvSpPr>
        <p:spPr>
          <a:xfrm>
            <a:off x="7716791" y="4313705"/>
            <a:ext cx="730940"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69" name="TextBox 68">
            <a:extLst>
              <a:ext uri="{FF2B5EF4-FFF2-40B4-BE49-F238E27FC236}">
                <a16:creationId xmlns:a16="http://schemas.microsoft.com/office/drawing/2014/main" id="{B19534D9-D329-4EFE-B83E-3CC8F83B2AFF}"/>
              </a:ext>
            </a:extLst>
          </p:cNvPr>
          <p:cNvSpPr txBox="1"/>
          <p:nvPr/>
        </p:nvSpPr>
        <p:spPr>
          <a:xfrm>
            <a:off x="8249686" y="4304080"/>
            <a:ext cx="766167"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VIII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70" name="TextBox 69">
            <a:extLst>
              <a:ext uri="{FF2B5EF4-FFF2-40B4-BE49-F238E27FC236}">
                <a16:creationId xmlns:a16="http://schemas.microsoft.com/office/drawing/2014/main" id="{AEECAC32-F724-404B-A584-5EF3D36B749A}"/>
              </a:ext>
            </a:extLst>
          </p:cNvPr>
          <p:cNvSpPr txBox="1"/>
          <p:nvPr/>
        </p:nvSpPr>
        <p:spPr>
          <a:xfrm>
            <a:off x="8988878" y="4304080"/>
            <a:ext cx="552652"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IX</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71" name="TextBox 70">
            <a:extLst>
              <a:ext uri="{FF2B5EF4-FFF2-40B4-BE49-F238E27FC236}">
                <a16:creationId xmlns:a16="http://schemas.microsoft.com/office/drawing/2014/main" id="{3F0FD3A6-8EDC-40B0-B148-E80FE8F37679}"/>
              </a:ext>
            </a:extLst>
          </p:cNvPr>
          <p:cNvSpPr txBox="1"/>
          <p:nvPr/>
        </p:nvSpPr>
        <p:spPr>
          <a:xfrm>
            <a:off x="7247224" y="4897228"/>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6</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72" name="TextBox 71">
            <a:extLst>
              <a:ext uri="{FF2B5EF4-FFF2-40B4-BE49-F238E27FC236}">
                <a16:creationId xmlns:a16="http://schemas.microsoft.com/office/drawing/2014/main" id="{1EC44715-4D71-4D7F-A48F-92A5853CB9F6}"/>
              </a:ext>
            </a:extLst>
          </p:cNvPr>
          <p:cNvSpPr txBox="1"/>
          <p:nvPr/>
        </p:nvSpPr>
        <p:spPr>
          <a:xfrm>
            <a:off x="7854240" y="4906853"/>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7</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73" name="TextBox 72">
            <a:extLst>
              <a:ext uri="{FF2B5EF4-FFF2-40B4-BE49-F238E27FC236}">
                <a16:creationId xmlns:a16="http://schemas.microsoft.com/office/drawing/2014/main" id="{F094DE05-3572-4F2E-B21B-7D18BE53330D}"/>
              </a:ext>
            </a:extLst>
          </p:cNvPr>
          <p:cNvSpPr txBox="1"/>
          <p:nvPr/>
        </p:nvSpPr>
        <p:spPr>
          <a:xfrm>
            <a:off x="8461256" y="4897228"/>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8</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74" name="TextBox 73">
            <a:extLst>
              <a:ext uri="{FF2B5EF4-FFF2-40B4-BE49-F238E27FC236}">
                <a16:creationId xmlns:a16="http://schemas.microsoft.com/office/drawing/2014/main" id="{825C2D6C-9105-45BD-A5AD-2AAE94308A13}"/>
              </a:ext>
            </a:extLst>
          </p:cNvPr>
          <p:cNvSpPr txBox="1"/>
          <p:nvPr/>
        </p:nvSpPr>
        <p:spPr>
          <a:xfrm>
            <a:off x="9049022" y="4906853"/>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9</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75" name="TextBox 74">
            <a:extLst>
              <a:ext uri="{FF2B5EF4-FFF2-40B4-BE49-F238E27FC236}">
                <a16:creationId xmlns:a16="http://schemas.microsoft.com/office/drawing/2014/main" id="{6807A957-6A77-4E5E-870D-B7CEC31DF889}"/>
              </a:ext>
            </a:extLst>
          </p:cNvPr>
          <p:cNvSpPr txBox="1"/>
          <p:nvPr/>
        </p:nvSpPr>
        <p:spPr>
          <a:xfrm>
            <a:off x="10435577" y="4361493"/>
            <a:ext cx="573932"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(1)</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pic>
        <p:nvPicPr>
          <p:cNvPr id="6" name="Picture 5">
            <a:extLst>
              <a:ext uri="{FF2B5EF4-FFF2-40B4-BE49-F238E27FC236}">
                <a16:creationId xmlns:a16="http://schemas.microsoft.com/office/drawing/2014/main" id="{FFF3C125-99AF-E0E2-4C65-319B962D8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4A5D54D9-511B-56C5-DF01-9DD214454D37}"/>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C20D4DA4-45FC-0C6E-2D8A-D554657961F7}"/>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0403786B-C648-E325-A5D1-D8083461AD5F}"/>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spTree>
    <p:extLst>
      <p:ext uri="{BB962C8B-B14F-4D97-AF65-F5344CB8AC3E}">
        <p14:creationId xmlns:p14="http://schemas.microsoft.com/office/powerpoint/2010/main" val="3378566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par>
                                <p:cTn id="52" presetID="22" presetClass="entr" presetSubtype="4"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par>
                                <p:cTn id="55" presetID="22" presetClass="entr" presetSubtype="4"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par>
                                <p:cTn id="58" presetID="22" presetClass="entr" presetSubtype="4"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500"/>
                                        <p:tgtEl>
                                          <p:spTgt spid="3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00"/>
                                        <p:tgtEl>
                                          <p:spTgt spid="16"/>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par>
                                <p:cTn id="98" presetID="16" presetClass="entr" presetSubtype="21"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arn(inVertical)">
                                      <p:cBhvr>
                                        <p:cTn id="100" dur="500"/>
                                        <p:tgtEl>
                                          <p:spTgt spid="39"/>
                                        </p:tgtEl>
                                      </p:cBhvr>
                                    </p:animEffect>
                                  </p:childTnLst>
                                </p:cTn>
                              </p:par>
                              <p:par>
                                <p:cTn id="101" presetID="16" presetClass="entr" presetSubtype="21"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arn(inVertical)">
                                      <p:cBhvr>
                                        <p:cTn id="103" dur="500"/>
                                        <p:tgtEl>
                                          <p:spTgt spid="40"/>
                                        </p:tgtEl>
                                      </p:cBhvr>
                                    </p:animEffect>
                                  </p:childTnLst>
                                </p:cTn>
                              </p:par>
                              <p:par>
                                <p:cTn id="104" presetID="16" presetClass="entr" presetSubtype="21"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barn(inVertical)">
                                      <p:cBhvr>
                                        <p:cTn id="106" dur="500"/>
                                        <p:tgtEl>
                                          <p:spTgt spid="41"/>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barn(inVertical)">
                                      <p:cBhvr>
                                        <p:cTn id="109" dur="500"/>
                                        <p:tgtEl>
                                          <p:spTgt spid="45"/>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barn(inVertical)">
                                      <p:cBhvr>
                                        <p:cTn id="112" dur="500"/>
                                        <p:tgtEl>
                                          <p:spTgt spid="46"/>
                                        </p:tgtEl>
                                      </p:cBhvr>
                                    </p:animEffect>
                                  </p:childTnLst>
                                </p:cTn>
                              </p:par>
                              <p:par>
                                <p:cTn id="113" presetID="16" presetClass="entr" presetSubtype="21" fill="hold" nodeType="with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barn(inVertical)">
                                      <p:cBhvr>
                                        <p:cTn id="115" dur="500"/>
                                        <p:tgtEl>
                                          <p:spTgt spid="47"/>
                                        </p:tgtEl>
                                      </p:cBhvr>
                                    </p:animEffect>
                                  </p:childTnLst>
                                </p:cTn>
                              </p:par>
                              <p:par>
                                <p:cTn id="116" presetID="16" presetClass="entr" presetSubtype="21"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barn(inVertical)">
                                      <p:cBhvr>
                                        <p:cTn id="118" dur="500"/>
                                        <p:tgtEl>
                                          <p:spTgt spid="48"/>
                                        </p:tgtEl>
                                      </p:cBhvr>
                                    </p:animEffect>
                                  </p:childTnLst>
                                </p:cTn>
                              </p:par>
                              <p:par>
                                <p:cTn id="119" presetID="16" presetClass="entr" presetSubtype="21" fill="hold" nodeType="with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barn(inVertical)">
                                      <p:cBhvr>
                                        <p:cTn id="121" dur="500"/>
                                        <p:tgtEl>
                                          <p:spTgt spid="49"/>
                                        </p:tgtEl>
                                      </p:cBhvr>
                                    </p:animEffect>
                                  </p:childTnLst>
                                </p:cTn>
                              </p:par>
                              <p:par>
                                <p:cTn id="122" presetID="16" presetClass="entr" presetSubtype="21"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barn(inVertical)">
                                      <p:cBhvr>
                                        <p:cTn id="124" dur="500"/>
                                        <p:tgtEl>
                                          <p:spTgt spid="53"/>
                                        </p:tgtEl>
                                      </p:cBhvr>
                                    </p:animEffect>
                                  </p:childTnLst>
                                </p:cTn>
                              </p:par>
                              <p:par>
                                <p:cTn id="125" presetID="16" presetClass="entr" presetSubtype="21"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barn(inVertical)">
                                      <p:cBhvr>
                                        <p:cTn id="127" dur="500"/>
                                        <p:tgtEl>
                                          <p:spTgt spid="54"/>
                                        </p:tgtEl>
                                      </p:cBhvr>
                                    </p:animEffect>
                                  </p:childTnLst>
                                </p:cTn>
                              </p:par>
                              <p:par>
                                <p:cTn id="128" presetID="16" presetClass="entr" presetSubtype="21" fill="hold"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barn(inVertical)">
                                      <p:cBhvr>
                                        <p:cTn id="130" dur="500"/>
                                        <p:tgtEl>
                                          <p:spTgt spid="55"/>
                                        </p:tgtEl>
                                      </p:cBhvr>
                                    </p:animEffect>
                                  </p:childTnLst>
                                </p:cTn>
                              </p:par>
                              <p:par>
                                <p:cTn id="131" presetID="16" presetClass="entr" presetSubtype="21" fill="hold" nodeType="with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barn(inVertical)">
                                      <p:cBhvr>
                                        <p:cTn id="133" dur="500"/>
                                        <p:tgtEl>
                                          <p:spTgt spid="56"/>
                                        </p:tgtEl>
                                      </p:cBhvr>
                                    </p:animEffect>
                                  </p:childTnLst>
                                </p:cTn>
                              </p:par>
                              <p:par>
                                <p:cTn id="134" presetID="16" presetClass="entr" presetSubtype="21" fill="hold" nodeType="withEffect">
                                  <p:stCondLst>
                                    <p:cond delay="0"/>
                                  </p:stCondLst>
                                  <p:childTnLst>
                                    <p:set>
                                      <p:cBhvr>
                                        <p:cTn id="135" dur="1" fill="hold">
                                          <p:stCondLst>
                                            <p:cond delay="0"/>
                                          </p:stCondLst>
                                        </p:cTn>
                                        <p:tgtEl>
                                          <p:spTgt spid="57"/>
                                        </p:tgtEl>
                                        <p:attrNameLst>
                                          <p:attrName>style.visibility</p:attrName>
                                        </p:attrNameLst>
                                      </p:cBhvr>
                                      <p:to>
                                        <p:strVal val="visible"/>
                                      </p:to>
                                    </p:set>
                                    <p:animEffect transition="in" filter="barn(inVertical)">
                                      <p:cBhvr>
                                        <p:cTn id="136" dur="500"/>
                                        <p:tgtEl>
                                          <p:spTgt spid="57"/>
                                        </p:tgtEl>
                                      </p:cBhvr>
                                    </p:animEffect>
                                  </p:childTnLst>
                                </p:cTn>
                              </p:par>
                              <p:par>
                                <p:cTn id="137" presetID="16" presetClass="entr" presetSubtype="21" fill="hold"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barn(inVertical)">
                                      <p:cBhvr>
                                        <p:cTn id="139" dur="500"/>
                                        <p:tgtEl>
                                          <p:spTgt spid="58"/>
                                        </p:tgtEl>
                                      </p:cBhvr>
                                    </p:animEffect>
                                  </p:childTnLst>
                                </p:cTn>
                              </p:par>
                              <p:par>
                                <p:cTn id="140" presetID="16" presetClass="entr" presetSubtype="21" fill="hold" nodeType="with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barn(inVertical)">
                                      <p:cBhvr>
                                        <p:cTn id="142" dur="500"/>
                                        <p:tgtEl>
                                          <p:spTgt spid="59"/>
                                        </p:tgtEl>
                                      </p:cBhvr>
                                    </p:animEffect>
                                  </p:childTnLst>
                                </p:cTn>
                              </p:par>
                              <p:par>
                                <p:cTn id="143" presetID="16" presetClass="entr" presetSubtype="21" fill="hold" nodeType="withEffect">
                                  <p:stCondLst>
                                    <p:cond delay="0"/>
                                  </p:stCondLst>
                                  <p:childTnLst>
                                    <p:set>
                                      <p:cBhvr>
                                        <p:cTn id="144" dur="1" fill="hold">
                                          <p:stCondLst>
                                            <p:cond delay="0"/>
                                          </p:stCondLst>
                                        </p:cTn>
                                        <p:tgtEl>
                                          <p:spTgt spid="60"/>
                                        </p:tgtEl>
                                        <p:attrNameLst>
                                          <p:attrName>style.visibility</p:attrName>
                                        </p:attrNameLst>
                                      </p:cBhvr>
                                      <p:to>
                                        <p:strVal val="visible"/>
                                      </p:to>
                                    </p:set>
                                    <p:animEffect transition="in" filter="barn(inVertical)">
                                      <p:cBhvr>
                                        <p:cTn id="145" dur="500"/>
                                        <p:tgtEl>
                                          <p:spTgt spid="60"/>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wipe(down)">
                                      <p:cBhvr>
                                        <p:cTn id="150" dur="500"/>
                                        <p:tgtEl>
                                          <p:spTgt spid="50"/>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wipe(down)">
                                      <p:cBhvr>
                                        <p:cTn id="153" dur="500"/>
                                        <p:tgtEl>
                                          <p:spTgt spid="51"/>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wipe(down)">
                                      <p:cBhvr>
                                        <p:cTn id="156" dur="500"/>
                                        <p:tgtEl>
                                          <p:spTgt spid="52"/>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wipe(down)">
                                      <p:cBhvr>
                                        <p:cTn id="159" dur="500"/>
                                        <p:tgtEl>
                                          <p:spTgt spid="44"/>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wipe(down)">
                                      <p:cBhvr>
                                        <p:cTn id="162" dur="500"/>
                                        <p:tgtEl>
                                          <p:spTgt spid="42"/>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43"/>
                                        </p:tgtEl>
                                        <p:attrNameLst>
                                          <p:attrName>style.visibility</p:attrName>
                                        </p:attrNameLst>
                                      </p:cBhvr>
                                      <p:to>
                                        <p:strVal val="visible"/>
                                      </p:to>
                                    </p:set>
                                    <p:animEffect transition="in" filter="wipe(down)">
                                      <p:cBhvr>
                                        <p:cTn id="165" dur="500"/>
                                        <p:tgtEl>
                                          <p:spTgt spid="43"/>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63"/>
                                        </p:tgtEl>
                                        <p:attrNameLst>
                                          <p:attrName>style.visibility</p:attrName>
                                        </p:attrNameLst>
                                      </p:cBhvr>
                                      <p:to>
                                        <p:strVal val="visible"/>
                                      </p:to>
                                    </p:set>
                                    <p:animEffect transition="in" filter="wipe(down)">
                                      <p:cBhvr>
                                        <p:cTn id="170" dur="500"/>
                                        <p:tgtEl>
                                          <p:spTgt spid="63"/>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61"/>
                                        </p:tgtEl>
                                        <p:attrNameLst>
                                          <p:attrName>style.visibility</p:attrName>
                                        </p:attrNameLst>
                                      </p:cBhvr>
                                      <p:to>
                                        <p:strVal val="visible"/>
                                      </p:to>
                                    </p:set>
                                    <p:animEffect transition="in" filter="wipe(down)">
                                      <p:cBhvr>
                                        <p:cTn id="173" dur="500"/>
                                        <p:tgtEl>
                                          <p:spTgt spid="6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62"/>
                                        </p:tgtEl>
                                        <p:attrNameLst>
                                          <p:attrName>style.visibility</p:attrName>
                                        </p:attrNameLst>
                                      </p:cBhvr>
                                      <p:to>
                                        <p:strVal val="visible"/>
                                      </p:to>
                                    </p:set>
                                    <p:animEffect transition="in" filter="wipe(down)">
                                      <p:cBhvr>
                                        <p:cTn id="178" dur="500"/>
                                        <p:tgtEl>
                                          <p:spTgt spid="62"/>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wipe(down)">
                                      <p:cBhvr>
                                        <p:cTn id="181" dur="500"/>
                                        <p:tgtEl>
                                          <p:spTgt spid="64"/>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wipe(down)">
                                      <p:cBhvr>
                                        <p:cTn id="186" dur="500"/>
                                        <p:tgtEl>
                                          <p:spTgt spid="65"/>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66"/>
                                        </p:tgtEl>
                                        <p:attrNameLst>
                                          <p:attrName>style.visibility</p:attrName>
                                        </p:attrNameLst>
                                      </p:cBhvr>
                                      <p:to>
                                        <p:strVal val="visible"/>
                                      </p:to>
                                    </p:set>
                                    <p:animEffect transition="in" filter="wipe(down)">
                                      <p:cBhvr>
                                        <p:cTn id="189" dur="500"/>
                                        <p:tgtEl>
                                          <p:spTgt spid="6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wipe(down)">
                                      <p:cBhvr>
                                        <p:cTn id="194" dur="500"/>
                                        <p:tgtEl>
                                          <p:spTgt spid="67"/>
                                        </p:tgtEl>
                                      </p:cBhvr>
                                    </p:animEffect>
                                  </p:childTnLst>
                                </p:cTn>
                              </p:par>
                              <p:par>
                                <p:cTn id="195" presetID="22" presetClass="entr" presetSubtype="4" fill="hold" grpId="0" nodeType="withEffect">
                                  <p:stCondLst>
                                    <p:cond delay="0"/>
                                  </p:stCondLst>
                                  <p:childTnLst>
                                    <p:set>
                                      <p:cBhvr>
                                        <p:cTn id="196" dur="1" fill="hold">
                                          <p:stCondLst>
                                            <p:cond delay="0"/>
                                          </p:stCondLst>
                                        </p:cTn>
                                        <p:tgtEl>
                                          <p:spTgt spid="71"/>
                                        </p:tgtEl>
                                        <p:attrNameLst>
                                          <p:attrName>style.visibility</p:attrName>
                                        </p:attrNameLst>
                                      </p:cBhvr>
                                      <p:to>
                                        <p:strVal val="visible"/>
                                      </p:to>
                                    </p:set>
                                    <p:animEffect transition="in" filter="wipe(down)">
                                      <p:cBhvr>
                                        <p:cTn id="197" dur="500"/>
                                        <p:tgtEl>
                                          <p:spTgt spid="71"/>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68"/>
                                        </p:tgtEl>
                                        <p:attrNameLst>
                                          <p:attrName>style.visibility</p:attrName>
                                        </p:attrNameLst>
                                      </p:cBhvr>
                                      <p:to>
                                        <p:strVal val="visible"/>
                                      </p:to>
                                    </p:set>
                                    <p:animEffect transition="in" filter="wipe(down)">
                                      <p:cBhvr>
                                        <p:cTn id="202" dur="500"/>
                                        <p:tgtEl>
                                          <p:spTgt spid="68"/>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wipe(down)">
                                      <p:cBhvr>
                                        <p:cTn id="205" dur="500"/>
                                        <p:tgtEl>
                                          <p:spTgt spid="72"/>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69"/>
                                        </p:tgtEl>
                                        <p:attrNameLst>
                                          <p:attrName>style.visibility</p:attrName>
                                        </p:attrNameLst>
                                      </p:cBhvr>
                                      <p:to>
                                        <p:strVal val="visible"/>
                                      </p:to>
                                    </p:set>
                                    <p:animEffect transition="in" filter="wipe(down)">
                                      <p:cBhvr>
                                        <p:cTn id="210" dur="500"/>
                                        <p:tgtEl>
                                          <p:spTgt spid="69"/>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73"/>
                                        </p:tgtEl>
                                        <p:attrNameLst>
                                          <p:attrName>style.visibility</p:attrName>
                                        </p:attrNameLst>
                                      </p:cBhvr>
                                      <p:to>
                                        <p:strVal val="visible"/>
                                      </p:to>
                                    </p:set>
                                    <p:animEffect transition="in" filter="wipe(down)">
                                      <p:cBhvr>
                                        <p:cTn id="213" dur="500"/>
                                        <p:tgtEl>
                                          <p:spTgt spid="73"/>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70"/>
                                        </p:tgtEl>
                                        <p:attrNameLst>
                                          <p:attrName>style.visibility</p:attrName>
                                        </p:attrNameLst>
                                      </p:cBhvr>
                                      <p:to>
                                        <p:strVal val="visible"/>
                                      </p:to>
                                    </p:set>
                                    <p:animEffect transition="in" filter="wipe(down)">
                                      <p:cBhvr>
                                        <p:cTn id="218" dur="500"/>
                                        <p:tgtEl>
                                          <p:spTgt spid="70"/>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74"/>
                                        </p:tgtEl>
                                        <p:attrNameLst>
                                          <p:attrName>style.visibility</p:attrName>
                                        </p:attrNameLst>
                                      </p:cBhvr>
                                      <p:to>
                                        <p:strVal val="visible"/>
                                      </p:to>
                                    </p:set>
                                    <p:animEffect transition="in" filter="wipe(down)">
                                      <p:cBhvr>
                                        <p:cTn id="221" dur="500"/>
                                        <p:tgtEl>
                                          <p:spTgt spid="74"/>
                                        </p:tgtEl>
                                      </p:cBhvr>
                                    </p:animEffect>
                                  </p:childTnLst>
                                </p:cTn>
                              </p:par>
                            </p:childTnLst>
                          </p:cTn>
                        </p:par>
                      </p:childTnLst>
                    </p:cTn>
                  </p:par>
                  <p:par>
                    <p:cTn id="222" fill="hold">
                      <p:stCondLst>
                        <p:cond delay="indefinite"/>
                      </p:stCondLst>
                      <p:childTnLst>
                        <p:par>
                          <p:cTn id="223" fill="hold">
                            <p:stCondLst>
                              <p:cond delay="0"/>
                            </p:stCondLst>
                            <p:childTnLst>
                              <p:par>
                                <p:cTn id="224" presetID="16" presetClass="entr" presetSubtype="21" fill="hold" grpId="0" nodeType="clickEffect">
                                  <p:stCondLst>
                                    <p:cond delay="0"/>
                                  </p:stCondLst>
                                  <p:childTnLst>
                                    <p:set>
                                      <p:cBhvr>
                                        <p:cTn id="225" dur="1" fill="hold">
                                          <p:stCondLst>
                                            <p:cond delay="0"/>
                                          </p:stCondLst>
                                        </p:cTn>
                                        <p:tgtEl>
                                          <p:spTgt spid="75"/>
                                        </p:tgtEl>
                                        <p:attrNameLst>
                                          <p:attrName>style.visibility</p:attrName>
                                        </p:attrNameLst>
                                      </p:cBhvr>
                                      <p:to>
                                        <p:strVal val="visible"/>
                                      </p:to>
                                    </p:set>
                                    <p:animEffect transition="in" filter="barn(inVertical)">
                                      <p:cBhvr>
                                        <p:cTn id="2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p:bldP spid="18" grpId="0"/>
      <p:bldP spid="19" grpId="0"/>
      <p:bldP spid="20" grpId="0"/>
      <p:bldP spid="26" grpId="0"/>
      <p:bldP spid="27" grpId="0"/>
      <p:bldP spid="28" grpId="0"/>
      <p:bldP spid="29" grpId="0"/>
      <p:bldP spid="30" grpId="0"/>
      <p:bldP spid="34" grpId="0"/>
      <p:bldP spid="35" grpId="0"/>
      <p:bldP spid="36" grpId="0"/>
      <p:bldP spid="37" grpId="0"/>
      <p:bldP spid="42" grpId="0"/>
      <p:bldP spid="43" grpId="0"/>
      <p:bldP spid="44" grpId="0"/>
      <p:bldP spid="45" grpId="0"/>
      <p:bldP spid="46" grpId="0"/>
      <p:bldP spid="50" grpId="0"/>
      <p:bldP spid="51" grpId="0"/>
      <p:bldP spid="52"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748300-79C6-4FB9-B297-3465EB0AC129}"/>
              </a:ext>
            </a:extLst>
          </p:cNvPr>
          <p:cNvSpPr txBox="1"/>
          <p:nvPr/>
        </p:nvSpPr>
        <p:spPr>
          <a:xfrm>
            <a:off x="5300529" y="3429000"/>
            <a:ext cx="6769802" cy="907300"/>
          </a:xfrm>
          <a:prstGeom prst="rect">
            <a:avLst/>
          </a:prstGeom>
          <a:noFill/>
        </p:spPr>
        <p:txBody>
          <a:bodyPr wrap="none" rtlCol="0">
            <a:spAutoFit/>
          </a:bodyPr>
          <a:lstStyle/>
          <a:p>
            <a:pPr algn="ctr">
              <a:lnSpc>
                <a:spcPct val="150000"/>
              </a:lnSpc>
            </a:pPr>
            <a:r>
              <a:rPr lang="en-US" sz="4000" dirty="0">
                <a:solidFill>
                  <a:srgbClr val="002060"/>
                </a:solidFill>
                <a:latin typeface="#9Slide03 AllRoundGothic" panose="020B0703020202020104" pitchFamily="34" charset="0"/>
              </a:rPr>
              <a:t>TẬP HỢP CÁC SỐ TỰ NHIÊN</a:t>
            </a:r>
          </a:p>
        </p:txBody>
      </p:sp>
      <p:sp>
        <p:nvSpPr>
          <p:cNvPr id="9" name="TextBox 8">
            <a:extLst>
              <a:ext uri="{FF2B5EF4-FFF2-40B4-BE49-F238E27FC236}">
                <a16:creationId xmlns:a16="http://schemas.microsoft.com/office/drawing/2014/main" id="{44A69127-3650-4168-8EF3-08FD7EF3DB40}"/>
              </a:ext>
            </a:extLst>
          </p:cNvPr>
          <p:cNvSpPr txBox="1"/>
          <p:nvPr/>
        </p:nvSpPr>
        <p:spPr>
          <a:xfrm>
            <a:off x="7942718" y="2795065"/>
            <a:ext cx="1117615" cy="744306"/>
          </a:xfrm>
          <a:prstGeom prst="rect">
            <a:avLst/>
          </a:prstGeom>
          <a:noFill/>
        </p:spPr>
        <p:txBody>
          <a:bodyPr wrap="none" rtlCol="0">
            <a:spAutoFit/>
          </a:bodyPr>
          <a:lstStyle/>
          <a:p>
            <a:pPr algn="ctr">
              <a:lnSpc>
                <a:spcPct val="150000"/>
              </a:lnSpc>
            </a:pPr>
            <a:r>
              <a:rPr lang="en-US" sz="3200" dirty="0" err="1">
                <a:solidFill>
                  <a:srgbClr val="0070C0"/>
                </a:solidFill>
                <a:latin typeface="#9Slide03 AllRoundGothic" panose="020B0703020202020104" pitchFamily="34" charset="0"/>
              </a:rPr>
              <a:t>Bài</a:t>
            </a:r>
            <a:r>
              <a:rPr lang="en-US" sz="3200" dirty="0">
                <a:solidFill>
                  <a:srgbClr val="0070C0"/>
                </a:solidFill>
                <a:latin typeface="#9Slide03 AllRoundGothic" panose="020B0703020202020104" pitchFamily="34" charset="0"/>
              </a:rPr>
              <a:t> 2</a:t>
            </a:r>
          </a:p>
        </p:txBody>
      </p:sp>
      <p:pic>
        <p:nvPicPr>
          <p:cNvPr id="3" name="Picture 2">
            <a:extLst>
              <a:ext uri="{FF2B5EF4-FFF2-40B4-BE49-F238E27FC236}">
                <a16:creationId xmlns:a16="http://schemas.microsoft.com/office/drawing/2014/main" id="{CC93EA63-7BC0-7541-59D1-299B2F048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Tree>
    <p:extLst>
      <p:ext uri="{BB962C8B-B14F-4D97-AF65-F5344CB8AC3E}">
        <p14:creationId xmlns:p14="http://schemas.microsoft.com/office/powerpoint/2010/main" val="1690617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Đồng Hồ Tương Tự Thời Gian - Miễn Phí vector hình ảnh trên Pixabay">
            <a:extLst>
              <a:ext uri="{FF2B5EF4-FFF2-40B4-BE49-F238E27FC236}">
                <a16:creationId xmlns:a16="http://schemas.microsoft.com/office/drawing/2014/main" id="{5EAEB386-5507-468F-A922-B264E4F3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217" y="1641610"/>
            <a:ext cx="3120957" cy="31209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593776C-2DFC-4004-8C9C-11038430B843}"/>
              </a:ext>
            </a:extLst>
          </p:cNvPr>
          <p:cNvSpPr txBox="1"/>
          <p:nvPr/>
        </p:nvSpPr>
        <p:spPr>
          <a:xfrm>
            <a:off x="2823811" y="2905124"/>
            <a:ext cx="3272189" cy="600164"/>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Đồng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hồ</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chỉ</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mấy</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giờ</a:t>
            </a:r>
            <a:r>
              <a:rPr lang="en-US" sz="2400" dirty="0">
                <a:solidFill>
                  <a:srgbClr val="263238"/>
                </a:solidFill>
                <a:latin typeface="#9Slide03 Arima Madurai" panose="020B0604020202020204" charset="-93"/>
                <a:cs typeface="#9Slide03 Arima Madurai" panose="020B0604020202020204" charset="-93"/>
              </a:rPr>
              <a:t>?</a:t>
            </a:r>
            <a:endParaRPr lang="vi-VN" sz="2400" dirty="0">
              <a:solidFill>
                <a:srgbClr val="263238"/>
              </a:solidFill>
              <a:latin typeface="#9Slide03 Arima Madurai" panose="020B0604020202020204" charset="-93"/>
              <a:cs typeface="#9Slide03 Arima Madurai" panose="020B0604020202020204" charset="-93"/>
            </a:endParaRPr>
          </a:p>
        </p:txBody>
      </p:sp>
      <p:sp>
        <p:nvSpPr>
          <p:cNvPr id="16" name="Google Shape;1808;p46">
            <a:extLst>
              <a:ext uri="{FF2B5EF4-FFF2-40B4-BE49-F238E27FC236}">
                <a16:creationId xmlns:a16="http://schemas.microsoft.com/office/drawing/2014/main" id="{46D362C6-FABF-4251-950C-A7C974287C5D}"/>
              </a:ext>
            </a:extLst>
          </p:cNvPr>
          <p:cNvSpPr/>
          <p:nvPr/>
        </p:nvSpPr>
        <p:spPr>
          <a:xfrm>
            <a:off x="2336059" y="2963646"/>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7" name="TextBox 16">
            <a:extLst>
              <a:ext uri="{FF2B5EF4-FFF2-40B4-BE49-F238E27FC236}">
                <a16:creationId xmlns:a16="http://schemas.microsoft.com/office/drawing/2014/main" id="{DDB3E152-D74A-45FB-8937-CA9D2E658811}"/>
              </a:ext>
            </a:extLst>
          </p:cNvPr>
          <p:cNvSpPr txBox="1"/>
          <p:nvPr/>
        </p:nvSpPr>
        <p:spPr>
          <a:xfrm>
            <a:off x="3686476" y="4071694"/>
            <a:ext cx="2252083" cy="461665"/>
          </a:xfrm>
          <a:prstGeom prst="rect">
            <a:avLst/>
          </a:prstGeom>
          <a:noFill/>
        </p:spPr>
        <p:txBody>
          <a:bodyPr wrap="square">
            <a:spAutoFit/>
          </a:bodyPr>
          <a:lstStyle/>
          <a:p>
            <a:r>
              <a:rPr lang="en-US" sz="2400" dirty="0">
                <a:solidFill>
                  <a:srgbClr val="0070C0"/>
                </a:solidFill>
                <a:latin typeface="#9Slide03 Arima Madurai" panose="00000500000000000000" pitchFamily="2" charset="0"/>
                <a:cs typeface="#9Slide03 Arima Madurai" panose="00000500000000000000" pitchFamily="2" charset="0"/>
              </a:rPr>
              <a:t>5 </a:t>
            </a:r>
            <a:r>
              <a:rPr lang="en-US" sz="2400" dirty="0" err="1">
                <a:solidFill>
                  <a:srgbClr val="0070C0"/>
                </a:solidFill>
                <a:latin typeface="#9Slide03 Arima Madurai" panose="00000500000000000000" pitchFamily="2" charset="0"/>
                <a:cs typeface="#9Slide03 Arima Madurai" panose="00000500000000000000" pitchFamily="2" charset="0"/>
              </a:rPr>
              <a:t>giờ</a:t>
            </a:r>
            <a:r>
              <a:rPr lang="en-US" sz="2400" dirty="0">
                <a:solidFill>
                  <a:srgbClr val="0070C0"/>
                </a:solidFill>
                <a:latin typeface="#9Slide03 Arima Madurai" panose="00000500000000000000" pitchFamily="2" charset="0"/>
                <a:cs typeface="#9Slide03 Arima Madurai" panose="00000500000000000000" pitchFamily="2" charset="0"/>
              </a:rPr>
              <a:t> 15 </a:t>
            </a:r>
            <a:r>
              <a:rPr lang="en-US" sz="2400" dirty="0" err="1">
                <a:solidFill>
                  <a:srgbClr val="0070C0"/>
                </a:solidFill>
                <a:latin typeface="#9Slide03 Arima Madurai" panose="00000500000000000000" pitchFamily="2" charset="0"/>
                <a:cs typeface="#9Slide03 Arima Madurai" panose="00000500000000000000" pitchFamily="2" charset="0"/>
              </a:rPr>
              <a:t>phút</a:t>
            </a:r>
            <a:endParaRPr lang="vi-VN" sz="2400" dirty="0">
              <a:solidFill>
                <a:srgbClr val="0070C0"/>
              </a:solidFill>
              <a:latin typeface="#9Slide03 Arima Madurai" panose="00000500000000000000" pitchFamily="2" charset="0"/>
              <a:cs typeface="#9Slide03 Arima Madurai" panose="00000500000000000000" pitchFamily="2" charset="0"/>
            </a:endParaRPr>
          </a:p>
        </p:txBody>
      </p:sp>
      <p:sp>
        <p:nvSpPr>
          <p:cNvPr id="18" name="TextBox 17">
            <a:extLst>
              <a:ext uri="{FF2B5EF4-FFF2-40B4-BE49-F238E27FC236}">
                <a16:creationId xmlns:a16="http://schemas.microsoft.com/office/drawing/2014/main" id="{24634852-2813-4936-8B24-C6D7210FDDD4}"/>
              </a:ext>
            </a:extLst>
          </p:cNvPr>
          <p:cNvSpPr txBox="1"/>
          <p:nvPr/>
        </p:nvSpPr>
        <p:spPr>
          <a:xfrm>
            <a:off x="3686477" y="4746334"/>
            <a:ext cx="2163182" cy="461665"/>
          </a:xfrm>
          <a:prstGeom prst="rect">
            <a:avLst/>
          </a:prstGeom>
          <a:noFill/>
        </p:spPr>
        <p:txBody>
          <a:bodyPr wrap="square">
            <a:spAutoFit/>
          </a:bodyPr>
          <a:lstStyle/>
          <a:p>
            <a:r>
              <a:rPr lang="en-US" sz="2400" dirty="0">
                <a:solidFill>
                  <a:srgbClr val="0070C0"/>
                </a:solidFill>
                <a:latin typeface="#9Slide03 Arima Madurai" panose="00000500000000000000" pitchFamily="2" charset="0"/>
                <a:cs typeface="#9Slide03 Arima Madurai" panose="00000500000000000000" pitchFamily="2" charset="0"/>
              </a:rPr>
              <a:t>17 </a:t>
            </a:r>
            <a:r>
              <a:rPr lang="en-US" sz="2400" dirty="0" err="1">
                <a:solidFill>
                  <a:srgbClr val="0070C0"/>
                </a:solidFill>
                <a:latin typeface="#9Slide03 Arima Madurai" panose="00000500000000000000" pitchFamily="2" charset="0"/>
                <a:cs typeface="#9Slide03 Arima Madurai" panose="00000500000000000000" pitchFamily="2" charset="0"/>
              </a:rPr>
              <a:t>giờ</a:t>
            </a:r>
            <a:r>
              <a:rPr lang="en-US" sz="2400" dirty="0">
                <a:solidFill>
                  <a:srgbClr val="0070C0"/>
                </a:solidFill>
                <a:latin typeface="#9Slide03 Arima Madurai" panose="00000500000000000000" pitchFamily="2" charset="0"/>
                <a:cs typeface="#9Slide03 Arima Madurai" panose="00000500000000000000" pitchFamily="2" charset="0"/>
              </a:rPr>
              <a:t> 15 </a:t>
            </a:r>
            <a:r>
              <a:rPr lang="en-US" sz="2400" dirty="0" err="1">
                <a:solidFill>
                  <a:srgbClr val="0070C0"/>
                </a:solidFill>
                <a:latin typeface="#9Slide03 Arima Madurai" panose="00000500000000000000" pitchFamily="2" charset="0"/>
                <a:cs typeface="#9Slide03 Arima Madurai" panose="00000500000000000000" pitchFamily="2" charset="0"/>
              </a:rPr>
              <a:t>phút</a:t>
            </a:r>
            <a:endParaRPr lang="vi-VN" sz="2400" dirty="0">
              <a:solidFill>
                <a:srgbClr val="0070C0"/>
              </a:solidFill>
              <a:latin typeface="#9Slide03 Arima Madurai" panose="00000500000000000000" pitchFamily="2" charset="0"/>
              <a:cs typeface="#9Slide03 Arima Madurai" panose="00000500000000000000" pitchFamily="2" charset="0"/>
            </a:endParaRPr>
          </a:p>
        </p:txBody>
      </p:sp>
      <p:pic>
        <p:nvPicPr>
          <p:cNvPr id="7" name="Picture 6">
            <a:extLst>
              <a:ext uri="{FF2B5EF4-FFF2-40B4-BE49-F238E27FC236}">
                <a16:creationId xmlns:a16="http://schemas.microsoft.com/office/drawing/2014/main" id="{8B10B17F-5C40-947B-49B2-22F4391B1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54A2ACCD-8844-923F-1828-2866EE5E3322}"/>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8" name="Arrow: Chevron 7">
            <a:extLst>
              <a:ext uri="{FF2B5EF4-FFF2-40B4-BE49-F238E27FC236}">
                <a16:creationId xmlns:a16="http://schemas.microsoft.com/office/drawing/2014/main" id="{7671FBF2-3E0A-5069-78D4-A9248AE41161}"/>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TextBox 8">
            <a:extLst>
              <a:ext uri="{FF2B5EF4-FFF2-40B4-BE49-F238E27FC236}">
                <a16:creationId xmlns:a16="http://schemas.microsoft.com/office/drawing/2014/main" id="{388C8F96-4BDE-9F5B-0874-301B49B60574}"/>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pic>
        <p:nvPicPr>
          <p:cNvPr id="10" name="Graphic 9">
            <a:extLst>
              <a:ext uri="{FF2B5EF4-FFF2-40B4-BE49-F238E27FC236}">
                <a16:creationId xmlns:a16="http://schemas.microsoft.com/office/drawing/2014/main" id="{A08D4BD6-4E01-71F9-867A-F6979D12F1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4130" y="2963646"/>
            <a:ext cx="291235" cy="569853"/>
          </a:xfrm>
          <a:prstGeom prst="rect">
            <a:avLst/>
          </a:prstGeom>
        </p:spPr>
      </p:pic>
    </p:spTree>
    <p:extLst>
      <p:ext uri="{BB962C8B-B14F-4D97-AF65-F5344CB8AC3E}">
        <p14:creationId xmlns:p14="http://schemas.microsoft.com/office/powerpoint/2010/main" val="342862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8" presetClass="emph" presetSubtype="0" fill="hold" nodeType="withEffect">
                                  <p:stCondLst>
                                    <p:cond delay="0"/>
                                  </p:stCondLst>
                                  <p:childTnLst>
                                    <p:animRot by="21600000">
                                      <p:cBhvr>
                                        <p:cTn id="22" dur="2000" fill="hold"/>
                                        <p:tgtEl>
                                          <p:spTgt spid="1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A988F19-DDC4-4098-B15C-74E41BD1146B}"/>
              </a:ext>
            </a:extLst>
          </p:cNvPr>
          <p:cNvSpPr/>
          <p:nvPr/>
        </p:nvSpPr>
        <p:spPr>
          <a:xfrm>
            <a:off x="7901639" y="1969975"/>
            <a:ext cx="587375" cy="1063625"/>
          </a:xfrm>
          <a:custGeom>
            <a:avLst/>
            <a:gdLst>
              <a:gd name="connsiteX0" fmla="*/ 0 w 587375"/>
              <a:gd name="connsiteY0" fmla="*/ 3175 h 1063625"/>
              <a:gd name="connsiteX1" fmla="*/ 587375 w 587375"/>
              <a:gd name="connsiteY1" fmla="*/ 0 h 1063625"/>
              <a:gd name="connsiteX2" fmla="*/ 587375 w 587375"/>
              <a:gd name="connsiteY2" fmla="*/ 1063625 h 1063625"/>
              <a:gd name="connsiteX3" fmla="*/ 6350 w 587375"/>
              <a:gd name="connsiteY3" fmla="*/ 1063625 h 1063625"/>
              <a:gd name="connsiteX4" fmla="*/ 0 w 587375"/>
              <a:gd name="connsiteY4" fmla="*/ 3175 h 106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375" h="1063625">
                <a:moveTo>
                  <a:pt x="0" y="3175"/>
                </a:moveTo>
                <a:lnTo>
                  <a:pt x="587375" y="0"/>
                </a:lnTo>
                <a:lnTo>
                  <a:pt x="587375" y="1063625"/>
                </a:lnTo>
                <a:lnTo>
                  <a:pt x="6350" y="1063625"/>
                </a:lnTo>
                <a:cubicBezTo>
                  <a:pt x="4233" y="710142"/>
                  <a:pt x="2117" y="356658"/>
                  <a:pt x="0" y="3175"/>
                </a:cubicBezTo>
                <a:close/>
              </a:path>
            </a:pathLst>
          </a:custGeom>
          <a:solidFill>
            <a:srgbClr val="186168">
              <a:lumMod val="60000"/>
              <a:lumOff val="40000"/>
              <a:alpha val="52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6" name="Google Shape;1815;p46">
            <a:extLst>
              <a:ext uri="{FF2B5EF4-FFF2-40B4-BE49-F238E27FC236}">
                <a16:creationId xmlns:a16="http://schemas.microsoft.com/office/drawing/2014/main" id="{ECF2DD0E-4CFF-45B4-917E-A9CC78ECF5B6}"/>
              </a:ext>
            </a:extLst>
          </p:cNvPr>
          <p:cNvSpPr/>
          <p:nvPr/>
        </p:nvSpPr>
        <p:spPr>
          <a:xfrm rot="13532356">
            <a:off x="604626" y="3497558"/>
            <a:ext cx="151657" cy="151657"/>
          </a:xfrm>
          <a:prstGeom prst="ellipse">
            <a:avLst/>
          </a:prstGeom>
          <a:solidFill>
            <a:srgbClr val="F3CC32">
              <a:lumMod val="75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TextBox 6">
            <a:extLst>
              <a:ext uri="{FF2B5EF4-FFF2-40B4-BE49-F238E27FC236}">
                <a16:creationId xmlns:a16="http://schemas.microsoft.com/office/drawing/2014/main" id="{ABB2DD31-9025-4630-A3AD-1CE33C138247}"/>
              </a:ext>
            </a:extLst>
          </p:cNvPr>
          <p:cNvSpPr txBox="1"/>
          <p:nvPr/>
        </p:nvSpPr>
        <p:spPr>
          <a:xfrm>
            <a:off x="776220" y="3369276"/>
            <a:ext cx="686385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La </a:t>
            </a:r>
            <a:r>
              <a:rPr lang="en-US" sz="2400" dirty="0" err="1">
                <a:solidFill>
                  <a:srgbClr val="263238"/>
                </a:solidFill>
                <a:latin typeface="#9Slide03 Arima Madurai" panose="00000500000000000000" pitchFamily="2" charset="0"/>
                <a:cs typeface="#9Slide03 Arima Madurai" panose="00000500000000000000" pitchFamily="2" charset="0"/>
              </a:rPr>
              <a:t>Mã</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tương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ứng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với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thập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phân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từ</a:t>
            </a:r>
            <a:r>
              <a:rPr lang="en-US" sz="2400" dirty="0">
                <a:solidFill>
                  <a:srgbClr val="263238"/>
                </a:solidFill>
                <a:latin typeface="#9Slide03 Arima Madurai" panose="00000500000000000000" pitchFamily="2" charset="0"/>
                <a:cs typeface="#9Slide03 Arima Madurai" panose="00000500000000000000" pitchFamily="2" charset="0"/>
              </a:rPr>
              <a:t>  11 </a:t>
            </a:r>
            <a:r>
              <a:rPr lang="en-US" sz="2400" dirty="0" err="1">
                <a:solidFill>
                  <a:srgbClr val="263238"/>
                </a:solidFill>
                <a:latin typeface="#9Slide03 Arima Madurai" panose="00000500000000000000" pitchFamily="2" charset="0"/>
                <a:cs typeface="#9Slide03 Arima Madurai" panose="00000500000000000000" pitchFamily="2" charset="0"/>
              </a:rPr>
              <a:t>đến</a:t>
            </a:r>
            <a:r>
              <a:rPr lang="en-US" sz="2400" dirty="0">
                <a:solidFill>
                  <a:srgbClr val="263238"/>
                </a:solidFill>
                <a:latin typeface="#9Slide03 Arima Madurai" panose="00000500000000000000" pitchFamily="2" charset="0"/>
                <a:cs typeface="#9Slide03 Arima Madurai" panose="00000500000000000000" pitchFamily="2" charset="0"/>
              </a:rPr>
              <a:t> 20</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8" name="Google Shape;1815;p46">
            <a:extLst>
              <a:ext uri="{FF2B5EF4-FFF2-40B4-BE49-F238E27FC236}">
                <a16:creationId xmlns:a16="http://schemas.microsoft.com/office/drawing/2014/main" id="{ADE82933-AE2B-465D-8463-0693E70690BB}"/>
              </a:ext>
            </a:extLst>
          </p:cNvPr>
          <p:cNvSpPr/>
          <p:nvPr/>
        </p:nvSpPr>
        <p:spPr>
          <a:xfrm rot="13532356">
            <a:off x="604626" y="4733746"/>
            <a:ext cx="151657" cy="151657"/>
          </a:xfrm>
          <a:prstGeom prst="ellipse">
            <a:avLst/>
          </a:prstGeom>
          <a:solidFill>
            <a:srgbClr val="0070C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 name="TextBox 11">
            <a:extLst>
              <a:ext uri="{FF2B5EF4-FFF2-40B4-BE49-F238E27FC236}">
                <a16:creationId xmlns:a16="http://schemas.microsoft.com/office/drawing/2014/main" id="{486D5F05-BCD1-4EBC-A63A-4E089D625CDE}"/>
              </a:ext>
            </a:extLst>
          </p:cNvPr>
          <p:cNvSpPr txBox="1"/>
          <p:nvPr/>
        </p:nvSpPr>
        <p:spPr>
          <a:xfrm>
            <a:off x="776220" y="4614954"/>
            <a:ext cx="686385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La </a:t>
            </a:r>
            <a:r>
              <a:rPr lang="en-US" sz="2400" dirty="0" err="1">
                <a:solidFill>
                  <a:srgbClr val="263238"/>
                </a:solidFill>
                <a:latin typeface="#9Slide03 Arima Madurai" panose="00000500000000000000" pitchFamily="2" charset="0"/>
                <a:cs typeface="#9Slide03 Arima Madurai" panose="00000500000000000000" pitchFamily="2" charset="0"/>
              </a:rPr>
              <a:t>Mã</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tương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ứng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với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thập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phân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từ</a:t>
            </a:r>
            <a:r>
              <a:rPr lang="en-US" sz="2400" dirty="0">
                <a:solidFill>
                  <a:srgbClr val="263238"/>
                </a:solidFill>
                <a:latin typeface="#9Slide03 Arima Madurai" panose="00000500000000000000" pitchFamily="2" charset="0"/>
                <a:cs typeface="#9Slide03 Arima Madurai" panose="00000500000000000000" pitchFamily="2" charset="0"/>
              </a:rPr>
              <a:t>  21 </a:t>
            </a:r>
            <a:r>
              <a:rPr lang="en-US" sz="2400" dirty="0" err="1">
                <a:solidFill>
                  <a:srgbClr val="263238"/>
                </a:solidFill>
                <a:latin typeface="#9Slide03 Arima Madurai" panose="00000500000000000000" pitchFamily="2" charset="0"/>
                <a:cs typeface="#9Slide03 Arima Madurai" panose="00000500000000000000" pitchFamily="2" charset="0"/>
              </a:rPr>
              <a:t>đến</a:t>
            </a:r>
            <a:r>
              <a:rPr lang="en-US" sz="2400" dirty="0">
                <a:solidFill>
                  <a:srgbClr val="263238"/>
                </a:solidFill>
                <a:latin typeface="#9Slide03 Arima Madurai" panose="00000500000000000000" pitchFamily="2" charset="0"/>
                <a:cs typeface="#9Slide03 Arima Madurai" panose="00000500000000000000" pitchFamily="2" charset="0"/>
              </a:rPr>
              <a:t> 30</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3" name="TextBox 12">
            <a:extLst>
              <a:ext uri="{FF2B5EF4-FFF2-40B4-BE49-F238E27FC236}">
                <a16:creationId xmlns:a16="http://schemas.microsoft.com/office/drawing/2014/main" id="{DF206305-ABAE-4AA7-8BE2-5D578331235D}"/>
              </a:ext>
            </a:extLst>
          </p:cNvPr>
          <p:cNvSpPr txBox="1"/>
          <p:nvPr/>
        </p:nvSpPr>
        <p:spPr>
          <a:xfrm>
            <a:off x="781156" y="3823597"/>
            <a:ext cx="496604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thêm</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bên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trái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mỗi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ở (1) </a:t>
            </a:r>
            <a:r>
              <a:rPr lang="en-US" sz="2400" dirty="0" err="1">
                <a:solidFill>
                  <a:srgbClr val="263238"/>
                </a:solidFill>
                <a:latin typeface="#9Slide03 Arima Madurai" panose="00000500000000000000" pitchFamily="2" charset="0"/>
                <a:cs typeface="#9Slide03 Arima Madurai" panose="00000500000000000000" pitchFamily="2" charset="0"/>
              </a:rPr>
              <a:t>một</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kí</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4" name="TextBox 13">
            <a:extLst>
              <a:ext uri="{FF2B5EF4-FFF2-40B4-BE49-F238E27FC236}">
                <a16:creationId xmlns:a16="http://schemas.microsoft.com/office/drawing/2014/main" id="{D67145A1-FA40-450F-9C22-5E531171B84C}"/>
              </a:ext>
            </a:extLst>
          </p:cNvPr>
          <p:cNvSpPr txBox="1"/>
          <p:nvPr/>
        </p:nvSpPr>
        <p:spPr>
          <a:xfrm>
            <a:off x="5611603" y="3806324"/>
            <a:ext cx="334621" cy="461665"/>
          </a:xfrm>
          <a:prstGeom prst="rect">
            <a:avLst/>
          </a:prstGeom>
          <a:noFill/>
        </p:spPr>
        <p:txBody>
          <a:bodyPr wrap="square">
            <a:spAutoFit/>
          </a:bodyPr>
          <a:lstStyle/>
          <a:p>
            <a:r>
              <a:rPr lang="en-US" sz="2400" dirty="0">
                <a:solidFill>
                  <a:srgbClr val="263238"/>
                </a:solidFill>
                <a:latin typeface="#9Slide03 Roboto Slab Light" pitchFamily="2" charset="0"/>
                <a:ea typeface="#9Slide03 Roboto Slab Light" pitchFamily="2" charset="0"/>
                <a:cs typeface="#9Slide03 Arima Madurai" panose="00000500000000000000" pitchFamily="2" charset="0"/>
              </a:rPr>
              <a:t>X</a:t>
            </a:r>
            <a:endParaRPr lang="vi-VN" sz="2400" dirty="0">
              <a:solidFill>
                <a:srgbClr val="263238"/>
              </a:solidFill>
              <a:latin typeface="#9Slide03 Roboto Slab Light" pitchFamily="2" charset="0"/>
              <a:ea typeface="#9Slide03 Roboto Slab Light" pitchFamily="2" charset="0"/>
              <a:cs typeface="#9Slide03 Arima Madurai" panose="00000500000000000000" pitchFamily="2" charset="0"/>
            </a:endParaRPr>
          </a:p>
        </p:txBody>
      </p:sp>
      <p:sp>
        <p:nvSpPr>
          <p:cNvPr id="15" name="Google Shape;1815;p46">
            <a:extLst>
              <a:ext uri="{FF2B5EF4-FFF2-40B4-BE49-F238E27FC236}">
                <a16:creationId xmlns:a16="http://schemas.microsoft.com/office/drawing/2014/main" id="{405A836B-2155-4081-8A07-309FDDC7DC7F}"/>
              </a:ext>
            </a:extLst>
          </p:cNvPr>
          <p:cNvSpPr/>
          <p:nvPr/>
        </p:nvSpPr>
        <p:spPr>
          <a:xfrm rot="13532356">
            <a:off x="569436" y="1564860"/>
            <a:ext cx="151657" cy="151657"/>
          </a:xfrm>
          <a:prstGeom prst="ellipse">
            <a:avLst/>
          </a:prstGeom>
          <a:solidFill>
            <a:srgbClr val="B930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TextBox 15">
            <a:extLst>
              <a:ext uri="{FF2B5EF4-FFF2-40B4-BE49-F238E27FC236}">
                <a16:creationId xmlns:a16="http://schemas.microsoft.com/office/drawing/2014/main" id="{38D4B8EF-0580-40E4-8E54-654D0FFE2589}"/>
              </a:ext>
            </a:extLst>
          </p:cNvPr>
          <p:cNvSpPr txBox="1"/>
          <p:nvPr/>
        </p:nvSpPr>
        <p:spPr>
          <a:xfrm>
            <a:off x="752498" y="1441574"/>
            <a:ext cx="673000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La </a:t>
            </a:r>
            <a:r>
              <a:rPr lang="en-US" sz="2400" dirty="0" err="1">
                <a:solidFill>
                  <a:srgbClr val="263238"/>
                </a:solidFill>
                <a:latin typeface="#9Slide03 Arima Madurai" panose="00000500000000000000" pitchFamily="2" charset="0"/>
                <a:cs typeface="#9Slide03 Arima Madurai" panose="00000500000000000000" pitchFamily="2" charset="0"/>
              </a:rPr>
              <a:t>Mã</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tương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ứng</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với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thập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phân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từ</a:t>
            </a:r>
            <a:r>
              <a:rPr lang="en-US" sz="2400" dirty="0">
                <a:solidFill>
                  <a:srgbClr val="263238"/>
                </a:solidFill>
                <a:latin typeface="#9Slide03 Arima Madurai" panose="00000500000000000000" pitchFamily="2" charset="0"/>
                <a:cs typeface="#9Slide03 Arima Madurai" panose="00000500000000000000" pitchFamily="2" charset="0"/>
              </a:rPr>
              <a:t>  1 </a:t>
            </a:r>
            <a:r>
              <a:rPr lang="en-US" sz="2400" dirty="0" err="1">
                <a:solidFill>
                  <a:srgbClr val="263238"/>
                </a:solidFill>
                <a:latin typeface="#9Slide03 Arima Madurai" panose="00000500000000000000" pitchFamily="2" charset="0"/>
                <a:cs typeface="#9Slide03 Arima Madurai" panose="00000500000000000000" pitchFamily="2" charset="0"/>
              </a:rPr>
              <a:t>đến</a:t>
            </a:r>
            <a:r>
              <a:rPr lang="en-US" sz="2400" dirty="0">
                <a:solidFill>
                  <a:srgbClr val="263238"/>
                </a:solidFill>
                <a:latin typeface="#9Slide03 Arima Madurai" panose="00000500000000000000" pitchFamily="2" charset="0"/>
                <a:cs typeface="#9Slide03 Arima Madurai" panose="00000500000000000000" pitchFamily="2" charset="0"/>
              </a:rPr>
              <a:t> 10</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cxnSp>
        <p:nvCxnSpPr>
          <p:cNvPr id="17" name="Straight Connector 16">
            <a:extLst>
              <a:ext uri="{FF2B5EF4-FFF2-40B4-BE49-F238E27FC236}">
                <a16:creationId xmlns:a16="http://schemas.microsoft.com/office/drawing/2014/main" id="{67D60E6C-EAF5-4251-942D-AB81490DC326}"/>
              </a:ext>
            </a:extLst>
          </p:cNvPr>
          <p:cNvCxnSpPr>
            <a:cxnSpLocks/>
          </p:cNvCxnSpPr>
          <p:nvPr/>
        </p:nvCxnSpPr>
        <p:spPr>
          <a:xfrm>
            <a:off x="1529624" y="1970880"/>
            <a:ext cx="0" cy="1050206"/>
          </a:xfrm>
          <a:prstGeom prst="line">
            <a:avLst/>
          </a:prstGeom>
          <a:noFill/>
          <a:ln w="19050" cap="flat" cmpd="sng" algn="ctr">
            <a:solidFill>
              <a:srgbClr val="6F2F54">
                <a:shade val="95000"/>
                <a:satMod val="105000"/>
              </a:srgbClr>
            </a:solidFill>
            <a:prstDash val="solid"/>
          </a:ln>
          <a:effectLst/>
        </p:spPr>
      </p:cxnSp>
      <p:cxnSp>
        <p:nvCxnSpPr>
          <p:cNvPr id="18" name="Straight Connector 17">
            <a:extLst>
              <a:ext uri="{FF2B5EF4-FFF2-40B4-BE49-F238E27FC236}">
                <a16:creationId xmlns:a16="http://schemas.microsoft.com/office/drawing/2014/main" id="{28EB38D3-5399-431F-BE68-C3C39F1ABCBE}"/>
              </a:ext>
            </a:extLst>
          </p:cNvPr>
          <p:cNvCxnSpPr>
            <a:cxnSpLocks/>
          </p:cNvCxnSpPr>
          <p:nvPr/>
        </p:nvCxnSpPr>
        <p:spPr>
          <a:xfrm>
            <a:off x="3574659" y="1970880"/>
            <a:ext cx="0" cy="1050206"/>
          </a:xfrm>
          <a:prstGeom prst="line">
            <a:avLst/>
          </a:prstGeom>
          <a:noFill/>
          <a:ln w="19050" cap="flat" cmpd="sng" algn="ctr">
            <a:solidFill>
              <a:srgbClr val="6F2F54">
                <a:shade val="95000"/>
                <a:satMod val="105000"/>
              </a:srgbClr>
            </a:solidFill>
            <a:prstDash val="solid"/>
          </a:ln>
          <a:effectLst/>
        </p:spPr>
      </p:cxnSp>
      <p:cxnSp>
        <p:nvCxnSpPr>
          <p:cNvPr id="19" name="Straight Connector 18">
            <a:extLst>
              <a:ext uri="{FF2B5EF4-FFF2-40B4-BE49-F238E27FC236}">
                <a16:creationId xmlns:a16="http://schemas.microsoft.com/office/drawing/2014/main" id="{10BD989F-44F7-4752-8E83-8AB92285A0BB}"/>
              </a:ext>
            </a:extLst>
          </p:cNvPr>
          <p:cNvCxnSpPr>
            <a:cxnSpLocks/>
          </p:cNvCxnSpPr>
          <p:nvPr/>
        </p:nvCxnSpPr>
        <p:spPr>
          <a:xfrm>
            <a:off x="4210103" y="1970881"/>
            <a:ext cx="0" cy="1050205"/>
          </a:xfrm>
          <a:prstGeom prst="line">
            <a:avLst/>
          </a:prstGeom>
          <a:noFill/>
          <a:ln w="9525" cap="flat" cmpd="sng" algn="ctr">
            <a:solidFill>
              <a:srgbClr val="6F2F54">
                <a:shade val="95000"/>
                <a:satMod val="105000"/>
              </a:srgbClr>
            </a:solidFill>
            <a:prstDash val="solid"/>
          </a:ln>
          <a:effectLst/>
        </p:spPr>
      </p:cxnSp>
      <p:cxnSp>
        <p:nvCxnSpPr>
          <p:cNvPr id="20" name="Straight Connector 19">
            <a:extLst>
              <a:ext uri="{FF2B5EF4-FFF2-40B4-BE49-F238E27FC236}">
                <a16:creationId xmlns:a16="http://schemas.microsoft.com/office/drawing/2014/main" id="{0AFA9FE5-845B-4AB1-9492-D483F36BCAD7}"/>
              </a:ext>
            </a:extLst>
          </p:cNvPr>
          <p:cNvCxnSpPr>
            <a:cxnSpLocks/>
          </p:cNvCxnSpPr>
          <p:nvPr/>
        </p:nvCxnSpPr>
        <p:spPr>
          <a:xfrm>
            <a:off x="4845547" y="1970881"/>
            <a:ext cx="0" cy="1050205"/>
          </a:xfrm>
          <a:prstGeom prst="line">
            <a:avLst/>
          </a:prstGeom>
          <a:noFill/>
          <a:ln w="9525" cap="flat" cmpd="sng" algn="ctr">
            <a:solidFill>
              <a:srgbClr val="6F2F54">
                <a:shade val="95000"/>
                <a:satMod val="105000"/>
              </a:srgbClr>
            </a:solidFill>
            <a:prstDash val="solid"/>
          </a:ln>
          <a:effectLst/>
        </p:spPr>
      </p:cxnSp>
      <p:sp>
        <p:nvSpPr>
          <p:cNvPr id="21" name="TextBox 20">
            <a:extLst>
              <a:ext uri="{FF2B5EF4-FFF2-40B4-BE49-F238E27FC236}">
                <a16:creationId xmlns:a16="http://schemas.microsoft.com/office/drawing/2014/main" id="{B2B56E1F-35E6-4947-89D0-CFB9B7050DE0}"/>
              </a:ext>
            </a:extLst>
          </p:cNvPr>
          <p:cNvSpPr txBox="1"/>
          <p:nvPr/>
        </p:nvSpPr>
        <p:spPr>
          <a:xfrm>
            <a:off x="6235947"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5</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18822B54-415A-4209-BB2E-165FDA71EBCD}"/>
              </a:ext>
            </a:extLst>
          </p:cNvPr>
          <p:cNvSpPr txBox="1"/>
          <p:nvPr/>
        </p:nvSpPr>
        <p:spPr>
          <a:xfrm>
            <a:off x="3739887" y="2591397"/>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1</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23" name="TextBox 22">
            <a:extLst>
              <a:ext uri="{FF2B5EF4-FFF2-40B4-BE49-F238E27FC236}">
                <a16:creationId xmlns:a16="http://schemas.microsoft.com/office/drawing/2014/main" id="{D22CF12B-987D-4008-AC5A-BA65058EE454}"/>
              </a:ext>
            </a:extLst>
          </p:cNvPr>
          <p:cNvSpPr txBox="1"/>
          <p:nvPr/>
        </p:nvSpPr>
        <p:spPr>
          <a:xfrm flipH="1">
            <a:off x="9204151" y="2601022"/>
            <a:ext cx="517029"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10</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24" name="TextBox 23">
            <a:extLst>
              <a:ext uri="{FF2B5EF4-FFF2-40B4-BE49-F238E27FC236}">
                <a16:creationId xmlns:a16="http://schemas.microsoft.com/office/drawing/2014/main" id="{4E75D70A-F6D5-488A-A75F-A269629CAEB6}"/>
              </a:ext>
            </a:extLst>
          </p:cNvPr>
          <p:cNvSpPr txBox="1"/>
          <p:nvPr/>
        </p:nvSpPr>
        <p:spPr>
          <a:xfrm>
            <a:off x="1718533" y="2039989"/>
            <a:ext cx="1575250" cy="400110"/>
          </a:xfrm>
          <a:prstGeom prst="rect">
            <a:avLst/>
          </a:prstGeom>
          <a:noFill/>
        </p:spPr>
        <p:txBody>
          <a:bodyPr wrap="square" rtlCol="0">
            <a:spAutoFit/>
          </a:bodyPr>
          <a:lstStyle/>
          <a:p>
            <a:pPr algn="ctr"/>
            <a:r>
              <a:rPr lang="en-US" sz="2000" dirty="0" err="1">
                <a:solidFill>
                  <a:srgbClr val="002060"/>
                </a:solidFill>
                <a:latin typeface="#9Slide03 Jura Bold" panose="00000800000000000000" pitchFamily="2" charset="0"/>
              </a:rPr>
              <a:t>Số</a:t>
            </a:r>
            <a:r>
              <a:rPr lang="en-US" sz="2000" dirty="0">
                <a:solidFill>
                  <a:srgbClr val="002060"/>
                </a:solidFill>
                <a:latin typeface="#9Slide03 Jura Bold" panose="00000800000000000000" pitchFamily="2" charset="0"/>
              </a:rPr>
              <a:t> La </a:t>
            </a:r>
            <a:r>
              <a:rPr lang="en-US" sz="2000" dirty="0" err="1">
                <a:solidFill>
                  <a:srgbClr val="002060"/>
                </a:solidFill>
                <a:latin typeface="#9Slide03 Jura Bold" panose="00000800000000000000" pitchFamily="2" charset="0"/>
              </a:rPr>
              <a:t>Mã</a:t>
            </a:r>
            <a:endParaRPr lang="vi-VN" sz="2000" dirty="0">
              <a:solidFill>
                <a:srgbClr val="002060"/>
              </a:solidFill>
              <a:latin typeface="#9Slide03 Jura Bold" panose="00000800000000000000" pitchFamily="2" charset="0"/>
            </a:endParaRPr>
          </a:p>
        </p:txBody>
      </p:sp>
      <p:sp>
        <p:nvSpPr>
          <p:cNvPr id="25" name="TextBox 24">
            <a:extLst>
              <a:ext uri="{FF2B5EF4-FFF2-40B4-BE49-F238E27FC236}">
                <a16:creationId xmlns:a16="http://schemas.microsoft.com/office/drawing/2014/main" id="{D25107BA-0DAC-482D-93E0-C74661E5EFC1}"/>
              </a:ext>
            </a:extLst>
          </p:cNvPr>
          <p:cNvSpPr txBox="1"/>
          <p:nvPr/>
        </p:nvSpPr>
        <p:spPr>
          <a:xfrm>
            <a:off x="1491568" y="2568756"/>
            <a:ext cx="2091253" cy="400110"/>
          </a:xfrm>
          <a:prstGeom prst="rect">
            <a:avLst/>
          </a:prstGeom>
          <a:noFill/>
        </p:spPr>
        <p:txBody>
          <a:bodyPr wrap="square" rtlCol="0">
            <a:spAutoFit/>
          </a:bodyPr>
          <a:lstStyle/>
          <a:p>
            <a:pPr algn="ctr"/>
            <a:r>
              <a:rPr lang="en-US" sz="2000" dirty="0" err="1">
                <a:solidFill>
                  <a:srgbClr val="F3CC32">
                    <a:lumMod val="50000"/>
                  </a:srgbClr>
                </a:solidFill>
                <a:latin typeface="#9Slide03 Jura Bold" panose="00000800000000000000" pitchFamily="2" charset="0"/>
              </a:rPr>
              <a:t>Hệ</a:t>
            </a:r>
            <a:r>
              <a:rPr lang="en-US" sz="2000" dirty="0">
                <a:solidFill>
                  <a:srgbClr val="F3CC32">
                    <a:lumMod val="50000"/>
                  </a:srgbClr>
                </a:solidFill>
                <a:latin typeface="#9Slide03 Jura Bold" panose="00000800000000000000" pitchFamily="2" charset="0"/>
              </a:rPr>
              <a:t> </a:t>
            </a:r>
            <a:r>
              <a:rPr lang="en-US" sz="2000" dirty="0" err="1">
                <a:solidFill>
                  <a:srgbClr val="F3CC32">
                    <a:lumMod val="50000"/>
                  </a:srgbClr>
                </a:solidFill>
                <a:latin typeface="#9Slide03 Jura Bold" panose="00000800000000000000" pitchFamily="2" charset="0"/>
              </a:rPr>
              <a:t>thập</a:t>
            </a:r>
            <a:r>
              <a:rPr lang="en-US" sz="2000" dirty="0">
                <a:solidFill>
                  <a:srgbClr val="F3CC32">
                    <a:lumMod val="50000"/>
                  </a:srgbClr>
                </a:solidFill>
                <a:latin typeface="#9Slide03 Jura Bold" panose="00000800000000000000" pitchFamily="2" charset="0"/>
              </a:rPr>
              <a:t> </a:t>
            </a:r>
            <a:r>
              <a:rPr lang="en-US" sz="2000" dirty="0" err="1">
                <a:solidFill>
                  <a:srgbClr val="F3CC32">
                    <a:lumMod val="50000"/>
                  </a:srgbClr>
                </a:solidFill>
                <a:latin typeface="#9Slide03 Jura Bold" panose="00000800000000000000" pitchFamily="2" charset="0"/>
              </a:rPr>
              <a:t>phân</a:t>
            </a:r>
            <a:endParaRPr lang="vi-VN" sz="2000" dirty="0">
              <a:solidFill>
                <a:srgbClr val="F3CC32">
                  <a:lumMod val="50000"/>
                </a:srgbClr>
              </a:solidFill>
              <a:latin typeface="#9Slide03 Jura Bold" panose="00000800000000000000" pitchFamily="2" charset="0"/>
            </a:endParaRPr>
          </a:p>
        </p:txBody>
      </p:sp>
      <p:cxnSp>
        <p:nvCxnSpPr>
          <p:cNvPr id="26" name="Straight Connector 25">
            <a:extLst>
              <a:ext uri="{FF2B5EF4-FFF2-40B4-BE49-F238E27FC236}">
                <a16:creationId xmlns:a16="http://schemas.microsoft.com/office/drawing/2014/main" id="{4BB14D72-098D-4802-8C2D-EB85F48F5501}"/>
              </a:ext>
            </a:extLst>
          </p:cNvPr>
          <p:cNvCxnSpPr>
            <a:cxnSpLocks/>
          </p:cNvCxnSpPr>
          <p:nvPr/>
        </p:nvCxnSpPr>
        <p:spPr>
          <a:xfrm flipH="1">
            <a:off x="1521594" y="1970880"/>
            <a:ext cx="8239828" cy="0"/>
          </a:xfrm>
          <a:prstGeom prst="line">
            <a:avLst/>
          </a:prstGeom>
          <a:noFill/>
          <a:ln w="19050" cap="flat" cmpd="sng" algn="ctr">
            <a:solidFill>
              <a:srgbClr val="6F2F54">
                <a:shade val="95000"/>
                <a:satMod val="105000"/>
              </a:srgbClr>
            </a:solidFill>
            <a:prstDash val="solid"/>
          </a:ln>
          <a:effectLst/>
        </p:spPr>
      </p:cxnSp>
      <p:cxnSp>
        <p:nvCxnSpPr>
          <p:cNvPr id="27" name="Straight Connector 26">
            <a:extLst>
              <a:ext uri="{FF2B5EF4-FFF2-40B4-BE49-F238E27FC236}">
                <a16:creationId xmlns:a16="http://schemas.microsoft.com/office/drawing/2014/main" id="{A2F5C0C8-9398-4093-A0A9-E4A46DC1B763}"/>
              </a:ext>
            </a:extLst>
          </p:cNvPr>
          <p:cNvCxnSpPr>
            <a:cxnSpLocks/>
          </p:cNvCxnSpPr>
          <p:nvPr/>
        </p:nvCxnSpPr>
        <p:spPr>
          <a:xfrm flipH="1">
            <a:off x="1521594" y="3021210"/>
            <a:ext cx="8239828" cy="0"/>
          </a:xfrm>
          <a:prstGeom prst="line">
            <a:avLst/>
          </a:prstGeom>
          <a:noFill/>
          <a:ln w="19050" cap="flat" cmpd="sng" algn="ctr">
            <a:solidFill>
              <a:srgbClr val="6F2F54">
                <a:shade val="95000"/>
                <a:satMod val="105000"/>
              </a:srgbClr>
            </a:solidFill>
            <a:prstDash val="solid"/>
          </a:ln>
          <a:effectLst/>
        </p:spPr>
      </p:cxnSp>
      <p:cxnSp>
        <p:nvCxnSpPr>
          <p:cNvPr id="28" name="Straight Connector 27">
            <a:extLst>
              <a:ext uri="{FF2B5EF4-FFF2-40B4-BE49-F238E27FC236}">
                <a16:creationId xmlns:a16="http://schemas.microsoft.com/office/drawing/2014/main" id="{9A1C959D-2B3E-4E3A-A515-9272E93256F2}"/>
              </a:ext>
            </a:extLst>
          </p:cNvPr>
          <p:cNvCxnSpPr>
            <a:cxnSpLocks/>
          </p:cNvCxnSpPr>
          <p:nvPr/>
        </p:nvCxnSpPr>
        <p:spPr>
          <a:xfrm flipH="1">
            <a:off x="1529624" y="2495982"/>
            <a:ext cx="8225448" cy="0"/>
          </a:xfrm>
          <a:prstGeom prst="line">
            <a:avLst/>
          </a:prstGeom>
          <a:noFill/>
          <a:ln w="19050" cap="flat" cmpd="sng" algn="ctr">
            <a:solidFill>
              <a:srgbClr val="6F2F54">
                <a:shade val="95000"/>
                <a:satMod val="105000"/>
              </a:srgbClr>
            </a:solidFill>
            <a:prstDash val="solid"/>
          </a:ln>
          <a:effectLst/>
        </p:spPr>
      </p:cxnSp>
      <p:sp>
        <p:nvSpPr>
          <p:cNvPr id="29" name="TextBox 28">
            <a:extLst>
              <a:ext uri="{FF2B5EF4-FFF2-40B4-BE49-F238E27FC236}">
                <a16:creationId xmlns:a16="http://schemas.microsoft.com/office/drawing/2014/main" id="{E531125A-603E-47E7-A0CB-B2D06BA03641}"/>
              </a:ext>
            </a:extLst>
          </p:cNvPr>
          <p:cNvSpPr txBox="1"/>
          <p:nvPr/>
        </p:nvSpPr>
        <p:spPr>
          <a:xfrm>
            <a:off x="3751586" y="2036749"/>
            <a:ext cx="334621" cy="461665"/>
          </a:xfrm>
          <a:prstGeom prst="rect">
            <a:avLst/>
          </a:prstGeom>
          <a:noFill/>
        </p:spPr>
        <p:txBody>
          <a:bodyPr wrap="square">
            <a:spAutoFit/>
          </a:bodyPr>
          <a:lstStyle/>
          <a:p>
            <a:r>
              <a:rPr lang="en-US" sz="2400" dirty="0">
                <a:solidFill>
                  <a:srgbClr val="FF0000"/>
                </a:solidFill>
                <a:latin typeface="#9Slide03 Roboto Slab Light" pitchFamily="2" charset="0"/>
                <a:ea typeface="#9Slide03 Roboto Slab Light" pitchFamily="2" charset="0"/>
                <a:cs typeface="#9Slide03 Arima Madurai" panose="00000500000000000000" pitchFamily="2" charset="0"/>
              </a:rPr>
              <a:t>I</a:t>
            </a:r>
            <a:endParaRPr lang="vi-VN" sz="2400" dirty="0">
              <a:solidFill>
                <a:srgbClr val="FF0000"/>
              </a:solidFill>
              <a:latin typeface="#9Slide03 Roboto Slab Light" pitchFamily="2" charset="0"/>
              <a:ea typeface="#9Slide03 Roboto Slab Light" pitchFamily="2" charset="0"/>
              <a:cs typeface="#9Slide03 Arima Madurai" panose="00000500000000000000" pitchFamily="2" charset="0"/>
            </a:endParaRPr>
          </a:p>
        </p:txBody>
      </p:sp>
      <p:sp>
        <p:nvSpPr>
          <p:cNvPr id="30" name="TextBox 29">
            <a:extLst>
              <a:ext uri="{FF2B5EF4-FFF2-40B4-BE49-F238E27FC236}">
                <a16:creationId xmlns:a16="http://schemas.microsoft.com/office/drawing/2014/main" id="{A78AC138-CAB2-4ED7-9B4B-1B6A17760F9C}"/>
              </a:ext>
            </a:extLst>
          </p:cNvPr>
          <p:cNvSpPr txBox="1"/>
          <p:nvPr/>
        </p:nvSpPr>
        <p:spPr>
          <a:xfrm>
            <a:off x="6215246" y="2027124"/>
            <a:ext cx="334621" cy="461665"/>
          </a:xfrm>
          <a:prstGeom prst="rect">
            <a:avLst/>
          </a:prstGeom>
          <a:noFill/>
        </p:spPr>
        <p:txBody>
          <a:bodyPr wrap="square">
            <a:spAutoFit/>
          </a:bodyPr>
          <a:lstStyle/>
          <a:p>
            <a:r>
              <a:rPr lang="en-US" sz="2400" dirty="0">
                <a:solidFill>
                  <a:srgbClr val="FF0000"/>
                </a:solidFill>
                <a:latin typeface="#9Slide03 Roboto Slab Light" pitchFamily="2" charset="0"/>
                <a:ea typeface="#9Slide03 Roboto Slab Light" pitchFamily="2" charset="0"/>
                <a:cs typeface="#9Slide03 Arima Madurai" panose="00000500000000000000" pitchFamily="2" charset="0"/>
              </a:rPr>
              <a:t>V</a:t>
            </a:r>
            <a:endParaRPr lang="vi-VN" sz="2400" dirty="0">
              <a:solidFill>
                <a:srgbClr val="FF0000"/>
              </a:solidFill>
              <a:latin typeface="#9Slide03 Roboto Slab Light" pitchFamily="2" charset="0"/>
              <a:ea typeface="#9Slide03 Roboto Slab Light" pitchFamily="2" charset="0"/>
              <a:cs typeface="#9Slide03 Arima Madurai" panose="00000500000000000000" pitchFamily="2" charset="0"/>
            </a:endParaRPr>
          </a:p>
        </p:txBody>
      </p:sp>
      <p:sp>
        <p:nvSpPr>
          <p:cNvPr id="31" name="TextBox 30">
            <a:extLst>
              <a:ext uri="{FF2B5EF4-FFF2-40B4-BE49-F238E27FC236}">
                <a16:creationId xmlns:a16="http://schemas.microsoft.com/office/drawing/2014/main" id="{B29DF7C2-EF07-4C2D-A868-C5CC3BC49A3C}"/>
              </a:ext>
            </a:extLst>
          </p:cNvPr>
          <p:cNvSpPr txBox="1"/>
          <p:nvPr/>
        </p:nvSpPr>
        <p:spPr>
          <a:xfrm>
            <a:off x="9261500" y="2027124"/>
            <a:ext cx="334621" cy="461665"/>
          </a:xfrm>
          <a:prstGeom prst="rect">
            <a:avLst/>
          </a:prstGeom>
          <a:noFill/>
        </p:spPr>
        <p:txBody>
          <a:bodyPr wrap="square">
            <a:spAutoFit/>
          </a:bodyPr>
          <a:lstStyle/>
          <a:p>
            <a:r>
              <a:rPr lang="en-US" sz="2400" dirty="0">
                <a:solidFill>
                  <a:srgbClr val="FF0000"/>
                </a:solidFill>
                <a:latin typeface="#9Slide03 Roboto Slab Light" pitchFamily="2" charset="0"/>
                <a:ea typeface="#9Slide03 Roboto Slab Light" pitchFamily="2" charset="0"/>
                <a:cs typeface="#9Slide03 Arima Madurai" panose="00000500000000000000" pitchFamily="2" charset="0"/>
              </a:rPr>
              <a:t>X</a:t>
            </a:r>
            <a:endParaRPr lang="vi-VN" sz="2400" dirty="0">
              <a:solidFill>
                <a:srgbClr val="FF0000"/>
              </a:solidFill>
              <a:latin typeface="#9Slide03 Roboto Slab Light" pitchFamily="2" charset="0"/>
              <a:ea typeface="#9Slide03 Roboto Slab Light" pitchFamily="2" charset="0"/>
              <a:cs typeface="#9Slide03 Arima Madurai" panose="00000500000000000000" pitchFamily="2" charset="0"/>
            </a:endParaRPr>
          </a:p>
        </p:txBody>
      </p:sp>
      <p:cxnSp>
        <p:nvCxnSpPr>
          <p:cNvPr id="32" name="Straight Connector 31">
            <a:extLst>
              <a:ext uri="{FF2B5EF4-FFF2-40B4-BE49-F238E27FC236}">
                <a16:creationId xmlns:a16="http://schemas.microsoft.com/office/drawing/2014/main" id="{CF27D2E6-3DB3-45E4-823C-AE7AEACB1964}"/>
              </a:ext>
            </a:extLst>
          </p:cNvPr>
          <p:cNvCxnSpPr>
            <a:cxnSpLocks/>
          </p:cNvCxnSpPr>
          <p:nvPr/>
        </p:nvCxnSpPr>
        <p:spPr>
          <a:xfrm>
            <a:off x="5480991" y="1964018"/>
            <a:ext cx="0" cy="1050205"/>
          </a:xfrm>
          <a:prstGeom prst="line">
            <a:avLst/>
          </a:prstGeom>
          <a:noFill/>
          <a:ln w="9525" cap="flat" cmpd="sng" algn="ctr">
            <a:solidFill>
              <a:srgbClr val="6F2F54">
                <a:shade val="95000"/>
                <a:satMod val="105000"/>
              </a:srgbClr>
            </a:solidFill>
            <a:prstDash val="solid"/>
          </a:ln>
          <a:effectLst/>
        </p:spPr>
      </p:cxnSp>
      <p:cxnSp>
        <p:nvCxnSpPr>
          <p:cNvPr id="33" name="Straight Connector 32">
            <a:extLst>
              <a:ext uri="{FF2B5EF4-FFF2-40B4-BE49-F238E27FC236}">
                <a16:creationId xmlns:a16="http://schemas.microsoft.com/office/drawing/2014/main" id="{1D268C6C-0A14-4E28-9DA9-0C6438B4A407}"/>
              </a:ext>
            </a:extLst>
          </p:cNvPr>
          <p:cNvCxnSpPr>
            <a:cxnSpLocks/>
          </p:cNvCxnSpPr>
          <p:nvPr/>
        </p:nvCxnSpPr>
        <p:spPr>
          <a:xfrm>
            <a:off x="6077534" y="1977743"/>
            <a:ext cx="0" cy="1050205"/>
          </a:xfrm>
          <a:prstGeom prst="line">
            <a:avLst/>
          </a:prstGeom>
          <a:noFill/>
          <a:ln w="9525" cap="flat" cmpd="sng" algn="ctr">
            <a:solidFill>
              <a:srgbClr val="6F2F54">
                <a:shade val="95000"/>
                <a:satMod val="105000"/>
              </a:srgbClr>
            </a:solidFill>
            <a:prstDash val="solid"/>
          </a:ln>
          <a:effectLst/>
        </p:spPr>
      </p:cxnSp>
      <p:cxnSp>
        <p:nvCxnSpPr>
          <p:cNvPr id="34" name="Straight Connector 33">
            <a:extLst>
              <a:ext uri="{FF2B5EF4-FFF2-40B4-BE49-F238E27FC236}">
                <a16:creationId xmlns:a16="http://schemas.microsoft.com/office/drawing/2014/main" id="{249C06AA-C274-4822-A090-D08F2FFFAA59}"/>
              </a:ext>
            </a:extLst>
          </p:cNvPr>
          <p:cNvCxnSpPr>
            <a:cxnSpLocks/>
          </p:cNvCxnSpPr>
          <p:nvPr/>
        </p:nvCxnSpPr>
        <p:spPr>
          <a:xfrm>
            <a:off x="6700278" y="1977743"/>
            <a:ext cx="0" cy="1050205"/>
          </a:xfrm>
          <a:prstGeom prst="line">
            <a:avLst/>
          </a:prstGeom>
          <a:noFill/>
          <a:ln w="9525" cap="flat" cmpd="sng" algn="ctr">
            <a:solidFill>
              <a:srgbClr val="6F2F54">
                <a:shade val="95000"/>
                <a:satMod val="105000"/>
              </a:srgbClr>
            </a:solidFill>
            <a:prstDash val="solid"/>
          </a:ln>
          <a:effectLst/>
        </p:spPr>
      </p:cxnSp>
      <p:cxnSp>
        <p:nvCxnSpPr>
          <p:cNvPr id="35" name="Straight Connector 34">
            <a:extLst>
              <a:ext uri="{FF2B5EF4-FFF2-40B4-BE49-F238E27FC236}">
                <a16:creationId xmlns:a16="http://schemas.microsoft.com/office/drawing/2014/main" id="{B7250F01-9A27-4AA7-AD7E-4EC67F6BBF0A}"/>
              </a:ext>
            </a:extLst>
          </p:cNvPr>
          <p:cNvCxnSpPr>
            <a:cxnSpLocks/>
          </p:cNvCxnSpPr>
          <p:nvPr/>
        </p:nvCxnSpPr>
        <p:spPr>
          <a:xfrm>
            <a:off x="7329372" y="1970880"/>
            <a:ext cx="0" cy="1050205"/>
          </a:xfrm>
          <a:prstGeom prst="line">
            <a:avLst/>
          </a:prstGeom>
          <a:noFill/>
          <a:ln w="9525" cap="flat" cmpd="sng" algn="ctr">
            <a:solidFill>
              <a:srgbClr val="6F2F54">
                <a:shade val="95000"/>
                <a:satMod val="105000"/>
              </a:srgbClr>
            </a:solidFill>
            <a:prstDash val="solid"/>
          </a:ln>
          <a:effectLst/>
        </p:spPr>
      </p:cxnSp>
      <p:cxnSp>
        <p:nvCxnSpPr>
          <p:cNvPr id="36" name="Straight Connector 35">
            <a:extLst>
              <a:ext uri="{FF2B5EF4-FFF2-40B4-BE49-F238E27FC236}">
                <a16:creationId xmlns:a16="http://schemas.microsoft.com/office/drawing/2014/main" id="{81E9F865-21E7-44D8-93CE-C14536D92E97}"/>
              </a:ext>
            </a:extLst>
          </p:cNvPr>
          <p:cNvCxnSpPr>
            <a:cxnSpLocks/>
          </p:cNvCxnSpPr>
          <p:nvPr/>
        </p:nvCxnSpPr>
        <p:spPr>
          <a:xfrm>
            <a:off x="9761422" y="1971637"/>
            <a:ext cx="0" cy="1050205"/>
          </a:xfrm>
          <a:prstGeom prst="line">
            <a:avLst/>
          </a:prstGeom>
          <a:noFill/>
          <a:ln w="19050" cap="flat" cmpd="sng" algn="ctr">
            <a:solidFill>
              <a:srgbClr val="6F2F54">
                <a:shade val="95000"/>
                <a:satMod val="105000"/>
              </a:srgbClr>
            </a:solidFill>
            <a:prstDash val="solid"/>
          </a:ln>
          <a:effectLst/>
        </p:spPr>
      </p:cxnSp>
      <p:cxnSp>
        <p:nvCxnSpPr>
          <p:cNvPr id="37" name="Straight Connector 36">
            <a:extLst>
              <a:ext uri="{FF2B5EF4-FFF2-40B4-BE49-F238E27FC236}">
                <a16:creationId xmlns:a16="http://schemas.microsoft.com/office/drawing/2014/main" id="{9753545A-9ABB-4B44-A92D-031D013224FE}"/>
              </a:ext>
            </a:extLst>
          </p:cNvPr>
          <p:cNvCxnSpPr>
            <a:cxnSpLocks/>
          </p:cNvCxnSpPr>
          <p:nvPr/>
        </p:nvCxnSpPr>
        <p:spPr>
          <a:xfrm>
            <a:off x="7900341" y="1970880"/>
            <a:ext cx="0" cy="1050205"/>
          </a:xfrm>
          <a:prstGeom prst="line">
            <a:avLst/>
          </a:prstGeom>
          <a:noFill/>
          <a:ln w="9525" cap="flat" cmpd="sng" algn="ctr">
            <a:solidFill>
              <a:srgbClr val="6F2F54">
                <a:shade val="95000"/>
                <a:satMod val="105000"/>
              </a:srgbClr>
            </a:solidFill>
            <a:prstDash val="solid"/>
          </a:ln>
          <a:effectLst/>
        </p:spPr>
      </p:cxnSp>
      <p:cxnSp>
        <p:nvCxnSpPr>
          <p:cNvPr id="38" name="Straight Connector 37">
            <a:extLst>
              <a:ext uri="{FF2B5EF4-FFF2-40B4-BE49-F238E27FC236}">
                <a16:creationId xmlns:a16="http://schemas.microsoft.com/office/drawing/2014/main" id="{571462B4-3E53-4AD6-BBB2-74201825A63A}"/>
              </a:ext>
            </a:extLst>
          </p:cNvPr>
          <p:cNvCxnSpPr>
            <a:cxnSpLocks/>
          </p:cNvCxnSpPr>
          <p:nvPr/>
        </p:nvCxnSpPr>
        <p:spPr>
          <a:xfrm>
            <a:off x="8490534" y="1965555"/>
            <a:ext cx="0" cy="1050205"/>
          </a:xfrm>
          <a:prstGeom prst="line">
            <a:avLst/>
          </a:prstGeom>
          <a:noFill/>
          <a:ln w="9525" cap="flat" cmpd="sng" algn="ctr">
            <a:solidFill>
              <a:srgbClr val="6F2F54">
                <a:shade val="95000"/>
                <a:satMod val="105000"/>
              </a:srgbClr>
            </a:solidFill>
            <a:prstDash val="solid"/>
          </a:ln>
          <a:effectLst/>
        </p:spPr>
      </p:cxnSp>
      <p:cxnSp>
        <p:nvCxnSpPr>
          <p:cNvPr id="39" name="Straight Connector 38">
            <a:extLst>
              <a:ext uri="{FF2B5EF4-FFF2-40B4-BE49-F238E27FC236}">
                <a16:creationId xmlns:a16="http://schemas.microsoft.com/office/drawing/2014/main" id="{05D9AA97-B6E0-4B0B-8A63-5EB8BD16E9E6}"/>
              </a:ext>
            </a:extLst>
          </p:cNvPr>
          <p:cNvCxnSpPr>
            <a:cxnSpLocks/>
          </p:cNvCxnSpPr>
          <p:nvPr/>
        </p:nvCxnSpPr>
        <p:spPr>
          <a:xfrm>
            <a:off x="9125978" y="1984605"/>
            <a:ext cx="0" cy="1050205"/>
          </a:xfrm>
          <a:prstGeom prst="line">
            <a:avLst/>
          </a:prstGeom>
          <a:noFill/>
          <a:ln w="9525" cap="flat" cmpd="sng" algn="ctr">
            <a:solidFill>
              <a:srgbClr val="6F2F54">
                <a:shade val="95000"/>
                <a:satMod val="105000"/>
              </a:srgbClr>
            </a:solidFill>
            <a:prstDash val="solid"/>
          </a:ln>
          <a:effectLst/>
        </p:spPr>
      </p:cxnSp>
      <p:sp>
        <p:nvSpPr>
          <p:cNvPr id="40" name="TextBox 39">
            <a:extLst>
              <a:ext uri="{FF2B5EF4-FFF2-40B4-BE49-F238E27FC236}">
                <a16:creationId xmlns:a16="http://schemas.microsoft.com/office/drawing/2014/main" id="{53EDC117-5B04-48A1-8F64-5FD8AEEDCCED}"/>
              </a:ext>
            </a:extLst>
          </p:cNvPr>
          <p:cNvSpPr txBox="1"/>
          <p:nvPr/>
        </p:nvSpPr>
        <p:spPr>
          <a:xfrm>
            <a:off x="4355363" y="2036749"/>
            <a:ext cx="441752"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41" name="TextBox 40">
            <a:extLst>
              <a:ext uri="{FF2B5EF4-FFF2-40B4-BE49-F238E27FC236}">
                <a16:creationId xmlns:a16="http://schemas.microsoft.com/office/drawing/2014/main" id="{C7ECDDA1-2469-4D28-99CA-2253EAE20C20}"/>
              </a:ext>
            </a:extLst>
          </p:cNvPr>
          <p:cNvSpPr txBox="1"/>
          <p:nvPr/>
        </p:nvSpPr>
        <p:spPr>
          <a:xfrm>
            <a:off x="4944525" y="2027124"/>
            <a:ext cx="629279"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42" name="TextBox 41">
            <a:extLst>
              <a:ext uri="{FF2B5EF4-FFF2-40B4-BE49-F238E27FC236}">
                <a16:creationId xmlns:a16="http://schemas.microsoft.com/office/drawing/2014/main" id="{4D7B900A-9C4F-4F5D-8E17-CD1F9882D3F6}"/>
              </a:ext>
            </a:extLst>
          </p:cNvPr>
          <p:cNvSpPr txBox="1"/>
          <p:nvPr/>
        </p:nvSpPr>
        <p:spPr>
          <a:xfrm>
            <a:off x="4385610" y="2591397"/>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2</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43" name="TextBox 42">
            <a:extLst>
              <a:ext uri="{FF2B5EF4-FFF2-40B4-BE49-F238E27FC236}">
                <a16:creationId xmlns:a16="http://schemas.microsoft.com/office/drawing/2014/main" id="{3EB34AD2-4BA6-4D2F-B806-D385D4493F84}"/>
              </a:ext>
            </a:extLst>
          </p:cNvPr>
          <p:cNvSpPr txBox="1"/>
          <p:nvPr/>
        </p:nvSpPr>
        <p:spPr>
          <a:xfrm>
            <a:off x="5002665"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3</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44" name="TextBox 43">
            <a:extLst>
              <a:ext uri="{FF2B5EF4-FFF2-40B4-BE49-F238E27FC236}">
                <a16:creationId xmlns:a16="http://schemas.microsoft.com/office/drawing/2014/main" id="{0BCE6BB6-7688-4BA6-85AD-1E5D9F5CC8CD}"/>
              </a:ext>
            </a:extLst>
          </p:cNvPr>
          <p:cNvSpPr txBox="1"/>
          <p:nvPr/>
        </p:nvSpPr>
        <p:spPr>
          <a:xfrm>
            <a:off x="5534850" y="2027124"/>
            <a:ext cx="507254"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IV</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45" name="TextBox 44">
            <a:extLst>
              <a:ext uri="{FF2B5EF4-FFF2-40B4-BE49-F238E27FC236}">
                <a16:creationId xmlns:a16="http://schemas.microsoft.com/office/drawing/2014/main" id="{1649CCE9-04D7-4545-B38D-9E7BD5905591}"/>
              </a:ext>
            </a:extLst>
          </p:cNvPr>
          <p:cNvSpPr txBox="1"/>
          <p:nvPr/>
        </p:nvSpPr>
        <p:spPr>
          <a:xfrm>
            <a:off x="5609681"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4</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46" name="TextBox 45">
            <a:extLst>
              <a:ext uri="{FF2B5EF4-FFF2-40B4-BE49-F238E27FC236}">
                <a16:creationId xmlns:a16="http://schemas.microsoft.com/office/drawing/2014/main" id="{1D306FEB-76FC-403B-95F4-74835388A7BC}"/>
              </a:ext>
            </a:extLst>
          </p:cNvPr>
          <p:cNvSpPr txBox="1"/>
          <p:nvPr/>
        </p:nvSpPr>
        <p:spPr>
          <a:xfrm>
            <a:off x="6746779" y="2017499"/>
            <a:ext cx="520792"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47" name="TextBox 46">
            <a:extLst>
              <a:ext uri="{FF2B5EF4-FFF2-40B4-BE49-F238E27FC236}">
                <a16:creationId xmlns:a16="http://schemas.microsoft.com/office/drawing/2014/main" id="{446F3BC0-275B-4C65-85BD-3D649D20E767}"/>
              </a:ext>
            </a:extLst>
          </p:cNvPr>
          <p:cNvSpPr txBox="1"/>
          <p:nvPr/>
        </p:nvSpPr>
        <p:spPr>
          <a:xfrm>
            <a:off x="7306071" y="2017499"/>
            <a:ext cx="650767"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48" name="TextBox 47">
            <a:extLst>
              <a:ext uri="{FF2B5EF4-FFF2-40B4-BE49-F238E27FC236}">
                <a16:creationId xmlns:a16="http://schemas.microsoft.com/office/drawing/2014/main" id="{8E0780A0-184F-4B56-92C1-B9B71E3FAAC2}"/>
              </a:ext>
            </a:extLst>
          </p:cNvPr>
          <p:cNvSpPr txBox="1"/>
          <p:nvPr/>
        </p:nvSpPr>
        <p:spPr>
          <a:xfrm>
            <a:off x="7864675" y="2027124"/>
            <a:ext cx="706710"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VIII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49" name="TextBox 48">
            <a:extLst>
              <a:ext uri="{FF2B5EF4-FFF2-40B4-BE49-F238E27FC236}">
                <a16:creationId xmlns:a16="http://schemas.microsoft.com/office/drawing/2014/main" id="{7C208FD9-9B33-4981-A504-9690657DA2DD}"/>
              </a:ext>
            </a:extLst>
          </p:cNvPr>
          <p:cNvSpPr txBox="1"/>
          <p:nvPr/>
        </p:nvSpPr>
        <p:spPr>
          <a:xfrm>
            <a:off x="8594241" y="2017499"/>
            <a:ext cx="538087"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IX</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sp>
        <p:nvSpPr>
          <p:cNvPr id="50" name="TextBox 49">
            <a:extLst>
              <a:ext uri="{FF2B5EF4-FFF2-40B4-BE49-F238E27FC236}">
                <a16:creationId xmlns:a16="http://schemas.microsoft.com/office/drawing/2014/main" id="{BDA56BF9-C5E1-4179-83C4-6B95737D294C}"/>
              </a:ext>
            </a:extLst>
          </p:cNvPr>
          <p:cNvSpPr txBox="1"/>
          <p:nvPr/>
        </p:nvSpPr>
        <p:spPr>
          <a:xfrm>
            <a:off x="6842963"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6</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51" name="TextBox 50">
            <a:extLst>
              <a:ext uri="{FF2B5EF4-FFF2-40B4-BE49-F238E27FC236}">
                <a16:creationId xmlns:a16="http://schemas.microsoft.com/office/drawing/2014/main" id="{8731B177-0D82-47AB-8E17-CBC383A86CB4}"/>
              </a:ext>
            </a:extLst>
          </p:cNvPr>
          <p:cNvSpPr txBox="1"/>
          <p:nvPr/>
        </p:nvSpPr>
        <p:spPr>
          <a:xfrm>
            <a:off x="7449979"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7</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52" name="TextBox 51">
            <a:extLst>
              <a:ext uri="{FF2B5EF4-FFF2-40B4-BE49-F238E27FC236}">
                <a16:creationId xmlns:a16="http://schemas.microsoft.com/office/drawing/2014/main" id="{CDE7A1DF-F36A-49FA-9295-D7B5D9C52CC3}"/>
              </a:ext>
            </a:extLst>
          </p:cNvPr>
          <p:cNvSpPr txBox="1"/>
          <p:nvPr/>
        </p:nvSpPr>
        <p:spPr>
          <a:xfrm>
            <a:off x="8056995"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8</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53" name="TextBox 52">
            <a:extLst>
              <a:ext uri="{FF2B5EF4-FFF2-40B4-BE49-F238E27FC236}">
                <a16:creationId xmlns:a16="http://schemas.microsoft.com/office/drawing/2014/main" id="{6F276B49-86F4-4524-B18C-7976C8F985E4}"/>
              </a:ext>
            </a:extLst>
          </p:cNvPr>
          <p:cNvSpPr txBox="1"/>
          <p:nvPr/>
        </p:nvSpPr>
        <p:spPr>
          <a:xfrm>
            <a:off x="8644761" y="2601022"/>
            <a:ext cx="43842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9</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54" name="TextBox 53">
            <a:extLst>
              <a:ext uri="{FF2B5EF4-FFF2-40B4-BE49-F238E27FC236}">
                <a16:creationId xmlns:a16="http://schemas.microsoft.com/office/drawing/2014/main" id="{D02DC89B-F938-42EE-97B2-4EA8FAE7765A}"/>
              </a:ext>
            </a:extLst>
          </p:cNvPr>
          <p:cNvSpPr txBox="1"/>
          <p:nvPr/>
        </p:nvSpPr>
        <p:spPr>
          <a:xfrm>
            <a:off x="10040941" y="2055662"/>
            <a:ext cx="573932"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(1)</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55" name="TextBox 54">
            <a:extLst>
              <a:ext uri="{FF2B5EF4-FFF2-40B4-BE49-F238E27FC236}">
                <a16:creationId xmlns:a16="http://schemas.microsoft.com/office/drawing/2014/main" id="{CDEC1FE2-BC20-4E28-BEBA-F97BFBA989C1}"/>
              </a:ext>
            </a:extLst>
          </p:cNvPr>
          <p:cNvSpPr txBox="1"/>
          <p:nvPr/>
        </p:nvSpPr>
        <p:spPr>
          <a:xfrm>
            <a:off x="10045037" y="3777490"/>
            <a:ext cx="992930" cy="461665"/>
          </a:xfrm>
          <a:prstGeom prst="rect">
            <a:avLst/>
          </a:prstGeom>
          <a:noFill/>
        </p:spPr>
        <p:txBody>
          <a:bodyPr wrap="square">
            <a:spAutoFit/>
          </a:bodyPr>
          <a:lstStyle/>
          <a:p>
            <a:r>
              <a:rPr lang="en-US" sz="2400" dirty="0">
                <a:solidFill>
                  <a:srgbClr val="263238"/>
                </a:solidFill>
                <a:latin typeface="#9Slide03 Roboto Slab Light" pitchFamily="2" charset="0"/>
                <a:ea typeface="#9Slide03 Roboto Slab Light" pitchFamily="2" charset="0"/>
                <a:cs typeface="#9Slide03 Arima Madurai" panose="00000500000000000000" pitchFamily="2" charset="0"/>
              </a:rPr>
              <a:t>XVIII</a:t>
            </a:r>
            <a:endParaRPr lang="vi-VN" sz="2400" dirty="0">
              <a:solidFill>
                <a:srgbClr val="263238"/>
              </a:solidFill>
              <a:latin typeface="#9Slide03 Roboto Slab Light" pitchFamily="2" charset="0"/>
              <a:ea typeface="#9Slide03 Roboto Slab Light" pitchFamily="2" charset="0"/>
              <a:cs typeface="#9Slide03 Arima Madurai" panose="00000500000000000000" pitchFamily="2" charset="0"/>
            </a:endParaRPr>
          </a:p>
        </p:txBody>
      </p:sp>
      <p:sp>
        <p:nvSpPr>
          <p:cNvPr id="56" name="TextBox 55">
            <a:extLst>
              <a:ext uri="{FF2B5EF4-FFF2-40B4-BE49-F238E27FC236}">
                <a16:creationId xmlns:a16="http://schemas.microsoft.com/office/drawing/2014/main" id="{80E602C7-1087-4AF2-8583-AFCE991CB599}"/>
              </a:ext>
            </a:extLst>
          </p:cNvPr>
          <p:cNvSpPr txBox="1"/>
          <p:nvPr/>
        </p:nvSpPr>
        <p:spPr>
          <a:xfrm>
            <a:off x="10970597" y="3801383"/>
            <a:ext cx="79529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  18</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57" name="TextBox 56">
            <a:extLst>
              <a:ext uri="{FF2B5EF4-FFF2-40B4-BE49-F238E27FC236}">
                <a16:creationId xmlns:a16="http://schemas.microsoft.com/office/drawing/2014/main" id="{57F7319C-5F19-4C03-9A30-74A9F7B82EE8}"/>
              </a:ext>
            </a:extLst>
          </p:cNvPr>
          <p:cNvSpPr txBox="1"/>
          <p:nvPr/>
        </p:nvSpPr>
        <p:spPr>
          <a:xfrm>
            <a:off x="8906279" y="3751782"/>
            <a:ext cx="1269899" cy="461665"/>
          </a:xfrm>
          <a:prstGeom prst="rect">
            <a:avLst/>
          </a:prstGeom>
          <a:noFill/>
        </p:spPr>
        <p:txBody>
          <a:bodyPr wrap="none" rtlCol="0">
            <a:spAutoFit/>
          </a:bodyPr>
          <a:lstStyle/>
          <a:p>
            <a:r>
              <a:rPr lang="en-US" sz="2400" dirty="0" err="1">
                <a:solidFill>
                  <a:srgbClr val="000000"/>
                </a:solidFill>
                <a:latin typeface="#9Slide03 Jura Bold" panose="00000800000000000000" pitchFamily="2" charset="0"/>
              </a:rPr>
              <a:t>Ví</a:t>
            </a:r>
            <a:r>
              <a:rPr lang="en-US" sz="2400" dirty="0">
                <a:solidFill>
                  <a:srgbClr val="000000"/>
                </a:solidFill>
                <a:latin typeface="#9Slide03 Jura Bold" panose="00000800000000000000" pitchFamily="2" charset="0"/>
              </a:rPr>
              <a:t> </a:t>
            </a:r>
            <a:r>
              <a:rPr lang="en-US" sz="2400" dirty="0" err="1">
                <a:solidFill>
                  <a:srgbClr val="000000"/>
                </a:solidFill>
                <a:latin typeface="#9Slide03 Jura Bold" panose="00000800000000000000" pitchFamily="2" charset="0"/>
              </a:rPr>
              <a:t>dụ</a:t>
            </a:r>
            <a:r>
              <a:rPr lang="en-US" sz="2400" dirty="0">
                <a:solidFill>
                  <a:srgbClr val="000000"/>
                </a:solidFill>
                <a:latin typeface="#9Slide03 Jura Bold" panose="00000800000000000000" pitchFamily="2" charset="0"/>
              </a:rPr>
              <a:t> 1.</a:t>
            </a:r>
            <a:endParaRPr lang="vi-VN" sz="2400" dirty="0">
              <a:solidFill>
                <a:srgbClr val="000000"/>
              </a:solidFill>
              <a:latin typeface="#9Slide03 Jura Bold" panose="00000800000000000000" pitchFamily="2" charset="0"/>
            </a:endParaRPr>
          </a:p>
        </p:txBody>
      </p:sp>
      <p:sp>
        <p:nvSpPr>
          <p:cNvPr id="58" name="Google Shape;1809;p46">
            <a:extLst>
              <a:ext uri="{FF2B5EF4-FFF2-40B4-BE49-F238E27FC236}">
                <a16:creationId xmlns:a16="http://schemas.microsoft.com/office/drawing/2014/main" id="{BD81B378-8183-4355-975B-67B3648256A2}"/>
              </a:ext>
            </a:extLst>
          </p:cNvPr>
          <p:cNvSpPr/>
          <p:nvPr/>
        </p:nvSpPr>
        <p:spPr>
          <a:xfrm>
            <a:off x="8442891" y="3739622"/>
            <a:ext cx="465826" cy="444369"/>
          </a:xfrm>
          <a:prstGeom prst="roundRect">
            <a:avLst>
              <a:gd name="adj" fmla="val 26373"/>
            </a:avLst>
          </a:prstGeom>
          <a:solidFill>
            <a:srgbClr val="F3CC32">
              <a:lumMod val="75000"/>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F2F1E6"/>
                </a:solidFill>
                <a:effectLst/>
                <a:uLnTx/>
                <a:uFillTx/>
                <a:latin typeface="Kanit"/>
                <a:ea typeface="Kanit"/>
                <a:cs typeface="Kanit"/>
                <a:sym typeface="Kanit"/>
              </a:rPr>
              <a:t>V</a:t>
            </a:r>
            <a:endParaRPr kumimoji="0" sz="2000" b="1" i="0" u="none" strike="noStrike" kern="0" cap="none" spc="0" normalizeH="0" baseline="0" noProof="0" dirty="0">
              <a:ln>
                <a:noFill/>
              </a:ln>
              <a:solidFill>
                <a:srgbClr val="F2F1E6"/>
              </a:solidFill>
              <a:effectLst/>
              <a:uLnTx/>
              <a:uFillTx/>
              <a:latin typeface="Kanit"/>
              <a:ea typeface="Kanit"/>
              <a:cs typeface="Kanit"/>
              <a:sym typeface="Kanit"/>
            </a:endParaRPr>
          </a:p>
        </p:txBody>
      </p:sp>
      <p:sp>
        <p:nvSpPr>
          <p:cNvPr id="59" name="TextBox 58">
            <a:extLst>
              <a:ext uri="{FF2B5EF4-FFF2-40B4-BE49-F238E27FC236}">
                <a16:creationId xmlns:a16="http://schemas.microsoft.com/office/drawing/2014/main" id="{B18EB0DF-07B3-4002-9EAB-6E74F934479B}"/>
              </a:ext>
            </a:extLst>
          </p:cNvPr>
          <p:cNvSpPr txBox="1"/>
          <p:nvPr/>
        </p:nvSpPr>
        <p:spPr>
          <a:xfrm>
            <a:off x="858377" y="5181614"/>
            <a:ext cx="496604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thêm</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bên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trái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mỗi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ở (1) </a:t>
            </a:r>
            <a:r>
              <a:rPr lang="en-US" sz="2400" dirty="0" err="1">
                <a:solidFill>
                  <a:srgbClr val="263238"/>
                </a:solidFill>
                <a:latin typeface="#9Slide03 Arima Madurai" panose="00000500000000000000" pitchFamily="2" charset="0"/>
                <a:cs typeface="#9Slide03 Arima Madurai" panose="00000500000000000000" pitchFamily="2" charset="0"/>
              </a:rPr>
              <a:t>hai</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kí</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60" name="TextBox 59">
            <a:extLst>
              <a:ext uri="{FF2B5EF4-FFF2-40B4-BE49-F238E27FC236}">
                <a16:creationId xmlns:a16="http://schemas.microsoft.com/office/drawing/2014/main" id="{411E4723-5A7D-47EF-A67C-CF3696AA664D}"/>
              </a:ext>
            </a:extLst>
          </p:cNvPr>
          <p:cNvSpPr txBox="1"/>
          <p:nvPr/>
        </p:nvSpPr>
        <p:spPr>
          <a:xfrm>
            <a:off x="5580569" y="5138032"/>
            <a:ext cx="334621" cy="461665"/>
          </a:xfrm>
          <a:prstGeom prst="rect">
            <a:avLst/>
          </a:prstGeom>
          <a:noFill/>
        </p:spPr>
        <p:txBody>
          <a:bodyPr wrap="square">
            <a:spAutoFit/>
          </a:bodyPr>
          <a:lstStyle/>
          <a:p>
            <a:r>
              <a:rPr lang="en-US" sz="2400" dirty="0">
                <a:solidFill>
                  <a:srgbClr val="263238"/>
                </a:solidFill>
                <a:latin typeface="#9Slide03 Roboto Slab Light" pitchFamily="2" charset="0"/>
                <a:ea typeface="#9Slide03 Roboto Slab Light" pitchFamily="2" charset="0"/>
                <a:cs typeface="#9Slide03 Arima Madurai" panose="00000500000000000000" pitchFamily="2" charset="0"/>
              </a:rPr>
              <a:t>X</a:t>
            </a:r>
            <a:endParaRPr lang="vi-VN" sz="2400" dirty="0">
              <a:solidFill>
                <a:srgbClr val="263238"/>
              </a:solidFill>
              <a:latin typeface="#9Slide03 Roboto Slab Light" pitchFamily="2" charset="0"/>
              <a:ea typeface="#9Slide03 Roboto Slab Light" pitchFamily="2" charset="0"/>
              <a:cs typeface="#9Slide03 Arima Madurai" panose="00000500000000000000" pitchFamily="2" charset="0"/>
            </a:endParaRPr>
          </a:p>
        </p:txBody>
      </p:sp>
      <p:sp>
        <p:nvSpPr>
          <p:cNvPr id="61" name="TextBox 60">
            <a:extLst>
              <a:ext uri="{FF2B5EF4-FFF2-40B4-BE49-F238E27FC236}">
                <a16:creationId xmlns:a16="http://schemas.microsoft.com/office/drawing/2014/main" id="{97D676D7-CD4C-464C-88F0-025682E69F81}"/>
              </a:ext>
            </a:extLst>
          </p:cNvPr>
          <p:cNvSpPr txBox="1"/>
          <p:nvPr/>
        </p:nvSpPr>
        <p:spPr>
          <a:xfrm>
            <a:off x="10083779" y="5017997"/>
            <a:ext cx="1189196" cy="461665"/>
          </a:xfrm>
          <a:prstGeom prst="rect">
            <a:avLst/>
          </a:prstGeom>
          <a:noFill/>
        </p:spPr>
        <p:txBody>
          <a:bodyPr wrap="square">
            <a:spAutoFit/>
          </a:bodyPr>
          <a:lstStyle/>
          <a:p>
            <a:r>
              <a:rPr lang="en-US" sz="2400" dirty="0">
                <a:solidFill>
                  <a:srgbClr val="263238"/>
                </a:solidFill>
                <a:latin typeface="#9Slide03 Roboto Slab Light" pitchFamily="2" charset="0"/>
                <a:ea typeface="#9Slide03 Roboto Slab Light" pitchFamily="2" charset="0"/>
                <a:cs typeface="#9Slide03 Arima Madurai" panose="00000500000000000000" pitchFamily="2" charset="0"/>
              </a:rPr>
              <a:t>XXVIII</a:t>
            </a:r>
            <a:endParaRPr lang="vi-VN" sz="2400" dirty="0">
              <a:solidFill>
                <a:srgbClr val="263238"/>
              </a:solidFill>
              <a:latin typeface="#9Slide03 Roboto Slab Light" pitchFamily="2" charset="0"/>
              <a:ea typeface="#9Slide03 Roboto Slab Light" pitchFamily="2" charset="0"/>
              <a:cs typeface="#9Slide03 Arima Madurai" panose="00000500000000000000" pitchFamily="2" charset="0"/>
            </a:endParaRPr>
          </a:p>
        </p:txBody>
      </p:sp>
      <p:sp>
        <p:nvSpPr>
          <p:cNvPr id="62" name="TextBox 61">
            <a:extLst>
              <a:ext uri="{FF2B5EF4-FFF2-40B4-BE49-F238E27FC236}">
                <a16:creationId xmlns:a16="http://schemas.microsoft.com/office/drawing/2014/main" id="{C79AD1F9-E909-4683-9155-4D1F1806C5C8}"/>
              </a:ext>
            </a:extLst>
          </p:cNvPr>
          <p:cNvSpPr txBox="1"/>
          <p:nvPr/>
        </p:nvSpPr>
        <p:spPr>
          <a:xfrm>
            <a:off x="11069168" y="5064857"/>
            <a:ext cx="795293"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  28</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sp>
        <p:nvSpPr>
          <p:cNvPr id="63" name="TextBox 62">
            <a:extLst>
              <a:ext uri="{FF2B5EF4-FFF2-40B4-BE49-F238E27FC236}">
                <a16:creationId xmlns:a16="http://schemas.microsoft.com/office/drawing/2014/main" id="{17504A40-7038-4569-93FB-10375184FAA5}"/>
              </a:ext>
            </a:extLst>
          </p:cNvPr>
          <p:cNvSpPr txBox="1"/>
          <p:nvPr/>
        </p:nvSpPr>
        <p:spPr>
          <a:xfrm>
            <a:off x="8915268" y="5017997"/>
            <a:ext cx="1326004" cy="461665"/>
          </a:xfrm>
          <a:prstGeom prst="rect">
            <a:avLst/>
          </a:prstGeom>
          <a:noFill/>
        </p:spPr>
        <p:txBody>
          <a:bodyPr wrap="none" rtlCol="0">
            <a:spAutoFit/>
          </a:bodyPr>
          <a:lstStyle/>
          <a:p>
            <a:r>
              <a:rPr lang="en-US" sz="2400" dirty="0" err="1">
                <a:solidFill>
                  <a:srgbClr val="000000"/>
                </a:solidFill>
                <a:latin typeface="#9Slide03 Jura Bold" panose="00000800000000000000" pitchFamily="2" charset="0"/>
              </a:rPr>
              <a:t>Ví</a:t>
            </a:r>
            <a:r>
              <a:rPr lang="en-US" sz="2400" dirty="0">
                <a:solidFill>
                  <a:srgbClr val="000000"/>
                </a:solidFill>
                <a:latin typeface="#9Slide03 Jura Bold" panose="00000800000000000000" pitchFamily="2" charset="0"/>
              </a:rPr>
              <a:t> </a:t>
            </a:r>
            <a:r>
              <a:rPr lang="en-US" sz="2400" dirty="0" err="1">
                <a:solidFill>
                  <a:srgbClr val="000000"/>
                </a:solidFill>
                <a:latin typeface="#9Slide03 Jura Bold" panose="00000800000000000000" pitchFamily="2" charset="0"/>
              </a:rPr>
              <a:t>dụ</a:t>
            </a:r>
            <a:r>
              <a:rPr lang="en-US" sz="2400" dirty="0">
                <a:solidFill>
                  <a:srgbClr val="000000"/>
                </a:solidFill>
                <a:latin typeface="#9Slide03 Jura Bold" panose="00000800000000000000" pitchFamily="2" charset="0"/>
              </a:rPr>
              <a:t> 2.</a:t>
            </a:r>
            <a:endParaRPr lang="vi-VN" sz="2400" dirty="0">
              <a:solidFill>
                <a:srgbClr val="000000"/>
              </a:solidFill>
              <a:latin typeface="#9Slide03 Jura Bold" panose="00000800000000000000" pitchFamily="2" charset="0"/>
            </a:endParaRPr>
          </a:p>
        </p:txBody>
      </p:sp>
      <p:sp>
        <p:nvSpPr>
          <p:cNvPr id="64" name="Google Shape;1809;p46">
            <a:extLst>
              <a:ext uri="{FF2B5EF4-FFF2-40B4-BE49-F238E27FC236}">
                <a16:creationId xmlns:a16="http://schemas.microsoft.com/office/drawing/2014/main" id="{3C7D8CDE-A00C-4C12-8A84-2A7249138C84}"/>
              </a:ext>
            </a:extLst>
          </p:cNvPr>
          <p:cNvSpPr/>
          <p:nvPr/>
        </p:nvSpPr>
        <p:spPr>
          <a:xfrm>
            <a:off x="8464397" y="5050665"/>
            <a:ext cx="465826" cy="444369"/>
          </a:xfrm>
          <a:prstGeom prst="roundRect">
            <a:avLst>
              <a:gd name="adj" fmla="val 26373"/>
            </a:avLst>
          </a:prstGeom>
          <a:solidFill>
            <a:srgbClr val="F3CC32">
              <a:lumMod val="75000"/>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F2F1E6"/>
                </a:solidFill>
                <a:effectLst/>
                <a:uLnTx/>
                <a:uFillTx/>
                <a:latin typeface="Kanit"/>
                <a:ea typeface="Kanit"/>
                <a:cs typeface="Kanit"/>
                <a:sym typeface="Kanit"/>
              </a:rPr>
              <a:t>V</a:t>
            </a:r>
            <a:endParaRPr kumimoji="0" sz="2000" b="1" i="0" u="none" strike="noStrike" kern="0" cap="none" spc="0" normalizeH="0" baseline="0" noProof="0" dirty="0">
              <a:ln>
                <a:noFill/>
              </a:ln>
              <a:solidFill>
                <a:srgbClr val="F2F1E6"/>
              </a:solidFill>
              <a:effectLst/>
              <a:uLnTx/>
              <a:uFillTx/>
              <a:latin typeface="Kanit"/>
              <a:ea typeface="Kanit"/>
              <a:cs typeface="Kanit"/>
              <a:sym typeface="Kanit"/>
            </a:endParaRPr>
          </a:p>
        </p:txBody>
      </p:sp>
      <p:sp>
        <p:nvSpPr>
          <p:cNvPr id="65" name="TextBox 64">
            <a:extLst>
              <a:ext uri="{FF2B5EF4-FFF2-40B4-BE49-F238E27FC236}">
                <a16:creationId xmlns:a16="http://schemas.microsoft.com/office/drawing/2014/main" id="{ACA27817-FB93-4C7B-BD38-0C5CC5B242CC}"/>
              </a:ext>
            </a:extLst>
          </p:cNvPr>
          <p:cNvSpPr txBox="1"/>
          <p:nvPr/>
        </p:nvSpPr>
        <p:spPr>
          <a:xfrm>
            <a:off x="5840471" y="3830656"/>
            <a:ext cx="2452617" cy="461665"/>
          </a:xfrm>
          <a:prstGeom prst="rect">
            <a:avLst/>
          </a:prstGeom>
          <a:noFill/>
        </p:spPr>
        <p:txBody>
          <a:bodyPr wrap="square">
            <a:spAutoFit/>
          </a:bodyPr>
          <a:lstStyle/>
          <a:p>
            <a:r>
              <a:rPr lang="en-US" sz="2400" dirty="0">
                <a:solidFill>
                  <a:srgbClr val="FF0000"/>
                </a:solidFill>
                <a:latin typeface="#9Slide03 Arima Madurai" panose="00000500000000000000" pitchFamily="2" charset="0"/>
                <a:cs typeface="#9Slide03 Arima Madurai" panose="00000500000000000000" pitchFamily="2" charset="0"/>
              </a:rPr>
              <a:t>(</a:t>
            </a:r>
            <a:r>
              <a:rPr lang="en-US" sz="2400" dirty="0" err="1">
                <a:solidFill>
                  <a:srgbClr val="FF0000"/>
                </a:solidFill>
                <a:latin typeface="#9Slide03 Arima Madurai" panose="00000500000000000000" pitchFamily="2" charset="0"/>
                <a:cs typeface="#9Slide03 Arima Madurai" panose="00000500000000000000" pitchFamily="2" charset="0"/>
              </a:rPr>
              <a:t>thêm</a:t>
            </a:r>
            <a:r>
              <a:rPr lang="en-US" sz="2400" dirty="0">
                <a:solidFill>
                  <a:srgbClr val="FF0000"/>
                </a:solidFill>
                <a:latin typeface="#9Slide03 Arima Madurai" panose="00000500000000000000" pitchFamily="2" charset="0"/>
                <a:cs typeface="#9Slide03 Arima Madurai" panose="00000500000000000000" pitchFamily="2" charset="0"/>
              </a:rPr>
              <a:t> 10 </a:t>
            </a:r>
            <a:r>
              <a:rPr lang="en-US" sz="2400" dirty="0" err="1">
                <a:solidFill>
                  <a:srgbClr val="FF0000"/>
                </a:solidFill>
                <a:latin typeface="#9Slide03 Arima Madurai" panose="00000500000000000000" pitchFamily="2" charset="0"/>
                <a:cs typeface="#9Slide03 Arima Madurai" panose="00000500000000000000" pitchFamily="2" charset="0"/>
              </a:rPr>
              <a:t>đơn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vị</a:t>
            </a:r>
            <a:r>
              <a:rPr lang="en-US" sz="2400" dirty="0">
                <a:solidFill>
                  <a:srgbClr val="FF0000"/>
                </a:solidFill>
                <a:latin typeface="#9Slide03 Arima Madurai" panose="00000500000000000000" pitchFamily="2" charset="0"/>
                <a:cs typeface="#9Slide03 Arima Madurai" panose="00000500000000000000" pitchFamily="2" charset="0"/>
              </a:rPr>
              <a:t>)</a:t>
            </a:r>
            <a:endParaRPr lang="vi-VN" sz="2400" dirty="0">
              <a:solidFill>
                <a:srgbClr val="FF0000"/>
              </a:solidFill>
              <a:latin typeface="#9Slide03 Arima Madurai" panose="00000500000000000000" pitchFamily="2" charset="0"/>
              <a:cs typeface="#9Slide03 Arima Madurai" panose="00000500000000000000" pitchFamily="2" charset="0"/>
            </a:endParaRPr>
          </a:p>
        </p:txBody>
      </p:sp>
      <p:sp>
        <p:nvSpPr>
          <p:cNvPr id="66" name="TextBox 65">
            <a:extLst>
              <a:ext uri="{FF2B5EF4-FFF2-40B4-BE49-F238E27FC236}">
                <a16:creationId xmlns:a16="http://schemas.microsoft.com/office/drawing/2014/main" id="{04B238B3-CFD3-48B6-8A55-D5EB851F6958}"/>
              </a:ext>
            </a:extLst>
          </p:cNvPr>
          <p:cNvSpPr txBox="1"/>
          <p:nvPr/>
        </p:nvSpPr>
        <p:spPr>
          <a:xfrm>
            <a:off x="5854067" y="5181614"/>
            <a:ext cx="2602251" cy="461665"/>
          </a:xfrm>
          <a:prstGeom prst="rect">
            <a:avLst/>
          </a:prstGeom>
          <a:noFill/>
        </p:spPr>
        <p:txBody>
          <a:bodyPr wrap="square">
            <a:spAutoFit/>
          </a:bodyPr>
          <a:lstStyle/>
          <a:p>
            <a:r>
              <a:rPr lang="en-US" sz="2400" dirty="0">
                <a:solidFill>
                  <a:srgbClr val="FF0000"/>
                </a:solidFill>
                <a:latin typeface="#9Slide03 Arima Madurai" panose="00000500000000000000" pitchFamily="2" charset="0"/>
                <a:cs typeface="#9Slide03 Arima Madurai" panose="00000500000000000000" pitchFamily="2" charset="0"/>
              </a:rPr>
              <a:t>(</a:t>
            </a:r>
            <a:r>
              <a:rPr lang="en-US" sz="2400" dirty="0" err="1">
                <a:solidFill>
                  <a:srgbClr val="FF0000"/>
                </a:solidFill>
                <a:latin typeface="#9Slide03 Arima Madurai" panose="00000500000000000000" pitchFamily="2" charset="0"/>
                <a:cs typeface="#9Slide03 Arima Madurai" panose="00000500000000000000" pitchFamily="2" charset="0"/>
              </a:rPr>
              <a:t>thêm</a:t>
            </a:r>
            <a:r>
              <a:rPr lang="en-US" sz="2400" dirty="0">
                <a:solidFill>
                  <a:srgbClr val="FF0000"/>
                </a:solidFill>
                <a:latin typeface="#9Slide03 Arima Madurai" panose="00000500000000000000" pitchFamily="2" charset="0"/>
                <a:cs typeface="#9Slide03 Arima Madurai" panose="00000500000000000000" pitchFamily="2" charset="0"/>
              </a:rPr>
              <a:t> 20 </a:t>
            </a:r>
            <a:r>
              <a:rPr lang="en-US" sz="2400" dirty="0" err="1">
                <a:solidFill>
                  <a:srgbClr val="FF0000"/>
                </a:solidFill>
                <a:latin typeface="#9Slide03 Arima Madurai" panose="00000500000000000000" pitchFamily="2" charset="0"/>
                <a:cs typeface="#9Slide03 Arima Madurai" panose="00000500000000000000" pitchFamily="2" charset="0"/>
              </a:rPr>
              <a:t>đơn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vị</a:t>
            </a:r>
            <a:r>
              <a:rPr lang="en-US" sz="2400" dirty="0">
                <a:solidFill>
                  <a:srgbClr val="FF0000"/>
                </a:solidFill>
                <a:latin typeface="#9Slide03 Arima Madurai" panose="00000500000000000000" pitchFamily="2" charset="0"/>
                <a:cs typeface="#9Slide03 Arima Madurai" panose="00000500000000000000" pitchFamily="2" charset="0"/>
              </a:rPr>
              <a:t>)</a:t>
            </a:r>
            <a:endParaRPr lang="vi-VN" sz="2400" dirty="0">
              <a:solidFill>
                <a:srgbClr val="FF0000"/>
              </a:solidFill>
              <a:latin typeface="#9Slide03 Arima Madurai" panose="00000500000000000000" pitchFamily="2" charset="0"/>
              <a:cs typeface="#9Slide03 Arima Madurai" panose="00000500000000000000" pitchFamily="2" charset="0"/>
            </a:endParaRPr>
          </a:p>
        </p:txBody>
      </p:sp>
      <p:sp>
        <p:nvSpPr>
          <p:cNvPr id="67" name="TextBox 66">
            <a:extLst>
              <a:ext uri="{FF2B5EF4-FFF2-40B4-BE49-F238E27FC236}">
                <a16:creationId xmlns:a16="http://schemas.microsoft.com/office/drawing/2014/main" id="{EF1101EF-ACA2-47BB-A142-2040B8B1E44D}"/>
              </a:ext>
            </a:extLst>
          </p:cNvPr>
          <p:cNvSpPr txBox="1"/>
          <p:nvPr/>
        </p:nvSpPr>
        <p:spPr>
          <a:xfrm>
            <a:off x="10680099" y="5468238"/>
            <a:ext cx="1365527" cy="461665"/>
          </a:xfrm>
          <a:prstGeom prst="rect">
            <a:avLst/>
          </a:prstGeom>
          <a:noFill/>
        </p:spPr>
        <p:txBody>
          <a:bodyPr wrap="square">
            <a:spAutoFit/>
          </a:bodyPr>
          <a:lstStyle/>
          <a:p>
            <a:r>
              <a:rPr lang="en-US" sz="2400" dirty="0">
                <a:solidFill>
                  <a:srgbClr val="F3CC32">
                    <a:lumMod val="50000"/>
                  </a:srgbClr>
                </a:solidFill>
                <a:latin typeface="#9Slide03 Arima Madurai" panose="00000500000000000000" pitchFamily="2" charset="0"/>
                <a:cs typeface="#9Slide03 Arima Madurai" panose="00000500000000000000" pitchFamily="2" charset="0"/>
              </a:rPr>
              <a:t>(8 + 20)</a:t>
            </a:r>
            <a:endParaRPr lang="vi-VN" sz="2400" dirty="0">
              <a:solidFill>
                <a:srgbClr val="F3CC32">
                  <a:lumMod val="50000"/>
                </a:srgbClr>
              </a:solidFill>
              <a:latin typeface="#9Slide03 Arima Madurai" panose="00000500000000000000" pitchFamily="2" charset="0"/>
              <a:cs typeface="#9Slide03 Arima Madurai" panose="00000500000000000000" pitchFamily="2" charset="0"/>
            </a:endParaRPr>
          </a:p>
        </p:txBody>
      </p:sp>
      <p:pic>
        <p:nvPicPr>
          <p:cNvPr id="9" name="Picture 8">
            <a:extLst>
              <a:ext uri="{FF2B5EF4-FFF2-40B4-BE49-F238E27FC236}">
                <a16:creationId xmlns:a16="http://schemas.microsoft.com/office/drawing/2014/main" id="{5052004D-02B6-A8F9-1A1F-EA30C8056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6B00C384-F37B-81BF-E156-BBF3B7F20C8B}"/>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0" name="Arrow: Chevron 9">
            <a:extLst>
              <a:ext uri="{FF2B5EF4-FFF2-40B4-BE49-F238E27FC236}">
                <a16:creationId xmlns:a16="http://schemas.microsoft.com/office/drawing/2014/main" id="{3ACDCFC1-D14A-C585-DA93-1C054875C511}"/>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TextBox 10">
            <a:extLst>
              <a:ext uri="{FF2B5EF4-FFF2-40B4-BE49-F238E27FC236}">
                <a16:creationId xmlns:a16="http://schemas.microsoft.com/office/drawing/2014/main" id="{E8DF98D7-62F2-8F15-4AF6-84D6C69033BA}"/>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spTree>
    <p:extLst>
      <p:ext uri="{BB962C8B-B14F-4D97-AF65-F5344CB8AC3E}">
        <p14:creationId xmlns:p14="http://schemas.microsoft.com/office/powerpoint/2010/main" val="311960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down)">
                                      <p:cBhvr>
                                        <p:cTn id="37" dur="500"/>
                                        <p:tgtEl>
                                          <p:spTgt spid="5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down)">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down)">
                                      <p:cBhvr>
                                        <p:cTn id="45" dur="500"/>
                                        <p:tgtEl>
                                          <p:spTgt spid="5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down)">
                                      <p:cBhvr>
                                        <p:cTn id="53" dur="500"/>
                                        <p:tgtEl>
                                          <p:spTgt spid="6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wipe(down)">
                                      <p:cBhvr>
                                        <p:cTn id="56" dur="500"/>
                                        <p:tgtEl>
                                          <p:spTgt spid="5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down)">
                                      <p:cBhvr>
                                        <p:cTn id="66" dur="500"/>
                                        <p:tgtEl>
                                          <p:spTgt spid="6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dow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down)">
                                      <p:cBhvr>
                                        <p:cTn id="77" dur="500"/>
                                        <p:tgtEl>
                                          <p:spTgt spid="6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down)">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2" grpId="0"/>
      <p:bldP spid="13" grpId="0"/>
      <p:bldP spid="14" grpId="0"/>
      <p:bldP spid="55" grpId="0"/>
      <p:bldP spid="56" grpId="0"/>
      <p:bldP spid="57" grpId="0"/>
      <p:bldP spid="58" grpId="0" animBg="1"/>
      <p:bldP spid="59" grpId="0"/>
      <p:bldP spid="60" grpId="0"/>
      <p:bldP spid="61" grpId="0"/>
      <p:bldP spid="62" grpId="0"/>
      <p:bldP spid="63" grpId="0"/>
      <p:bldP spid="64" grpId="0" animBg="1"/>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874A270D-3BE7-4DEF-86DA-E7CC8A9840CC}"/>
              </a:ext>
            </a:extLst>
          </p:cNvPr>
          <p:cNvSpPr txBox="1"/>
          <p:nvPr/>
        </p:nvSpPr>
        <p:spPr>
          <a:xfrm>
            <a:off x="1768230" y="1641931"/>
            <a:ext cx="3881799" cy="600164"/>
          </a:xfrm>
          <a:prstGeom prst="rect">
            <a:avLst/>
          </a:prstGeom>
          <a:noFill/>
        </p:spPr>
        <p:txBody>
          <a:bodyPr wrap="square">
            <a:spAutoFit/>
          </a:bodyPr>
          <a:lstStyle/>
          <a:p>
            <a:pPr>
              <a:lnSpc>
                <a:spcPct val="150000"/>
              </a:lnSpc>
            </a:pPr>
            <a:r>
              <a:rPr lang="en-US" sz="2400" dirty="0">
                <a:solidFill>
                  <a:srgbClr val="263238"/>
                </a:solidFill>
                <a:latin typeface="#9Slide03 Jura Bold" panose="00000800000000000000" pitchFamily="2" charset="0"/>
              </a:rPr>
              <a:t> </a:t>
            </a:r>
            <a:r>
              <a:rPr lang="vi-VN" sz="2400" dirty="0">
                <a:solidFill>
                  <a:srgbClr val="263238"/>
                </a:solidFill>
                <a:latin typeface="#9Slide03 Arima Madurai" panose="020B0604020202020204" charset="-93"/>
                <a:cs typeface="#9Slide03 Arima Madurai" panose="020B0604020202020204" charset="-93"/>
              </a:rPr>
              <a:t>Đọc các số La Mã sau: </a:t>
            </a:r>
          </a:p>
        </p:txBody>
      </p:sp>
      <p:sp>
        <p:nvSpPr>
          <p:cNvPr id="69" name="Google Shape;1808;p46">
            <a:extLst>
              <a:ext uri="{FF2B5EF4-FFF2-40B4-BE49-F238E27FC236}">
                <a16:creationId xmlns:a16="http://schemas.microsoft.com/office/drawing/2014/main" id="{B2CD7AE1-FE36-46B7-9C9B-A89EBA6FAF00}"/>
              </a:ext>
            </a:extLst>
          </p:cNvPr>
          <p:cNvSpPr/>
          <p:nvPr/>
        </p:nvSpPr>
        <p:spPr>
          <a:xfrm>
            <a:off x="1280478" y="170045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 name="TextBox 6">
            <a:extLst>
              <a:ext uri="{FF2B5EF4-FFF2-40B4-BE49-F238E27FC236}">
                <a16:creationId xmlns:a16="http://schemas.microsoft.com/office/drawing/2014/main" id="{02918595-1AEE-538C-F70D-B81AC3A04FBA}"/>
              </a:ext>
            </a:extLst>
          </p:cNvPr>
          <p:cNvSpPr txBox="1"/>
          <p:nvPr/>
        </p:nvSpPr>
        <p:spPr>
          <a:xfrm>
            <a:off x="3979031" y="2281188"/>
            <a:ext cx="4966636" cy="461665"/>
          </a:xfrm>
          <a:prstGeom prst="rect">
            <a:avLst/>
          </a:prstGeom>
          <a:noFill/>
        </p:spPr>
        <p:txBody>
          <a:bodyPr wrap="square" rtlCol="0">
            <a:spAutoFit/>
          </a:bodyPr>
          <a:lstStyle/>
          <a:p>
            <a:r>
              <a:rPr lang="vi-VN" sz="2400" dirty="0">
                <a:solidFill>
                  <a:srgbClr val="000000"/>
                </a:solidFill>
                <a:latin typeface="#9Slide03 Roboto Slab Light" panose="020B0604020202020204" charset="0"/>
                <a:ea typeface="#9Slide03 Roboto Slab Light" panose="020B0604020202020204" charset="0"/>
              </a:rPr>
              <a:t>XVI, XVIII, XXII, XXVI, XXVIII.</a:t>
            </a:r>
          </a:p>
        </p:txBody>
      </p:sp>
      <p:sp>
        <p:nvSpPr>
          <p:cNvPr id="8" name="TextBox 7">
            <a:extLst>
              <a:ext uri="{FF2B5EF4-FFF2-40B4-BE49-F238E27FC236}">
                <a16:creationId xmlns:a16="http://schemas.microsoft.com/office/drawing/2014/main" id="{29697E3C-A492-5118-AED9-D628CA9366A2}"/>
              </a:ext>
            </a:extLst>
          </p:cNvPr>
          <p:cNvSpPr txBox="1"/>
          <p:nvPr/>
        </p:nvSpPr>
        <p:spPr>
          <a:xfrm>
            <a:off x="1721902" y="3223433"/>
            <a:ext cx="4148488" cy="461665"/>
          </a:xfrm>
          <a:prstGeom prst="rect">
            <a:avLst/>
          </a:prstGeom>
          <a:noFill/>
        </p:spPr>
        <p:txBody>
          <a:bodyPr wrap="square" rtlCol="0">
            <a:spAutoFit/>
          </a:bodyPr>
          <a:lstStyle/>
          <a:p>
            <a:r>
              <a:rPr lang="vi-VN" sz="2400" dirty="0">
                <a:solidFill>
                  <a:srgbClr val="0070C0"/>
                </a:solidFill>
                <a:latin typeface="#9Slide03 Roboto Slab Light" panose="020B0604020202020204" charset="0"/>
                <a:ea typeface="#9Slide03 Roboto Slab Light" panose="020B0604020202020204" charset="0"/>
              </a:rPr>
              <a:t>XVI </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đọc là : mười sáu ; </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2" name="TextBox 11">
            <a:extLst>
              <a:ext uri="{FF2B5EF4-FFF2-40B4-BE49-F238E27FC236}">
                <a16:creationId xmlns:a16="http://schemas.microsoft.com/office/drawing/2014/main" id="{A4F6E8BA-042F-B2C6-7DF6-DD98BEAE29AC}"/>
              </a:ext>
            </a:extLst>
          </p:cNvPr>
          <p:cNvSpPr txBox="1"/>
          <p:nvPr/>
        </p:nvSpPr>
        <p:spPr>
          <a:xfrm>
            <a:off x="1672756" y="3970176"/>
            <a:ext cx="4421793" cy="461665"/>
          </a:xfrm>
          <a:prstGeom prst="rect">
            <a:avLst/>
          </a:prstGeom>
          <a:noFill/>
        </p:spPr>
        <p:txBody>
          <a:bodyPr wrap="square" rtlCol="0">
            <a:spAutoFit/>
          </a:bodyPr>
          <a:lstStyle/>
          <a:p>
            <a:r>
              <a:rPr lang="vi-VN" sz="2400" dirty="0">
                <a:solidFill>
                  <a:srgbClr val="0070C0"/>
                </a:solidFill>
                <a:latin typeface="#9Slide03 Roboto Slab Light" panose="020B0604020202020204" charset="0"/>
                <a:ea typeface="#9Slide03 Roboto Slab Light" panose="020B0604020202020204" charset="0"/>
              </a:rPr>
              <a:t>XVIII </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đọc là: mười tám ; </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3" name="TextBox 12">
            <a:extLst>
              <a:ext uri="{FF2B5EF4-FFF2-40B4-BE49-F238E27FC236}">
                <a16:creationId xmlns:a16="http://schemas.microsoft.com/office/drawing/2014/main" id="{F6E3A1FE-76EA-0CC0-DF2D-2091C25A2349}"/>
              </a:ext>
            </a:extLst>
          </p:cNvPr>
          <p:cNvSpPr txBox="1"/>
          <p:nvPr/>
        </p:nvSpPr>
        <p:spPr>
          <a:xfrm>
            <a:off x="1635274" y="4675127"/>
            <a:ext cx="3773104" cy="461665"/>
          </a:xfrm>
          <a:prstGeom prst="rect">
            <a:avLst/>
          </a:prstGeom>
          <a:noFill/>
        </p:spPr>
        <p:txBody>
          <a:bodyPr wrap="square" rtlCol="0">
            <a:spAutoFit/>
          </a:bodyPr>
          <a:lstStyle/>
          <a:p>
            <a:r>
              <a:rPr lang="vi-VN" sz="2400" dirty="0">
                <a:solidFill>
                  <a:srgbClr val="0070C0"/>
                </a:solidFill>
                <a:latin typeface="#9Slide03 Roboto Slab Light" panose="020B0604020202020204" charset="0"/>
                <a:ea typeface="#9Slide03 Roboto Slab Light" panose="020B0604020202020204" charset="0"/>
              </a:rPr>
              <a:t>XXII </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đọc là: hai mươi hai;</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4" name="TextBox 13">
            <a:extLst>
              <a:ext uri="{FF2B5EF4-FFF2-40B4-BE49-F238E27FC236}">
                <a16:creationId xmlns:a16="http://schemas.microsoft.com/office/drawing/2014/main" id="{0722146D-F1EA-9412-28EF-DE06003FD24B}"/>
              </a:ext>
            </a:extLst>
          </p:cNvPr>
          <p:cNvSpPr txBox="1"/>
          <p:nvPr/>
        </p:nvSpPr>
        <p:spPr>
          <a:xfrm>
            <a:off x="6561226" y="3236285"/>
            <a:ext cx="3908872" cy="461665"/>
          </a:xfrm>
          <a:prstGeom prst="rect">
            <a:avLst/>
          </a:prstGeom>
          <a:noFill/>
        </p:spPr>
        <p:txBody>
          <a:bodyPr wrap="square" rtlCol="0">
            <a:spAutoFit/>
          </a:bodyPr>
          <a:lstStyle/>
          <a:p>
            <a:r>
              <a:rPr lang="vi-VN" sz="2400" dirty="0">
                <a:solidFill>
                  <a:srgbClr val="0070C0"/>
                </a:solidFill>
                <a:latin typeface="#9Slide03 Roboto Slab Light" panose="020B0604020202020204" charset="0"/>
                <a:ea typeface="#9Slide03 Roboto Slab Light" panose="020B0604020202020204" charset="0"/>
              </a:rPr>
              <a:t>XXVI </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đọc là: hai mươi sáu; </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5" name="TextBox 14">
            <a:extLst>
              <a:ext uri="{FF2B5EF4-FFF2-40B4-BE49-F238E27FC236}">
                <a16:creationId xmlns:a16="http://schemas.microsoft.com/office/drawing/2014/main" id="{54CB2374-FAFC-F3F4-82DC-9BC8DF86BD71}"/>
              </a:ext>
            </a:extLst>
          </p:cNvPr>
          <p:cNvSpPr txBox="1"/>
          <p:nvPr/>
        </p:nvSpPr>
        <p:spPr>
          <a:xfrm>
            <a:off x="6512080" y="3935236"/>
            <a:ext cx="4314900" cy="461665"/>
          </a:xfrm>
          <a:prstGeom prst="rect">
            <a:avLst/>
          </a:prstGeom>
          <a:noFill/>
        </p:spPr>
        <p:txBody>
          <a:bodyPr wrap="square" rtlCol="0">
            <a:spAutoFit/>
          </a:bodyPr>
          <a:lstStyle/>
          <a:p>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XXVIII </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đọc là: hai mươi tám.</a:t>
            </a:r>
            <a:endPar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endParaRPr>
          </a:p>
        </p:txBody>
      </p:sp>
      <p:pic>
        <p:nvPicPr>
          <p:cNvPr id="6" name="Picture 5">
            <a:extLst>
              <a:ext uri="{FF2B5EF4-FFF2-40B4-BE49-F238E27FC236}">
                <a16:creationId xmlns:a16="http://schemas.microsoft.com/office/drawing/2014/main" id="{F7FDDA27-013B-57E7-ED8D-8B421B657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B9B2B1E8-62D8-E475-F94F-6E9CACF23B95}"/>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9" name="Arrow: Chevron 8">
            <a:extLst>
              <a:ext uri="{FF2B5EF4-FFF2-40B4-BE49-F238E27FC236}">
                <a16:creationId xmlns:a16="http://schemas.microsoft.com/office/drawing/2014/main" id="{9A944991-EBE3-1070-3C71-BD465EEB9857}"/>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E5612C05-A53A-216B-9651-D312947861ED}"/>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pic>
        <p:nvPicPr>
          <p:cNvPr id="11" name="Graphic 10">
            <a:extLst>
              <a:ext uri="{FF2B5EF4-FFF2-40B4-BE49-F238E27FC236}">
                <a16:creationId xmlns:a16="http://schemas.microsoft.com/office/drawing/2014/main" id="{E6113A83-44FD-6FC9-017E-0AEBBE384D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999" y="1641931"/>
            <a:ext cx="291235" cy="569853"/>
          </a:xfrm>
          <a:prstGeom prst="rect">
            <a:avLst/>
          </a:prstGeom>
        </p:spPr>
      </p:pic>
    </p:spTree>
    <p:extLst>
      <p:ext uri="{BB962C8B-B14F-4D97-AF65-F5344CB8AC3E}">
        <p14:creationId xmlns:p14="http://schemas.microsoft.com/office/powerpoint/2010/main" val="314379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down)">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8" presetClass="emph" presetSubtype="0" fill="hold" nodeType="withEffect">
                                  <p:stCondLst>
                                    <p:cond delay="0"/>
                                  </p:stCondLst>
                                  <p:childTnLst>
                                    <p:animRot by="216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 grpId="0"/>
      <p:bldP spid="8"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874A270D-3BE7-4DEF-86DA-E7CC8A9840CC}"/>
              </a:ext>
            </a:extLst>
          </p:cNvPr>
          <p:cNvSpPr txBox="1"/>
          <p:nvPr/>
        </p:nvSpPr>
        <p:spPr>
          <a:xfrm>
            <a:off x="1768230" y="1641931"/>
            <a:ext cx="6066734" cy="600164"/>
          </a:xfrm>
          <a:prstGeom prst="rect">
            <a:avLst/>
          </a:prstGeom>
          <a:noFill/>
        </p:spPr>
        <p:txBody>
          <a:bodyPr wrap="square">
            <a:spAutoFit/>
          </a:bodyPr>
          <a:lstStyle/>
          <a:p>
            <a:pPr>
              <a:lnSpc>
                <a:spcPct val="150000"/>
              </a:lnSpc>
            </a:pPr>
            <a:r>
              <a:rPr lang="en-US" sz="2400" dirty="0">
                <a:solidFill>
                  <a:srgbClr val="263238"/>
                </a:solidFill>
                <a:latin typeface="#9Slide03 Jura Bold" panose="00000800000000000000" pitchFamily="2" charset="0"/>
              </a:rPr>
              <a:t> </a:t>
            </a:r>
            <a:r>
              <a:rPr lang="vi-VN" sz="2400" dirty="0">
                <a:solidFill>
                  <a:srgbClr val="263238"/>
                </a:solidFill>
                <a:latin typeface="#9Slide03 Arima Madurai" panose="020B0604020202020204" charset="-93"/>
                <a:cs typeface="#9Slide03 Arima Madurai" panose="020B0604020202020204" charset="-93"/>
              </a:rPr>
              <a:t>Viết các số sau bằng số La Mã: </a:t>
            </a:r>
          </a:p>
        </p:txBody>
      </p:sp>
      <p:sp>
        <p:nvSpPr>
          <p:cNvPr id="69" name="Google Shape;1808;p46">
            <a:extLst>
              <a:ext uri="{FF2B5EF4-FFF2-40B4-BE49-F238E27FC236}">
                <a16:creationId xmlns:a16="http://schemas.microsoft.com/office/drawing/2014/main" id="{B2CD7AE1-FE36-46B7-9C9B-A89EBA6FAF00}"/>
              </a:ext>
            </a:extLst>
          </p:cNvPr>
          <p:cNvSpPr/>
          <p:nvPr/>
        </p:nvSpPr>
        <p:spPr>
          <a:xfrm>
            <a:off x="1280478" y="170045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 name="TextBox 6">
            <a:extLst>
              <a:ext uri="{FF2B5EF4-FFF2-40B4-BE49-F238E27FC236}">
                <a16:creationId xmlns:a16="http://schemas.microsoft.com/office/drawing/2014/main" id="{02918595-1AEE-538C-F70D-B81AC3A04FBA}"/>
              </a:ext>
            </a:extLst>
          </p:cNvPr>
          <p:cNvSpPr txBox="1"/>
          <p:nvPr/>
        </p:nvSpPr>
        <p:spPr>
          <a:xfrm>
            <a:off x="6497222" y="1811906"/>
            <a:ext cx="3268792"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ea typeface="#9Slide03 Roboto Slab Light" panose="020B0604020202020204" charset="0"/>
                <a:cs typeface="#9Slide03 Arima Madurai" panose="020B0604020202020204" charset="-93"/>
              </a:rPr>
              <a:t>12; 15; 17; 24; 25; 29.</a:t>
            </a:r>
          </a:p>
        </p:txBody>
      </p:sp>
      <p:sp>
        <p:nvSpPr>
          <p:cNvPr id="8" name="TextBox 7">
            <a:extLst>
              <a:ext uri="{FF2B5EF4-FFF2-40B4-BE49-F238E27FC236}">
                <a16:creationId xmlns:a16="http://schemas.microsoft.com/office/drawing/2014/main" id="{29697E3C-A492-5118-AED9-D628CA9366A2}"/>
              </a:ext>
            </a:extLst>
          </p:cNvPr>
          <p:cNvSpPr txBox="1"/>
          <p:nvPr/>
        </p:nvSpPr>
        <p:spPr>
          <a:xfrm>
            <a:off x="1952518" y="2881518"/>
            <a:ext cx="2148163"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12 viết là: </a:t>
            </a:r>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XII</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 ; </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2" name="TextBox 11">
            <a:extLst>
              <a:ext uri="{FF2B5EF4-FFF2-40B4-BE49-F238E27FC236}">
                <a16:creationId xmlns:a16="http://schemas.microsoft.com/office/drawing/2014/main" id="{A4F6E8BA-042F-B2C6-7DF6-DD98BEAE29AC}"/>
              </a:ext>
            </a:extLst>
          </p:cNvPr>
          <p:cNvSpPr txBox="1"/>
          <p:nvPr/>
        </p:nvSpPr>
        <p:spPr>
          <a:xfrm>
            <a:off x="1952518" y="3656239"/>
            <a:ext cx="2359599"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15 viết là: </a:t>
            </a:r>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XV</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 ; </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3" name="TextBox 12">
            <a:extLst>
              <a:ext uri="{FF2B5EF4-FFF2-40B4-BE49-F238E27FC236}">
                <a16:creationId xmlns:a16="http://schemas.microsoft.com/office/drawing/2014/main" id="{F6E3A1FE-76EA-0CC0-DF2D-2091C25A2349}"/>
              </a:ext>
            </a:extLst>
          </p:cNvPr>
          <p:cNvSpPr txBox="1"/>
          <p:nvPr/>
        </p:nvSpPr>
        <p:spPr>
          <a:xfrm>
            <a:off x="1971768" y="4497421"/>
            <a:ext cx="2225166"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17 viết là: </a:t>
            </a:r>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XVII</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4" name="TextBox 13">
            <a:extLst>
              <a:ext uri="{FF2B5EF4-FFF2-40B4-BE49-F238E27FC236}">
                <a16:creationId xmlns:a16="http://schemas.microsoft.com/office/drawing/2014/main" id="{0722146D-F1EA-9412-28EF-DE06003FD24B}"/>
              </a:ext>
            </a:extLst>
          </p:cNvPr>
          <p:cNvSpPr txBox="1"/>
          <p:nvPr/>
        </p:nvSpPr>
        <p:spPr>
          <a:xfrm>
            <a:off x="7211942" y="2894457"/>
            <a:ext cx="2561503"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24 viết là: </a:t>
            </a:r>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XXIV</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 </a:t>
            </a:r>
            <a:endParaRPr lang="vi-VN" sz="2400" dirty="0">
              <a:solidFill>
                <a:srgbClr val="0070C0"/>
              </a:solidFill>
              <a:latin typeface="#9Slide03 Roboto Slab Light" panose="020B0604020202020204" charset="0"/>
              <a:ea typeface="#9Slide03 Roboto Slab Light" panose="020B0604020202020204" charset="0"/>
            </a:endParaRPr>
          </a:p>
        </p:txBody>
      </p:sp>
      <p:sp>
        <p:nvSpPr>
          <p:cNvPr id="15" name="TextBox 14">
            <a:extLst>
              <a:ext uri="{FF2B5EF4-FFF2-40B4-BE49-F238E27FC236}">
                <a16:creationId xmlns:a16="http://schemas.microsoft.com/office/drawing/2014/main" id="{54CB2374-FAFC-F3F4-82DC-9BC8DF86BD71}"/>
              </a:ext>
            </a:extLst>
          </p:cNvPr>
          <p:cNvSpPr txBox="1"/>
          <p:nvPr/>
        </p:nvSpPr>
        <p:spPr>
          <a:xfrm>
            <a:off x="7202317" y="3697135"/>
            <a:ext cx="2638658"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25 viết là: </a:t>
            </a:r>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XXV</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 ;</a:t>
            </a:r>
          </a:p>
        </p:txBody>
      </p:sp>
      <p:sp>
        <p:nvSpPr>
          <p:cNvPr id="6" name="TextBox 5">
            <a:extLst>
              <a:ext uri="{FF2B5EF4-FFF2-40B4-BE49-F238E27FC236}">
                <a16:creationId xmlns:a16="http://schemas.microsoft.com/office/drawing/2014/main" id="{2CA52611-909F-30A0-CC62-313541D799E1}"/>
              </a:ext>
            </a:extLst>
          </p:cNvPr>
          <p:cNvSpPr txBox="1"/>
          <p:nvPr/>
        </p:nvSpPr>
        <p:spPr>
          <a:xfrm>
            <a:off x="7228580" y="4543124"/>
            <a:ext cx="2477645" cy="461665"/>
          </a:xfrm>
          <a:prstGeom prst="rect">
            <a:avLst/>
          </a:prstGeom>
          <a:noFill/>
        </p:spPr>
        <p:txBody>
          <a:bodyPr wrap="square" rtlCol="0">
            <a:spAutoFit/>
          </a:bodyPr>
          <a:lstStyle/>
          <a:p>
            <a:r>
              <a:rPr lang="vi-VN" sz="2400" dirty="0">
                <a:solidFill>
                  <a:srgbClr val="0070C0"/>
                </a:solidFill>
                <a:latin typeface="#9Slide03 Arima Madurai" panose="020B0604020202020204" charset="-93"/>
                <a:cs typeface="#9Slide03 Arima Madurai" panose="020B0604020202020204" charset="-93"/>
              </a:rPr>
              <a:t>29 viết là: </a:t>
            </a:r>
            <a:r>
              <a:rPr lang="vi-VN" sz="2400" dirty="0">
                <a:solidFill>
                  <a:srgbClr val="0070C0"/>
                </a:solidFill>
                <a:latin typeface="#9Slide03 Roboto Slab Light" panose="020B0604020202020204" charset="0"/>
                <a:ea typeface="#9Slide03 Roboto Slab Light" panose="020B0604020202020204" charset="0"/>
                <a:cs typeface="#9Slide03 Arima Madurai" panose="020B0604020202020204" charset="-93"/>
              </a:rPr>
              <a:t>XXIX </a:t>
            </a:r>
            <a:r>
              <a:rPr lang="vi-VN" sz="2400" dirty="0">
                <a:solidFill>
                  <a:srgbClr val="0070C0"/>
                </a:solidFill>
                <a:latin typeface="#9Slide03 Arima Madurai" panose="020B0604020202020204" charset="-93"/>
                <a:ea typeface="#9Slide03 Roboto Slab Light" panose="020B0604020202020204" charset="0"/>
                <a:cs typeface="#9Slide03 Arima Madurai" panose="020B0604020202020204" charset="-93"/>
              </a:rPr>
              <a:t>.</a:t>
            </a:r>
            <a:endParaRPr lang="vi-VN" sz="2400" dirty="0">
              <a:solidFill>
                <a:srgbClr val="0070C0"/>
              </a:solidFill>
              <a:latin typeface="#9Slide03 Arima Madurai" panose="020B0604020202020204" charset="-93"/>
              <a:cs typeface="#9Slide03 Arima Madurai" panose="020B0604020202020204" charset="-93"/>
            </a:endParaRPr>
          </a:p>
        </p:txBody>
      </p:sp>
      <p:pic>
        <p:nvPicPr>
          <p:cNvPr id="9" name="Picture 8">
            <a:extLst>
              <a:ext uri="{FF2B5EF4-FFF2-40B4-BE49-F238E27FC236}">
                <a16:creationId xmlns:a16="http://schemas.microsoft.com/office/drawing/2014/main" id="{B6B0F806-759C-8EDB-0197-B8CAA1C13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DBDB9F6A-1302-40CC-7FCE-8B7672D5E33B}"/>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0" name="Arrow: Chevron 9">
            <a:extLst>
              <a:ext uri="{FF2B5EF4-FFF2-40B4-BE49-F238E27FC236}">
                <a16:creationId xmlns:a16="http://schemas.microsoft.com/office/drawing/2014/main" id="{4716C523-CFA6-D3AD-6CCD-2E3FC07FBB1A}"/>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TextBox 10">
            <a:extLst>
              <a:ext uri="{FF2B5EF4-FFF2-40B4-BE49-F238E27FC236}">
                <a16:creationId xmlns:a16="http://schemas.microsoft.com/office/drawing/2014/main" id="{F43320EE-02CE-BCAA-46A2-42D6480CDB8B}"/>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pic>
        <p:nvPicPr>
          <p:cNvPr id="16" name="Graphic 15">
            <a:extLst>
              <a:ext uri="{FF2B5EF4-FFF2-40B4-BE49-F238E27FC236}">
                <a16:creationId xmlns:a16="http://schemas.microsoft.com/office/drawing/2014/main" id="{A35CCBB1-F9BE-8167-2ACE-8640CFDB0B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999" y="1607487"/>
            <a:ext cx="291235" cy="569853"/>
          </a:xfrm>
          <a:prstGeom prst="rect">
            <a:avLst/>
          </a:prstGeom>
        </p:spPr>
      </p:pic>
    </p:spTree>
    <p:extLst>
      <p:ext uri="{BB962C8B-B14F-4D97-AF65-F5344CB8AC3E}">
        <p14:creationId xmlns:p14="http://schemas.microsoft.com/office/powerpoint/2010/main" val="1333332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down)">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8" presetClass="emph" presetSubtype="0" fill="hold" nodeType="withEffect">
                                  <p:stCondLst>
                                    <p:cond delay="0"/>
                                  </p:stCondLst>
                                  <p:childTnLst>
                                    <p:animRot by="21600000">
                                      <p:cBhvr>
                                        <p:cTn id="22" dur="2000" fill="hold"/>
                                        <p:tgtEl>
                                          <p:spTgt spid="1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 grpId="0"/>
      <p:bldP spid="8" grpId="0"/>
      <p:bldP spid="12" grpId="0"/>
      <p:bldP spid="13" grpId="0"/>
      <p:bldP spid="14" grpId="0"/>
      <p:bldP spid="1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874A270D-3BE7-4DEF-86DA-E7CC8A9840CC}"/>
              </a:ext>
            </a:extLst>
          </p:cNvPr>
          <p:cNvSpPr txBox="1"/>
          <p:nvPr/>
        </p:nvSpPr>
        <p:spPr>
          <a:xfrm>
            <a:off x="1768230" y="2864340"/>
            <a:ext cx="4680696" cy="600164"/>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Thế</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kỉ</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tương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ứng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với</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thế</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kỉ</a:t>
            </a:r>
            <a:r>
              <a:rPr lang="en-US" sz="2400" dirty="0">
                <a:solidFill>
                  <a:srgbClr val="263238"/>
                </a:solidFill>
                <a:latin typeface="#9Slide03 Arima Madurai" panose="020B0604020202020204" charset="-93"/>
                <a:cs typeface="#9Slide03 Arima Madurai" panose="020B0604020202020204" charset="-93"/>
              </a:rPr>
              <a:t> </a:t>
            </a:r>
            <a:endParaRPr lang="vi-VN" sz="2400" dirty="0">
              <a:solidFill>
                <a:srgbClr val="263238"/>
              </a:solidFill>
              <a:latin typeface="#9Slide03 Arima Madurai" panose="020B0604020202020204" charset="-93"/>
              <a:cs typeface="#9Slide03 Arima Madurai" panose="020B0604020202020204" charset="-93"/>
            </a:endParaRPr>
          </a:p>
        </p:txBody>
      </p:sp>
      <p:sp>
        <p:nvSpPr>
          <p:cNvPr id="69" name="Google Shape;1808;p46">
            <a:extLst>
              <a:ext uri="{FF2B5EF4-FFF2-40B4-BE49-F238E27FC236}">
                <a16:creationId xmlns:a16="http://schemas.microsoft.com/office/drawing/2014/main" id="{B2CD7AE1-FE36-46B7-9C9B-A89EBA6FAF00}"/>
              </a:ext>
            </a:extLst>
          </p:cNvPr>
          <p:cNvSpPr/>
          <p:nvPr/>
        </p:nvSpPr>
        <p:spPr>
          <a:xfrm>
            <a:off x="1280478" y="2922862"/>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0" name="TextBox 69">
            <a:extLst>
              <a:ext uri="{FF2B5EF4-FFF2-40B4-BE49-F238E27FC236}">
                <a16:creationId xmlns:a16="http://schemas.microsoft.com/office/drawing/2014/main" id="{3491C8B3-CAF7-4F14-8435-916DEF86193D}"/>
              </a:ext>
            </a:extLst>
          </p:cNvPr>
          <p:cNvSpPr txBox="1"/>
          <p:nvPr/>
        </p:nvSpPr>
        <p:spPr>
          <a:xfrm>
            <a:off x="2750574" y="2964724"/>
            <a:ext cx="762650" cy="461665"/>
          </a:xfrm>
          <a:prstGeom prst="rect">
            <a:avLst/>
          </a:prstGeom>
          <a:noFill/>
        </p:spPr>
        <p:txBody>
          <a:bodyPr wrap="square">
            <a:spAutoFit/>
          </a:bodyPr>
          <a:lstStyle/>
          <a:p>
            <a:r>
              <a:rPr lang="en-US" sz="2400" dirty="0">
                <a:solidFill>
                  <a:srgbClr val="263238"/>
                </a:solidFill>
                <a:latin typeface="#9Slide03 Roboto Slab Light" pitchFamily="2" charset="0"/>
                <a:ea typeface="#9Slide03 Roboto Slab Light" pitchFamily="2" charset="0"/>
                <a:cs typeface="#9Slide03 Arima Madurai" panose="00000500000000000000" pitchFamily="2" charset="0"/>
              </a:rPr>
              <a:t>XXI</a:t>
            </a:r>
            <a:endParaRPr lang="vi-VN" sz="2400" dirty="0">
              <a:solidFill>
                <a:srgbClr val="263238"/>
              </a:solidFill>
              <a:latin typeface="#9Slide03 Roboto Slab Light" pitchFamily="2" charset="0"/>
              <a:ea typeface="#9Slide03 Roboto Slab Light" pitchFamily="2" charset="0"/>
              <a:cs typeface="#9Slide03 Arima Madurai" panose="00000500000000000000" pitchFamily="2" charset="0"/>
            </a:endParaRPr>
          </a:p>
        </p:txBody>
      </p:sp>
      <p:sp>
        <p:nvSpPr>
          <p:cNvPr id="73" name="TextBox 72">
            <a:extLst>
              <a:ext uri="{FF2B5EF4-FFF2-40B4-BE49-F238E27FC236}">
                <a16:creationId xmlns:a16="http://schemas.microsoft.com/office/drawing/2014/main" id="{21B6CDFD-0D30-41EE-8F60-D4EB8911CED9}"/>
              </a:ext>
            </a:extLst>
          </p:cNvPr>
          <p:cNvSpPr txBox="1"/>
          <p:nvPr/>
        </p:nvSpPr>
        <p:spPr>
          <a:xfrm>
            <a:off x="1749919" y="4049535"/>
            <a:ext cx="7763639" cy="461665"/>
          </a:xfrm>
          <a:prstGeom prst="rect">
            <a:avLst/>
          </a:prstGeom>
          <a:noFill/>
        </p:spPr>
        <p:txBody>
          <a:bodyPr wrap="square">
            <a:spAutoFit/>
          </a:bodyPr>
          <a:lstStyle/>
          <a:p>
            <a:r>
              <a:rPr lang="en-US" sz="2400" dirty="0" err="1">
                <a:solidFill>
                  <a:srgbClr val="002060"/>
                </a:solidFill>
                <a:latin typeface="#9Slide03 Arima Madurai" panose="00000500000000000000" pitchFamily="2" charset="0"/>
                <a:cs typeface="#9Slide03 Arima Madurai" panose="00000500000000000000" pitchFamily="2" charset="0"/>
              </a:rPr>
              <a:t>Thế</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kỉ</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tính</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từ</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năm</a:t>
            </a:r>
            <a:r>
              <a:rPr lang="en-US" sz="2400" dirty="0">
                <a:solidFill>
                  <a:srgbClr val="002060"/>
                </a:solidFill>
                <a:latin typeface="#9Slide03 Arima Madurai" panose="00000500000000000000" pitchFamily="2" charset="0"/>
                <a:cs typeface="#9Slide03 Arima Madurai" panose="00000500000000000000" pitchFamily="2" charset="0"/>
              </a:rPr>
              <a:t> 2001 </a:t>
            </a:r>
            <a:r>
              <a:rPr lang="en-US" sz="2400" dirty="0" err="1">
                <a:solidFill>
                  <a:srgbClr val="002060"/>
                </a:solidFill>
                <a:latin typeface="#9Slide03 Arima Madurai" panose="00000500000000000000" pitchFamily="2" charset="0"/>
                <a:cs typeface="#9Slide03 Arima Madurai" panose="00000500000000000000" pitchFamily="2" charset="0"/>
              </a:rPr>
              <a:t>đến</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năm</a:t>
            </a:r>
            <a:r>
              <a:rPr lang="en-US" sz="2400" dirty="0">
                <a:solidFill>
                  <a:srgbClr val="002060"/>
                </a:solidFill>
                <a:latin typeface="#9Slide03 Arima Madurai" panose="00000500000000000000" pitchFamily="2" charset="0"/>
                <a:cs typeface="#9Slide03 Arima Madurai" panose="00000500000000000000" pitchFamily="2" charset="0"/>
              </a:rPr>
              <a:t> 2100 (100 </a:t>
            </a:r>
            <a:r>
              <a:rPr lang="en-US" sz="2400" dirty="0" err="1">
                <a:solidFill>
                  <a:srgbClr val="002060"/>
                </a:solidFill>
                <a:latin typeface="#9Slide03 Arima Madurai" panose="00000500000000000000" pitchFamily="2" charset="0"/>
                <a:cs typeface="#9Slide03 Arima Madurai" panose="00000500000000000000" pitchFamily="2" charset="0"/>
              </a:rPr>
              <a:t>năm</a:t>
            </a:r>
            <a:r>
              <a:rPr lang="en-US" sz="2400" dirty="0">
                <a:solidFill>
                  <a:srgbClr val="002060"/>
                </a:solidFill>
                <a:latin typeface="#9Slide03 Arima Madurai" panose="00000500000000000000" pitchFamily="2" charset="0"/>
                <a:cs typeface="#9Slide03 Arima Madurai" panose="00000500000000000000" pitchFamily="2" charset="0"/>
              </a:rPr>
              <a:t>).</a:t>
            </a:r>
            <a:endParaRPr lang="vi-VN" sz="2400" dirty="0">
              <a:solidFill>
                <a:srgbClr val="002060"/>
              </a:solidFill>
              <a:latin typeface="#9Slide03 Arima Madurai" panose="00000500000000000000" pitchFamily="2" charset="0"/>
              <a:cs typeface="#9Slide03 Arima Madurai" panose="00000500000000000000" pitchFamily="2" charset="0"/>
            </a:endParaRPr>
          </a:p>
        </p:txBody>
      </p:sp>
      <p:sp>
        <p:nvSpPr>
          <p:cNvPr id="74" name="Rectangle: Rounded Corners 73">
            <a:extLst>
              <a:ext uri="{FF2B5EF4-FFF2-40B4-BE49-F238E27FC236}">
                <a16:creationId xmlns:a16="http://schemas.microsoft.com/office/drawing/2014/main" id="{40941E58-E676-4A09-9E31-5B34CCA3A225}"/>
              </a:ext>
            </a:extLst>
          </p:cNvPr>
          <p:cNvSpPr/>
          <p:nvPr/>
        </p:nvSpPr>
        <p:spPr>
          <a:xfrm>
            <a:off x="6306170" y="2930753"/>
            <a:ext cx="1026248" cy="557353"/>
          </a:xfrm>
          <a:prstGeom prst="roundRect">
            <a:avLst>
              <a:gd name="adj" fmla="val 50000"/>
            </a:avLst>
          </a:prstGeom>
          <a:solidFill>
            <a:srgbClr val="00B050">
              <a:alpha val="47000"/>
            </a:srgbClr>
          </a:solidFill>
          <a:ln w="2540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75" name="TextBox 74">
            <a:extLst>
              <a:ext uri="{FF2B5EF4-FFF2-40B4-BE49-F238E27FC236}">
                <a16:creationId xmlns:a16="http://schemas.microsoft.com/office/drawing/2014/main" id="{48799216-4585-435F-AED5-5ED65BEEA388}"/>
              </a:ext>
            </a:extLst>
          </p:cNvPr>
          <p:cNvSpPr txBox="1"/>
          <p:nvPr/>
        </p:nvSpPr>
        <p:spPr>
          <a:xfrm>
            <a:off x="6558253" y="2968223"/>
            <a:ext cx="522082" cy="461665"/>
          </a:xfrm>
          <a:prstGeom prst="rect">
            <a:avLst/>
          </a:prstGeom>
          <a:noFill/>
        </p:spPr>
        <p:txBody>
          <a:bodyPr wrap="square">
            <a:spAutoFit/>
          </a:bodyPr>
          <a:lstStyle/>
          <a:p>
            <a:r>
              <a:rPr lang="en-US" sz="2400" dirty="0">
                <a:solidFill>
                  <a:srgbClr val="263238"/>
                </a:solidFill>
                <a:latin typeface="#9Slide03 Ample" panose="02000000000000000000" pitchFamily="2" charset="0"/>
              </a:rPr>
              <a:t>21</a:t>
            </a:r>
            <a:endParaRPr lang="vi-VN" sz="2400" dirty="0">
              <a:solidFill>
                <a:srgbClr val="263238"/>
              </a:solidFill>
              <a:latin typeface="#9Slide03 Ample" panose="02000000000000000000" pitchFamily="2" charset="0"/>
            </a:endParaRPr>
          </a:p>
        </p:txBody>
      </p:sp>
      <p:sp>
        <p:nvSpPr>
          <p:cNvPr id="76" name="TextBox 75">
            <a:extLst>
              <a:ext uri="{FF2B5EF4-FFF2-40B4-BE49-F238E27FC236}">
                <a16:creationId xmlns:a16="http://schemas.microsoft.com/office/drawing/2014/main" id="{D16C24C1-4234-482B-AAC0-9A9F89E73AFC}"/>
              </a:ext>
            </a:extLst>
          </p:cNvPr>
          <p:cNvSpPr txBox="1"/>
          <p:nvPr/>
        </p:nvSpPr>
        <p:spPr>
          <a:xfrm>
            <a:off x="2721124" y="4011181"/>
            <a:ext cx="823591" cy="461665"/>
          </a:xfrm>
          <a:prstGeom prst="rect">
            <a:avLst/>
          </a:prstGeom>
          <a:noFill/>
        </p:spPr>
        <p:txBody>
          <a:bodyPr wrap="square">
            <a:spAutoFit/>
          </a:bodyPr>
          <a:lstStyle/>
          <a:p>
            <a:r>
              <a:rPr lang="en-US" sz="2400" dirty="0">
                <a:solidFill>
                  <a:srgbClr val="002060"/>
                </a:solidFill>
                <a:latin typeface="#9Slide03 Roboto Slab Light" pitchFamily="2" charset="0"/>
                <a:ea typeface="#9Slide03 Roboto Slab Light" pitchFamily="2" charset="0"/>
                <a:cs typeface="#9Slide03 Arima Madurai" panose="00000500000000000000" pitchFamily="2" charset="0"/>
              </a:rPr>
              <a:t>XXI</a:t>
            </a:r>
            <a:endParaRPr lang="vi-VN" sz="2400" dirty="0">
              <a:solidFill>
                <a:srgbClr val="002060"/>
              </a:solidFill>
              <a:latin typeface="#9Slide03 Roboto Slab Light" pitchFamily="2" charset="0"/>
              <a:ea typeface="#9Slide03 Roboto Slab Light" pitchFamily="2" charset="0"/>
              <a:cs typeface="#9Slide03 Arima Madurai" panose="00000500000000000000" pitchFamily="2" charset="0"/>
            </a:endParaRPr>
          </a:p>
        </p:txBody>
      </p:sp>
      <p:pic>
        <p:nvPicPr>
          <p:cNvPr id="1026" name="Picture 2" descr="Venta &amp;gt; donde comprar un reloj de arena &amp;gt; en stock">
            <a:extLst>
              <a:ext uri="{FF2B5EF4-FFF2-40B4-BE49-F238E27FC236}">
                <a16:creationId xmlns:a16="http://schemas.microsoft.com/office/drawing/2014/main" id="{C07718BD-D8D6-4C4F-9FA7-1839A0410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544" y="2595330"/>
            <a:ext cx="1107386" cy="1877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94E2FBB-B267-AFFE-1A65-2D7656614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5AC45F44-43C6-69A0-0ED0-227AE2C8E3F8}"/>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D5B27FDE-58E2-2586-FC28-4024ED54D302}"/>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B61FBF60-AB50-4B98-AA7F-FEE0F80D8EEB}"/>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pic>
        <p:nvPicPr>
          <p:cNvPr id="9" name="Graphic 8">
            <a:extLst>
              <a:ext uri="{FF2B5EF4-FFF2-40B4-BE49-F238E27FC236}">
                <a16:creationId xmlns:a16="http://schemas.microsoft.com/office/drawing/2014/main" id="{D3730B1D-6FF3-9F15-D78D-B89A909840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999" y="2894651"/>
            <a:ext cx="291235" cy="569853"/>
          </a:xfrm>
          <a:prstGeom prst="rect">
            <a:avLst/>
          </a:prstGeom>
        </p:spPr>
      </p:pic>
    </p:spTree>
    <p:extLst>
      <p:ext uri="{BB962C8B-B14F-4D97-AF65-F5344CB8AC3E}">
        <p14:creationId xmlns:p14="http://schemas.microsoft.com/office/powerpoint/2010/main" val="1725732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down)">
                                      <p:cBhvr>
                                        <p:cTn id="10" dur="500"/>
                                        <p:tgtEl>
                                          <p:spTgt spid="7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8" presetClass="emph" presetSubtype="0" fill="hold" nodeType="withEffect">
                                  <p:stCondLst>
                                    <p:cond delay="0"/>
                                  </p:stCondLst>
                                  <p:childTnLst>
                                    <p:animRot by="21600000">
                                      <p:cBhvr>
                                        <p:cTn id="23" dur="2000" fill="hold"/>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p:bldP spid="73" grpId="0"/>
      <p:bldP spid="74" grpId="0" animBg="1"/>
      <p:bldP spid="75" grpId="0"/>
      <p:bldP spid="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96901F1C-4009-48CD-9676-CD1EAA5BF9AB}"/>
              </a:ext>
            </a:extLst>
          </p:cNvPr>
          <p:cNvSpPr txBox="1"/>
          <p:nvPr/>
        </p:nvSpPr>
        <p:spPr>
          <a:xfrm>
            <a:off x="1044311" y="2059884"/>
            <a:ext cx="5417306" cy="2215991"/>
          </a:xfrm>
          <a:prstGeom prst="rect">
            <a:avLst/>
          </a:prstGeom>
          <a:noFill/>
        </p:spPr>
        <p:txBody>
          <a:bodyPr wrap="square">
            <a:spAutoFit/>
          </a:bodyPr>
          <a:lstStyle/>
          <a:p>
            <a:pPr>
              <a:lnSpc>
                <a:spcPct val="200000"/>
              </a:lnSpc>
            </a:pPr>
            <a:r>
              <a:rPr lang="en-US" sz="2400" dirty="0" err="1">
                <a:solidFill>
                  <a:srgbClr val="263238"/>
                </a:solidFill>
                <a:latin typeface="#9Slide03 Arima Madurai" panose="020B0604020202020204" charset="-93"/>
                <a:cs typeface="#9Slide03 Arima Madurai" panose="020B0604020202020204" charset="-93"/>
              </a:rPr>
              <a:t>Ngày</a:t>
            </a:r>
            <a:r>
              <a:rPr lang="en-US" sz="2400" dirty="0">
                <a:solidFill>
                  <a:srgbClr val="263238"/>
                </a:solidFill>
                <a:latin typeface="#9Slide03 Arima Madurai" panose="020B0604020202020204" charset="-93"/>
                <a:cs typeface="#9Slide03 Arima Madurai" panose="020B0604020202020204" charset="-93"/>
              </a:rPr>
              <a:t> 3O/4 </a:t>
            </a:r>
            <a:r>
              <a:rPr lang="en-US" sz="2400" dirty="0" err="1">
                <a:solidFill>
                  <a:srgbClr val="263238"/>
                </a:solidFill>
                <a:latin typeface="#9Slide03 Arima Madurai" panose="020B0604020202020204" charset="-93"/>
                <a:cs typeface="#9Slide03 Arima Madurai" panose="020B0604020202020204" charset="-93"/>
              </a:rPr>
              <a:t>năm</a:t>
            </a:r>
            <a:r>
              <a:rPr lang="en-US" sz="2400" dirty="0">
                <a:solidFill>
                  <a:srgbClr val="263238"/>
                </a:solidFill>
                <a:latin typeface="#9Slide03 Arima Madurai" panose="020B0604020202020204" charset="-93"/>
                <a:cs typeface="#9Slide03 Arima Madurai" panose="020B0604020202020204" charset="-93"/>
              </a:rPr>
              <a:t> 1975 </a:t>
            </a:r>
            <a:r>
              <a:rPr lang="en-US" sz="2400" dirty="0" err="1">
                <a:solidFill>
                  <a:srgbClr val="263238"/>
                </a:solidFill>
                <a:latin typeface="#9Slide03 Arima Madurai" panose="020B0604020202020204" charset="-93"/>
                <a:cs typeface="#9Slide03 Arima Madurai" panose="020B0604020202020204" charset="-93"/>
              </a:rPr>
              <a:t>là</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ngày</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giải</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phóng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miền</a:t>
            </a:r>
            <a:r>
              <a:rPr lang="en-US" sz="2400" dirty="0">
                <a:solidFill>
                  <a:srgbClr val="263238"/>
                </a:solidFill>
                <a:latin typeface="#9Slide03 Arima Madurai" panose="020B0604020202020204" charset="-93"/>
                <a:cs typeface="#9Slide03 Arima Madurai" panose="020B0604020202020204" charset="-93"/>
              </a:rPr>
              <a:t> Nam </a:t>
            </a:r>
            <a:r>
              <a:rPr lang="en-US" sz="2400" dirty="0" err="1">
                <a:solidFill>
                  <a:srgbClr val="263238"/>
                </a:solidFill>
                <a:latin typeface="#9Slide03 Arima Madurai" panose="020B0604020202020204" charset="-93"/>
                <a:cs typeface="#9Slide03 Arima Madurai" panose="020B0604020202020204" charset="-93"/>
              </a:rPr>
              <a:t>thống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nhất</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đất</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nước</a:t>
            </a:r>
            <a:r>
              <a:rPr lang="en-US" sz="2400" dirty="0">
                <a:solidFill>
                  <a:srgbClr val="263238"/>
                </a:solidFill>
                <a:latin typeface="#9Slide03 Arima Madurai" panose="020B0604020202020204" charset="-93"/>
                <a:cs typeface="#9Slide03 Arima Madurai" panose="020B0604020202020204" charset="-93"/>
              </a:rPr>
              <a:t>. </a:t>
            </a:r>
          </a:p>
          <a:p>
            <a:pPr>
              <a:lnSpc>
                <a:spcPct val="200000"/>
              </a:lnSpc>
            </a:pPr>
            <a:r>
              <a:rPr lang="en-US" sz="2400" dirty="0" err="1">
                <a:solidFill>
                  <a:srgbClr val="263238"/>
                </a:solidFill>
                <a:latin typeface="#9Slide03 Arima Madurai" panose="020B0604020202020204" charset="-93"/>
                <a:cs typeface="#9Slide03 Arima Madurai" panose="020B0604020202020204" charset="-93"/>
              </a:rPr>
              <a:t>Năm</a:t>
            </a:r>
            <a:r>
              <a:rPr lang="en-US" sz="2400" dirty="0">
                <a:solidFill>
                  <a:srgbClr val="263238"/>
                </a:solidFill>
                <a:latin typeface="#9Slide03 Arima Madurai" panose="020B0604020202020204" charset="-93"/>
                <a:cs typeface="#9Slide03 Arima Madurai" panose="020B0604020202020204" charset="-93"/>
              </a:rPr>
              <a:t> 1975 </a:t>
            </a:r>
            <a:r>
              <a:rPr lang="en-US" sz="2400" dirty="0" err="1">
                <a:solidFill>
                  <a:srgbClr val="263238"/>
                </a:solidFill>
                <a:latin typeface="#9Slide03 Arima Madurai" panose="020B0604020202020204" charset="-93"/>
                <a:cs typeface="#9Slide03 Arima Madurai" panose="020B0604020202020204" charset="-93"/>
              </a:rPr>
              <a:t>thuộc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thế</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kỉ</a:t>
            </a:r>
            <a:endParaRPr lang="vi-VN" sz="2400" dirty="0">
              <a:solidFill>
                <a:srgbClr val="263238"/>
              </a:solidFill>
              <a:latin typeface="#9Slide03 Arima Madurai" panose="020B0604020202020204" charset="-93"/>
              <a:cs typeface="#9Slide03 Arima Madurai" panose="020B0604020202020204" charset="-93"/>
            </a:endParaRPr>
          </a:p>
        </p:txBody>
      </p:sp>
      <p:sp>
        <p:nvSpPr>
          <p:cNvPr id="72" name="Google Shape;1808;p46">
            <a:extLst>
              <a:ext uri="{FF2B5EF4-FFF2-40B4-BE49-F238E27FC236}">
                <a16:creationId xmlns:a16="http://schemas.microsoft.com/office/drawing/2014/main" id="{FA2F478D-1F16-4EF9-91CC-F95E6F07CA3D}"/>
              </a:ext>
            </a:extLst>
          </p:cNvPr>
          <p:cNvSpPr/>
          <p:nvPr/>
        </p:nvSpPr>
        <p:spPr>
          <a:xfrm>
            <a:off x="575813" y="223999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7" name="Rectangle: Rounded Corners 76">
            <a:extLst>
              <a:ext uri="{FF2B5EF4-FFF2-40B4-BE49-F238E27FC236}">
                <a16:creationId xmlns:a16="http://schemas.microsoft.com/office/drawing/2014/main" id="{F5699F7C-B24F-4E8D-8A17-A875094FC6CF}"/>
              </a:ext>
            </a:extLst>
          </p:cNvPr>
          <p:cNvSpPr/>
          <p:nvPr/>
        </p:nvSpPr>
        <p:spPr>
          <a:xfrm>
            <a:off x="4327142" y="3692545"/>
            <a:ext cx="1026248" cy="557353"/>
          </a:xfrm>
          <a:prstGeom prst="roundRect">
            <a:avLst>
              <a:gd name="adj" fmla="val 50000"/>
            </a:avLst>
          </a:prstGeom>
          <a:solidFill>
            <a:srgbClr val="00B050">
              <a:alpha val="47000"/>
            </a:srgbClr>
          </a:solidFill>
          <a:ln w="2540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FC9D28CC-6BF4-4839-A736-100693BA36D4}"/>
              </a:ext>
            </a:extLst>
          </p:cNvPr>
          <p:cNvSpPr txBox="1"/>
          <p:nvPr/>
        </p:nvSpPr>
        <p:spPr>
          <a:xfrm>
            <a:off x="4555819" y="3750013"/>
            <a:ext cx="827773" cy="461665"/>
          </a:xfrm>
          <a:prstGeom prst="rect">
            <a:avLst/>
          </a:prstGeom>
          <a:noFill/>
        </p:spPr>
        <p:txBody>
          <a:bodyPr wrap="square">
            <a:spAutoFit/>
          </a:bodyPr>
          <a:lstStyle/>
          <a:p>
            <a:r>
              <a:rPr lang="en-US" sz="2400" dirty="0">
                <a:solidFill>
                  <a:srgbClr val="263238"/>
                </a:solidFill>
                <a:latin typeface="#9Slide03 Roboto Slab Light" pitchFamily="2" charset="0"/>
                <a:ea typeface="#9Slide03 Roboto Slab Light" pitchFamily="2" charset="0"/>
                <a:cs typeface="#9Slide03 Arima Madurai" panose="00000500000000000000" pitchFamily="2" charset="0"/>
              </a:rPr>
              <a:t>XX</a:t>
            </a:r>
            <a:endParaRPr lang="vi-VN" sz="2400" dirty="0">
              <a:solidFill>
                <a:srgbClr val="263238"/>
              </a:solidFill>
              <a:latin typeface="#9Slide03 Roboto Slab Light" pitchFamily="2" charset="0"/>
              <a:ea typeface="#9Slide03 Roboto Slab Light" pitchFamily="2" charset="0"/>
              <a:cs typeface="#9Slide03 Arima Madurai" panose="00000500000000000000" pitchFamily="2" charset="0"/>
            </a:endParaRPr>
          </a:p>
        </p:txBody>
      </p:sp>
      <p:pic>
        <p:nvPicPr>
          <p:cNvPr id="1028" name="Picture 4" descr="Mốc son lịch sử – Ngày 30/4/1975 giải phóng miền Nam, thống nhất đất nước">
            <a:extLst>
              <a:ext uri="{FF2B5EF4-FFF2-40B4-BE49-F238E27FC236}">
                <a16:creationId xmlns:a16="http://schemas.microsoft.com/office/drawing/2014/main" id="{6CC45B2F-6B2F-4805-8D85-D2B871F12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618" y="2068512"/>
            <a:ext cx="4876800" cy="3305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5" name="Google Shape;1818;p46">
            <a:extLst>
              <a:ext uri="{FF2B5EF4-FFF2-40B4-BE49-F238E27FC236}">
                <a16:creationId xmlns:a16="http://schemas.microsoft.com/office/drawing/2014/main" id="{B737D077-C9E5-05F4-432B-60A31312CB3D}"/>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pic>
        <p:nvPicPr>
          <p:cNvPr id="6" name="Picture 5">
            <a:extLst>
              <a:ext uri="{FF2B5EF4-FFF2-40B4-BE49-F238E27FC236}">
                <a16:creationId xmlns:a16="http://schemas.microsoft.com/office/drawing/2014/main" id="{A13D2159-D588-86B7-5FE6-0AD492739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2" name="Arrow: Chevron 1">
            <a:extLst>
              <a:ext uri="{FF2B5EF4-FFF2-40B4-BE49-F238E27FC236}">
                <a16:creationId xmlns:a16="http://schemas.microsoft.com/office/drawing/2014/main" id="{6EAB1DAA-7D3A-2F9C-94F6-1886E84A1F78}"/>
              </a:ext>
            </a:extLst>
          </p:cNvPr>
          <p:cNvSpPr/>
          <p:nvPr/>
        </p:nvSpPr>
        <p:spPr>
          <a:xfrm rot="10800000">
            <a:off x="8762786" y="211755"/>
            <a:ext cx="2460270" cy="523220"/>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DC254F91-3E67-88D7-B6A3-C4CC47AA2C69}"/>
              </a:ext>
            </a:extLst>
          </p:cNvPr>
          <p:cNvSpPr txBox="1"/>
          <p:nvPr/>
        </p:nvSpPr>
        <p:spPr>
          <a:xfrm>
            <a:off x="9105499" y="221537"/>
            <a:ext cx="2033301"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SỐ LA MÃ</a:t>
            </a:r>
          </a:p>
        </p:txBody>
      </p:sp>
      <p:pic>
        <p:nvPicPr>
          <p:cNvPr id="8" name="Graphic 7">
            <a:extLst>
              <a:ext uri="{FF2B5EF4-FFF2-40B4-BE49-F238E27FC236}">
                <a16:creationId xmlns:a16="http://schemas.microsoft.com/office/drawing/2014/main" id="{78CA0C2A-53A5-C23E-0A49-9D578A45BA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128" y="2193509"/>
            <a:ext cx="291235" cy="569853"/>
          </a:xfrm>
          <a:prstGeom prst="rect">
            <a:avLst/>
          </a:prstGeom>
        </p:spPr>
      </p:pic>
    </p:spTree>
    <p:extLst>
      <p:ext uri="{BB962C8B-B14F-4D97-AF65-F5344CB8AC3E}">
        <p14:creationId xmlns:p14="http://schemas.microsoft.com/office/powerpoint/2010/main" val="4255118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par>
                                <p:cTn id="11" presetID="42"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anim calcmode="lin" valueType="num">
                                      <p:cBhvr>
                                        <p:cTn id="14" dur="1000" fill="hold"/>
                                        <p:tgtEl>
                                          <p:spTgt spid="1028"/>
                                        </p:tgtEl>
                                        <p:attrNameLst>
                                          <p:attrName>ppt_x</p:attrName>
                                        </p:attrNameLst>
                                      </p:cBhvr>
                                      <p:tavLst>
                                        <p:tav tm="0">
                                          <p:val>
                                            <p:strVal val="#ppt_x"/>
                                          </p:val>
                                        </p:tav>
                                        <p:tav tm="100000">
                                          <p:val>
                                            <p:strVal val="#ppt_x"/>
                                          </p:val>
                                        </p:tav>
                                      </p:tavLst>
                                    </p:anim>
                                    <p:anim calcmode="lin" valueType="num">
                                      <p:cBhvr>
                                        <p:cTn id="1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8" presetClass="emph" presetSubtype="0" fill="hold" nodeType="withEffect">
                                  <p:stCondLst>
                                    <p:cond delay="0"/>
                                  </p:stCondLst>
                                  <p:childTnLst>
                                    <p:animRot by="21600000">
                                      <p:cBhvr>
                                        <p:cTn id="22" dur="2000" fill="hold"/>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down)">
                                      <p:cBhvr>
                                        <p:cTn id="31" dur="500"/>
                                        <p:tgtEl>
                                          <p:spTgt spid="7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7" grpId="0" animBg="1"/>
      <p:bldP spid="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748300-79C6-4FB9-B297-3465EB0AC129}"/>
              </a:ext>
            </a:extLst>
          </p:cNvPr>
          <p:cNvSpPr txBox="1"/>
          <p:nvPr/>
        </p:nvSpPr>
        <p:spPr>
          <a:xfrm>
            <a:off x="5452694" y="3429000"/>
            <a:ext cx="6766597" cy="907300"/>
          </a:xfrm>
          <a:prstGeom prst="rect">
            <a:avLst/>
          </a:prstGeom>
          <a:noFill/>
        </p:spPr>
        <p:txBody>
          <a:bodyPr wrap="none" rtlCol="0">
            <a:spAutoFit/>
          </a:bodyPr>
          <a:lstStyle/>
          <a:p>
            <a:pPr algn="ctr">
              <a:lnSpc>
                <a:spcPct val="150000"/>
              </a:lnSpc>
            </a:pPr>
            <a:r>
              <a:rPr lang="en-US" sz="4000" dirty="0">
                <a:solidFill>
                  <a:srgbClr val="002060"/>
                </a:solidFill>
                <a:latin typeface="#9Slide03 AllRoundGothic" panose="020B0703020202020104" pitchFamily="34" charset="0"/>
              </a:rPr>
              <a:t>SO </a:t>
            </a:r>
            <a:r>
              <a:rPr lang="vi-VN" sz="4000" dirty="0">
                <a:solidFill>
                  <a:srgbClr val="002060"/>
                </a:solidFill>
                <a:latin typeface="#9Slide03 AllRoundGothic" panose="020B0703020202020104" pitchFamily="34" charset="0"/>
              </a:rPr>
              <a:t>SÁNH CÁC</a:t>
            </a:r>
            <a:r>
              <a:rPr lang="en-US" sz="4000" dirty="0">
                <a:solidFill>
                  <a:srgbClr val="002060"/>
                </a:solidFill>
                <a:latin typeface="#9Slide03 AllRoundGothic" panose="020B0703020202020104" pitchFamily="34" charset="0"/>
              </a:rPr>
              <a:t> SỐ TỰ NHIÊN</a:t>
            </a:r>
          </a:p>
        </p:txBody>
      </p:sp>
      <p:sp>
        <p:nvSpPr>
          <p:cNvPr id="2" name="Rectangle: Rounded Corners 1">
            <a:extLst>
              <a:ext uri="{FF2B5EF4-FFF2-40B4-BE49-F238E27FC236}">
                <a16:creationId xmlns:a16="http://schemas.microsoft.com/office/drawing/2014/main" id="{7F0F1860-672C-0042-CA96-1E8124FF01F0}"/>
              </a:ext>
            </a:extLst>
          </p:cNvPr>
          <p:cNvSpPr/>
          <p:nvPr/>
        </p:nvSpPr>
        <p:spPr>
          <a:xfrm>
            <a:off x="8285981" y="2389255"/>
            <a:ext cx="798897" cy="707886"/>
          </a:xfrm>
          <a:prstGeom prst="roundRect">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id="{613AE52D-5974-7A47-FE89-12905B84D4B9}"/>
              </a:ext>
            </a:extLst>
          </p:cNvPr>
          <p:cNvSpPr txBox="1"/>
          <p:nvPr/>
        </p:nvSpPr>
        <p:spPr>
          <a:xfrm>
            <a:off x="8479860" y="2379630"/>
            <a:ext cx="605018" cy="707886"/>
          </a:xfrm>
          <a:prstGeom prst="rect">
            <a:avLst/>
          </a:prstGeom>
          <a:noFill/>
        </p:spPr>
        <p:txBody>
          <a:bodyPr wrap="square" rtlCol="0">
            <a:spAutoFit/>
          </a:bodyPr>
          <a:lstStyle/>
          <a:p>
            <a:r>
              <a:rPr lang="en-US" sz="4000" dirty="0">
                <a:latin typeface="#9Slide03 AllRoundGothic" panose="020B0604020202020204" charset="-93"/>
              </a:rPr>
              <a:t>3</a:t>
            </a:r>
            <a:endParaRPr lang="vi-VN" sz="4000" dirty="0">
              <a:latin typeface="#9Slide03 AllRoundGothic" panose="020B0604020202020204" charset="-93"/>
            </a:endParaRPr>
          </a:p>
        </p:txBody>
      </p:sp>
      <p:pic>
        <p:nvPicPr>
          <p:cNvPr id="4" name="Picture 3">
            <a:extLst>
              <a:ext uri="{FF2B5EF4-FFF2-40B4-BE49-F238E27FC236}">
                <a16:creationId xmlns:a16="http://schemas.microsoft.com/office/drawing/2014/main" id="{2FDB16DB-62EC-F985-DE43-D792B2CE2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Tree>
    <p:extLst>
      <p:ext uri="{BB962C8B-B14F-4D97-AF65-F5344CB8AC3E}">
        <p14:creationId xmlns:p14="http://schemas.microsoft.com/office/powerpoint/2010/main" val="2104611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1808;p46">
            <a:extLst>
              <a:ext uri="{FF2B5EF4-FFF2-40B4-BE49-F238E27FC236}">
                <a16:creationId xmlns:a16="http://schemas.microsoft.com/office/drawing/2014/main" id="{B2CD7AE1-FE36-46B7-9C9B-A89EBA6FAF00}"/>
              </a:ext>
            </a:extLst>
          </p:cNvPr>
          <p:cNvSpPr/>
          <p:nvPr/>
        </p:nvSpPr>
        <p:spPr>
          <a:xfrm>
            <a:off x="2139186" y="224423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6" name="TextBox 5">
            <a:extLst>
              <a:ext uri="{FF2B5EF4-FFF2-40B4-BE49-F238E27FC236}">
                <a16:creationId xmlns:a16="http://schemas.microsoft.com/office/drawing/2014/main" id="{F97F022C-6256-00D0-C6FF-9709ECAA26AD}"/>
              </a:ext>
            </a:extLst>
          </p:cNvPr>
          <p:cNvSpPr txBox="1"/>
          <p:nvPr/>
        </p:nvSpPr>
        <p:spPr>
          <a:xfrm>
            <a:off x="2676307" y="2271663"/>
            <a:ext cx="68723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9Slide03 Montserrat Alternates" panose="00000500000000000000"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Sắp</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xếp</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các</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t</a:t>
            </a:r>
            <a:r>
              <a:rPr lang="en-US" sz="2400" dirty="0">
                <a:solidFill>
                  <a:srgbClr val="002060"/>
                </a:solidFill>
                <a:latin typeface="#9Slide03 Arima Madurai" panose="020B0604020202020204" charset="-93"/>
                <a:cs typeface="#9Slide03 Arima Madurai" panose="020B0604020202020204" charset="-93"/>
              </a:rPr>
              <a:t>ự </a:t>
            </a:r>
            <a:r>
              <a:rPr lang="en-US" sz="2400" dirty="0" err="1">
                <a:solidFill>
                  <a:srgbClr val="002060"/>
                </a:solidFill>
                <a:latin typeface="#9Slide03 Arima Madurai" panose="020B0604020202020204" charset="-93"/>
                <a:cs typeface="#9Slide03 Arima Madurai" panose="020B0604020202020204" charset="-93"/>
              </a:rPr>
              <a:t>nhiên</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sau</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theo</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thứ</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tăng</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dần</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a:t>
            </a:r>
          </a:p>
        </p:txBody>
      </p:sp>
      <p:grpSp>
        <p:nvGrpSpPr>
          <p:cNvPr id="10" name="Group 9">
            <a:extLst>
              <a:ext uri="{FF2B5EF4-FFF2-40B4-BE49-F238E27FC236}">
                <a16:creationId xmlns:a16="http://schemas.microsoft.com/office/drawing/2014/main" id="{230D3390-1343-D7C3-D2F3-BCD51D22ACF3}"/>
              </a:ext>
            </a:extLst>
          </p:cNvPr>
          <p:cNvGrpSpPr/>
          <p:nvPr/>
        </p:nvGrpSpPr>
        <p:grpSpPr>
          <a:xfrm>
            <a:off x="3908864" y="3467802"/>
            <a:ext cx="705381" cy="705381"/>
            <a:chOff x="1086052" y="3046646"/>
            <a:chExt cx="705381" cy="705381"/>
          </a:xfrm>
        </p:grpSpPr>
        <p:sp>
          <p:nvSpPr>
            <p:cNvPr id="11" name="Oval 10">
              <a:extLst>
                <a:ext uri="{FF2B5EF4-FFF2-40B4-BE49-F238E27FC236}">
                  <a16:creationId xmlns:a16="http://schemas.microsoft.com/office/drawing/2014/main" id="{763B89CE-6E3D-1702-8E39-77E754ED39C7}"/>
                </a:ext>
              </a:extLst>
            </p:cNvPr>
            <p:cNvSpPr/>
            <p:nvPr/>
          </p:nvSpPr>
          <p:spPr>
            <a:xfrm>
              <a:off x="1086052" y="3046646"/>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C0551337-0573-90B5-9240-8ED85E306237}"/>
                </a:ext>
              </a:extLst>
            </p:cNvPr>
            <p:cNvSpPr txBox="1"/>
            <p:nvPr/>
          </p:nvSpPr>
          <p:spPr>
            <a:xfrm>
              <a:off x="1290364" y="3231914"/>
              <a:ext cx="4283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9Slide03 Arima Madurai" panose="020B0604020202020204" charset="-93"/>
                  <a:cs typeface="#9Slide03 Arima Madurai" panose="020B0604020202020204" charset="-93"/>
                </a:rPr>
                <a:t>5</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grpSp>
        <p:nvGrpSpPr>
          <p:cNvPr id="13" name="Group 12">
            <a:extLst>
              <a:ext uri="{FF2B5EF4-FFF2-40B4-BE49-F238E27FC236}">
                <a16:creationId xmlns:a16="http://schemas.microsoft.com/office/drawing/2014/main" id="{EF94CF02-87BF-F196-0E32-DBDD407CA38E}"/>
              </a:ext>
            </a:extLst>
          </p:cNvPr>
          <p:cNvGrpSpPr/>
          <p:nvPr/>
        </p:nvGrpSpPr>
        <p:grpSpPr>
          <a:xfrm>
            <a:off x="2667227" y="3467802"/>
            <a:ext cx="705381" cy="705381"/>
            <a:chOff x="3266436" y="3426914"/>
            <a:chExt cx="705381" cy="705381"/>
          </a:xfrm>
        </p:grpSpPr>
        <p:sp>
          <p:nvSpPr>
            <p:cNvPr id="14" name="Oval 13">
              <a:extLst>
                <a:ext uri="{FF2B5EF4-FFF2-40B4-BE49-F238E27FC236}">
                  <a16:creationId xmlns:a16="http://schemas.microsoft.com/office/drawing/2014/main" id="{5A80302D-F9AD-ACE1-FFBA-40F72BCF25B3}"/>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91DA2A6E-FAFD-6B39-8B0D-65E457A9E144}"/>
                </a:ext>
              </a:extLst>
            </p:cNvPr>
            <p:cNvSpPr txBox="1"/>
            <p:nvPr/>
          </p:nvSpPr>
          <p:spPr>
            <a:xfrm>
              <a:off x="3469101" y="3612182"/>
              <a:ext cx="3866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cxnSp>
        <p:nvCxnSpPr>
          <p:cNvPr id="25" name="Straight Connector 24">
            <a:extLst>
              <a:ext uri="{FF2B5EF4-FFF2-40B4-BE49-F238E27FC236}">
                <a16:creationId xmlns:a16="http://schemas.microsoft.com/office/drawing/2014/main" id="{8E65BDF8-2FEF-14D2-41CA-CC432277B489}"/>
              </a:ext>
            </a:extLst>
          </p:cNvPr>
          <p:cNvCxnSpPr>
            <a:cxnSpLocks/>
          </p:cNvCxnSpPr>
          <p:nvPr/>
        </p:nvCxnSpPr>
        <p:spPr>
          <a:xfrm>
            <a:off x="2966439" y="4222689"/>
            <a:ext cx="0" cy="4356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8666D12-80D0-256E-1425-07D80526CB78}"/>
              </a:ext>
            </a:extLst>
          </p:cNvPr>
          <p:cNvCxnSpPr>
            <a:cxnSpLocks/>
          </p:cNvCxnSpPr>
          <p:nvPr/>
        </p:nvCxnSpPr>
        <p:spPr>
          <a:xfrm>
            <a:off x="2964945" y="4415779"/>
            <a:ext cx="746612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9815B76-B7AF-CAC5-E09F-04BA9C17605F}"/>
              </a:ext>
            </a:extLst>
          </p:cNvPr>
          <p:cNvGrpSpPr/>
          <p:nvPr/>
        </p:nvGrpSpPr>
        <p:grpSpPr>
          <a:xfrm>
            <a:off x="6166688" y="3479007"/>
            <a:ext cx="705381" cy="705381"/>
            <a:chOff x="3266436" y="3426914"/>
            <a:chExt cx="705381" cy="705381"/>
          </a:xfrm>
        </p:grpSpPr>
        <p:sp>
          <p:nvSpPr>
            <p:cNvPr id="34" name="Oval 33">
              <a:extLst>
                <a:ext uri="{FF2B5EF4-FFF2-40B4-BE49-F238E27FC236}">
                  <a16:creationId xmlns:a16="http://schemas.microsoft.com/office/drawing/2014/main" id="{DFC3E296-788F-12B4-7B74-1D95AC320429}"/>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430BE7F-D117-F855-483B-FABEFEF7B04D}"/>
                </a:ext>
              </a:extLst>
            </p:cNvPr>
            <p:cNvSpPr txBox="1"/>
            <p:nvPr/>
          </p:nvSpPr>
          <p:spPr>
            <a:xfrm>
              <a:off x="3449851" y="3612182"/>
              <a:ext cx="447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0</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grpSp>
        <p:nvGrpSpPr>
          <p:cNvPr id="36" name="Group 35">
            <a:extLst>
              <a:ext uri="{FF2B5EF4-FFF2-40B4-BE49-F238E27FC236}">
                <a16:creationId xmlns:a16="http://schemas.microsoft.com/office/drawing/2014/main" id="{1A7F3C7D-8070-C0D1-1E52-F05FDD1B407B}"/>
              </a:ext>
            </a:extLst>
          </p:cNvPr>
          <p:cNvGrpSpPr/>
          <p:nvPr/>
        </p:nvGrpSpPr>
        <p:grpSpPr>
          <a:xfrm>
            <a:off x="9133810" y="3495066"/>
            <a:ext cx="705381" cy="705381"/>
            <a:chOff x="3266436" y="3426914"/>
            <a:chExt cx="705381" cy="705381"/>
          </a:xfrm>
        </p:grpSpPr>
        <p:sp>
          <p:nvSpPr>
            <p:cNvPr id="37" name="Oval 36">
              <a:extLst>
                <a:ext uri="{FF2B5EF4-FFF2-40B4-BE49-F238E27FC236}">
                  <a16:creationId xmlns:a16="http://schemas.microsoft.com/office/drawing/2014/main" id="{F4F99B7E-C1B7-5D4E-F981-B6CFE0B0F686}"/>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D9DD0033-97DE-38E5-9900-E62ED5A9CE50}"/>
                </a:ext>
              </a:extLst>
            </p:cNvPr>
            <p:cNvSpPr txBox="1"/>
            <p:nvPr/>
          </p:nvSpPr>
          <p:spPr>
            <a:xfrm>
              <a:off x="3469101" y="3612182"/>
              <a:ext cx="4235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9Slide03 Arima Madurai" panose="020B0604020202020204" charset="-93"/>
                  <a:ea typeface="+mn-ea"/>
                  <a:cs typeface="#9Slide03 Arima Madurai" panose="020B0604020202020204" charset="-93"/>
                </a:rPr>
                <a:t>2</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grpSp>
        <p:nvGrpSpPr>
          <p:cNvPr id="39" name="Group 38">
            <a:extLst>
              <a:ext uri="{FF2B5EF4-FFF2-40B4-BE49-F238E27FC236}">
                <a16:creationId xmlns:a16="http://schemas.microsoft.com/office/drawing/2014/main" id="{16B4D0DF-94F8-3A98-74FD-5222857B1426}"/>
              </a:ext>
            </a:extLst>
          </p:cNvPr>
          <p:cNvGrpSpPr/>
          <p:nvPr/>
        </p:nvGrpSpPr>
        <p:grpSpPr>
          <a:xfrm>
            <a:off x="7668506" y="3477893"/>
            <a:ext cx="705381" cy="705381"/>
            <a:chOff x="3266436" y="3426914"/>
            <a:chExt cx="705381" cy="705381"/>
          </a:xfrm>
        </p:grpSpPr>
        <p:sp>
          <p:nvSpPr>
            <p:cNvPr id="40" name="Oval 39">
              <a:extLst>
                <a:ext uri="{FF2B5EF4-FFF2-40B4-BE49-F238E27FC236}">
                  <a16:creationId xmlns:a16="http://schemas.microsoft.com/office/drawing/2014/main" id="{4718229C-C94E-A1A4-8DC5-BCFBE45E03CA}"/>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E2FBE2BD-13BC-7C26-0CD8-9A9168EC7D33}"/>
                </a:ext>
              </a:extLst>
            </p:cNvPr>
            <p:cNvSpPr txBox="1"/>
            <p:nvPr/>
          </p:nvSpPr>
          <p:spPr>
            <a:xfrm>
              <a:off x="3469101" y="3612182"/>
              <a:ext cx="4331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9Slide03 Arima Madurai" panose="020B0604020202020204" charset="-93"/>
                  <a:ea typeface="+mn-ea"/>
                  <a:cs typeface="#9Slide03 Arima Madurai" panose="020B0604020202020204" charset="-93"/>
                </a:rPr>
                <a:t>6</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pic>
        <p:nvPicPr>
          <p:cNvPr id="3" name="Picture 2">
            <a:extLst>
              <a:ext uri="{FF2B5EF4-FFF2-40B4-BE49-F238E27FC236}">
                <a16:creationId xmlns:a16="http://schemas.microsoft.com/office/drawing/2014/main" id="{063BFA1D-9F06-918B-6F1B-5053EA18D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BD1906BB-1CE9-667A-94ED-1665F9B4427C}"/>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8" name="Arrow: Chevron 7">
            <a:extLst>
              <a:ext uri="{FF2B5EF4-FFF2-40B4-BE49-F238E27FC236}">
                <a16:creationId xmlns:a16="http://schemas.microsoft.com/office/drawing/2014/main" id="{EA187D4B-060F-24C5-6F68-DF6DE1E070D5}"/>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TextBox 8">
            <a:extLst>
              <a:ext uri="{FF2B5EF4-FFF2-40B4-BE49-F238E27FC236}">
                <a16:creationId xmlns:a16="http://schemas.microsoft.com/office/drawing/2014/main" id="{0ECA11B4-0087-FD49-C749-17FA784BBFF9}"/>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pic>
        <p:nvPicPr>
          <p:cNvPr id="16" name="Graphic 15">
            <a:extLst>
              <a:ext uri="{FF2B5EF4-FFF2-40B4-BE49-F238E27FC236}">
                <a16:creationId xmlns:a16="http://schemas.microsoft.com/office/drawing/2014/main" id="{7AA3DF16-D633-F520-A826-C5B614ADE7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022" y="2217568"/>
            <a:ext cx="291235" cy="569853"/>
          </a:xfrm>
          <a:prstGeom prst="rect">
            <a:avLst/>
          </a:prstGeom>
        </p:spPr>
      </p:pic>
    </p:spTree>
    <p:extLst>
      <p:ext uri="{BB962C8B-B14F-4D97-AF65-F5344CB8AC3E}">
        <p14:creationId xmlns:p14="http://schemas.microsoft.com/office/powerpoint/2010/main" val="3610257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fill="hold" nodeType="withEffect">
                                  <p:stCondLst>
                                    <p:cond delay="0"/>
                                  </p:stCondLst>
                                  <p:childTnLst>
                                    <p:animRot by="21600000">
                                      <p:cBhvr>
                                        <p:cTn id="9" dur="2000" fill="hold"/>
                                        <p:tgtEl>
                                          <p:spTgt spid="1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1808;p46">
            <a:extLst>
              <a:ext uri="{FF2B5EF4-FFF2-40B4-BE49-F238E27FC236}">
                <a16:creationId xmlns:a16="http://schemas.microsoft.com/office/drawing/2014/main" id="{B2CD7AE1-FE36-46B7-9C9B-A89EBA6FAF00}"/>
              </a:ext>
            </a:extLst>
          </p:cNvPr>
          <p:cNvSpPr/>
          <p:nvPr/>
        </p:nvSpPr>
        <p:spPr>
          <a:xfrm>
            <a:off x="2139186" y="224423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6" name="TextBox 5">
            <a:extLst>
              <a:ext uri="{FF2B5EF4-FFF2-40B4-BE49-F238E27FC236}">
                <a16:creationId xmlns:a16="http://schemas.microsoft.com/office/drawing/2014/main" id="{F97F022C-6256-00D0-C6FF-9709ECAA26AD}"/>
              </a:ext>
            </a:extLst>
          </p:cNvPr>
          <p:cNvSpPr txBox="1"/>
          <p:nvPr/>
        </p:nvSpPr>
        <p:spPr>
          <a:xfrm>
            <a:off x="2676307" y="2271663"/>
            <a:ext cx="68723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9Slide03 Montserrat Alternates" panose="00000500000000000000"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Sắp</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xếp</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các</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t</a:t>
            </a:r>
            <a:r>
              <a:rPr lang="en-US" sz="2400" dirty="0">
                <a:solidFill>
                  <a:srgbClr val="002060"/>
                </a:solidFill>
                <a:latin typeface="#9Slide03 Arima Madurai" panose="020B0604020202020204" charset="-93"/>
                <a:cs typeface="#9Slide03 Arima Madurai" panose="020B0604020202020204" charset="-93"/>
              </a:rPr>
              <a:t>ự </a:t>
            </a:r>
            <a:r>
              <a:rPr lang="en-US" sz="2400" dirty="0" err="1">
                <a:solidFill>
                  <a:srgbClr val="002060"/>
                </a:solidFill>
                <a:latin typeface="#9Slide03 Arima Madurai" panose="020B0604020202020204" charset="-93"/>
                <a:cs typeface="#9Slide03 Arima Madurai" panose="020B0604020202020204" charset="-93"/>
              </a:rPr>
              <a:t>nhiên</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sau</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theo</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thứ</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tăng</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dần</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a:t>
            </a:r>
          </a:p>
        </p:txBody>
      </p:sp>
      <p:grpSp>
        <p:nvGrpSpPr>
          <p:cNvPr id="10" name="Group 9">
            <a:extLst>
              <a:ext uri="{FF2B5EF4-FFF2-40B4-BE49-F238E27FC236}">
                <a16:creationId xmlns:a16="http://schemas.microsoft.com/office/drawing/2014/main" id="{230D3390-1343-D7C3-D2F3-BCD51D22ACF3}"/>
              </a:ext>
            </a:extLst>
          </p:cNvPr>
          <p:cNvGrpSpPr/>
          <p:nvPr/>
        </p:nvGrpSpPr>
        <p:grpSpPr>
          <a:xfrm>
            <a:off x="7797478" y="3467802"/>
            <a:ext cx="705381" cy="705381"/>
            <a:chOff x="1086052" y="3046646"/>
            <a:chExt cx="705381" cy="705381"/>
          </a:xfrm>
        </p:grpSpPr>
        <p:sp>
          <p:nvSpPr>
            <p:cNvPr id="11" name="Oval 10">
              <a:extLst>
                <a:ext uri="{FF2B5EF4-FFF2-40B4-BE49-F238E27FC236}">
                  <a16:creationId xmlns:a16="http://schemas.microsoft.com/office/drawing/2014/main" id="{763B89CE-6E3D-1702-8E39-77E754ED39C7}"/>
                </a:ext>
              </a:extLst>
            </p:cNvPr>
            <p:cNvSpPr/>
            <p:nvPr/>
          </p:nvSpPr>
          <p:spPr>
            <a:xfrm>
              <a:off x="1086052" y="3046646"/>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C0551337-0573-90B5-9240-8ED85E306237}"/>
                </a:ext>
              </a:extLst>
            </p:cNvPr>
            <p:cNvSpPr txBox="1"/>
            <p:nvPr/>
          </p:nvSpPr>
          <p:spPr>
            <a:xfrm>
              <a:off x="1290364" y="3231914"/>
              <a:ext cx="4283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9Slide03 Arima Madurai" panose="020B0604020202020204" charset="-93"/>
                  <a:cs typeface="#9Slide03 Arima Madurai" panose="020B0604020202020204" charset="-93"/>
                </a:rPr>
                <a:t>5</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grpSp>
        <p:nvGrpSpPr>
          <p:cNvPr id="13" name="Group 12">
            <a:extLst>
              <a:ext uri="{FF2B5EF4-FFF2-40B4-BE49-F238E27FC236}">
                <a16:creationId xmlns:a16="http://schemas.microsoft.com/office/drawing/2014/main" id="{EF94CF02-87BF-F196-0E32-DBDD407CA38E}"/>
              </a:ext>
            </a:extLst>
          </p:cNvPr>
          <p:cNvGrpSpPr/>
          <p:nvPr/>
        </p:nvGrpSpPr>
        <p:grpSpPr>
          <a:xfrm>
            <a:off x="3764503" y="3467802"/>
            <a:ext cx="705381" cy="705381"/>
            <a:chOff x="3266436" y="3426914"/>
            <a:chExt cx="705381" cy="705381"/>
          </a:xfrm>
        </p:grpSpPr>
        <p:sp>
          <p:nvSpPr>
            <p:cNvPr id="14" name="Oval 13">
              <a:extLst>
                <a:ext uri="{FF2B5EF4-FFF2-40B4-BE49-F238E27FC236}">
                  <a16:creationId xmlns:a16="http://schemas.microsoft.com/office/drawing/2014/main" id="{5A80302D-F9AD-ACE1-FFBA-40F72BCF25B3}"/>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91DA2A6E-FAFD-6B39-8B0D-65E457A9E144}"/>
                </a:ext>
              </a:extLst>
            </p:cNvPr>
            <p:cNvSpPr txBox="1"/>
            <p:nvPr/>
          </p:nvSpPr>
          <p:spPr>
            <a:xfrm>
              <a:off x="3469101" y="3612182"/>
              <a:ext cx="3866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cxnSp>
        <p:nvCxnSpPr>
          <p:cNvPr id="25" name="Straight Connector 24">
            <a:extLst>
              <a:ext uri="{FF2B5EF4-FFF2-40B4-BE49-F238E27FC236}">
                <a16:creationId xmlns:a16="http://schemas.microsoft.com/office/drawing/2014/main" id="{8E65BDF8-2FEF-14D2-41CA-CC432277B489}"/>
              </a:ext>
            </a:extLst>
          </p:cNvPr>
          <p:cNvCxnSpPr>
            <a:cxnSpLocks/>
          </p:cNvCxnSpPr>
          <p:nvPr/>
        </p:nvCxnSpPr>
        <p:spPr>
          <a:xfrm>
            <a:off x="2966439" y="4222689"/>
            <a:ext cx="0" cy="4356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8666D12-80D0-256E-1425-07D80526CB78}"/>
              </a:ext>
            </a:extLst>
          </p:cNvPr>
          <p:cNvCxnSpPr>
            <a:cxnSpLocks/>
          </p:cNvCxnSpPr>
          <p:nvPr/>
        </p:nvCxnSpPr>
        <p:spPr>
          <a:xfrm>
            <a:off x="2964945" y="4415779"/>
            <a:ext cx="746612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89FBD2C-466D-D6C1-FECF-C7993C019B29}"/>
              </a:ext>
            </a:extLst>
          </p:cNvPr>
          <p:cNvSpPr txBox="1"/>
          <p:nvPr/>
        </p:nvSpPr>
        <p:spPr>
          <a:xfrm>
            <a:off x="4332988" y="4625461"/>
            <a:ext cx="8915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 &lt; 2</a:t>
            </a:r>
          </a:p>
        </p:txBody>
      </p:sp>
      <p:sp>
        <p:nvSpPr>
          <p:cNvPr id="28" name="TextBox 27">
            <a:extLst>
              <a:ext uri="{FF2B5EF4-FFF2-40B4-BE49-F238E27FC236}">
                <a16:creationId xmlns:a16="http://schemas.microsoft.com/office/drawing/2014/main" id="{60581F85-663A-DC87-31C7-40FAFACC8099}"/>
              </a:ext>
            </a:extLst>
          </p:cNvPr>
          <p:cNvSpPr txBox="1"/>
          <p:nvPr/>
        </p:nvSpPr>
        <p:spPr>
          <a:xfrm>
            <a:off x="8223364" y="4625461"/>
            <a:ext cx="9268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6 &gt; 5</a:t>
            </a:r>
          </a:p>
        </p:txBody>
      </p:sp>
      <p:cxnSp>
        <p:nvCxnSpPr>
          <p:cNvPr id="29" name="Straight Arrow Connector 28">
            <a:extLst>
              <a:ext uri="{FF2B5EF4-FFF2-40B4-BE49-F238E27FC236}">
                <a16:creationId xmlns:a16="http://schemas.microsoft.com/office/drawing/2014/main" id="{C913C208-1424-10D0-4C6F-1BE457238EDF}"/>
              </a:ext>
            </a:extLst>
          </p:cNvPr>
          <p:cNvCxnSpPr/>
          <p:nvPr/>
        </p:nvCxnSpPr>
        <p:spPr>
          <a:xfrm>
            <a:off x="4752654" y="5122803"/>
            <a:ext cx="0" cy="38807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6E51E7F-495B-C254-D28E-E66C10B016D4}"/>
              </a:ext>
            </a:extLst>
          </p:cNvPr>
          <p:cNvSpPr txBox="1"/>
          <p:nvPr/>
        </p:nvSpPr>
        <p:spPr>
          <a:xfrm>
            <a:off x="4159703" y="5586172"/>
            <a:ext cx="13211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panose="020B0604020202020204" charset="-93"/>
                <a:cs typeface="#9Slide03 Arima Madurai" panose="020B0604020202020204" charset="-93"/>
              </a:rPr>
              <a:t>Nhỏ</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h</a:t>
            </a:r>
            <a:r>
              <a:rPr kumimoji="0" lang="vi-VN"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ơ</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n</a:t>
            </a:r>
          </a:p>
        </p:txBody>
      </p:sp>
      <p:cxnSp>
        <p:nvCxnSpPr>
          <p:cNvPr id="31" name="Straight Arrow Connector 30">
            <a:extLst>
              <a:ext uri="{FF2B5EF4-FFF2-40B4-BE49-F238E27FC236}">
                <a16:creationId xmlns:a16="http://schemas.microsoft.com/office/drawing/2014/main" id="{996AA163-832C-C572-C316-2D65B172B994}"/>
              </a:ext>
            </a:extLst>
          </p:cNvPr>
          <p:cNvCxnSpPr/>
          <p:nvPr/>
        </p:nvCxnSpPr>
        <p:spPr>
          <a:xfrm>
            <a:off x="8721851" y="5122803"/>
            <a:ext cx="0" cy="38807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C3DB22A-38FE-2B33-17F6-9B0055B49C63}"/>
              </a:ext>
            </a:extLst>
          </p:cNvPr>
          <p:cNvSpPr txBox="1"/>
          <p:nvPr/>
        </p:nvSpPr>
        <p:spPr>
          <a:xfrm>
            <a:off x="8128900" y="5586172"/>
            <a:ext cx="12618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L</a:t>
            </a:r>
            <a:r>
              <a:rPr lang="en-US" sz="2400" dirty="0" err="1">
                <a:solidFill>
                  <a:srgbClr val="002060"/>
                </a:solidFill>
                <a:latin typeface="#9Slide03 Arima Madurai" panose="020B0604020202020204" charset="-93"/>
                <a:cs typeface="#9Slide03 Arima Madurai" panose="020B0604020202020204" charset="-93"/>
              </a:rPr>
              <a:t>ớn</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 h</a:t>
            </a:r>
            <a:r>
              <a:rPr kumimoji="0" lang="vi-VN"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ơ</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n</a:t>
            </a:r>
          </a:p>
        </p:txBody>
      </p:sp>
      <p:grpSp>
        <p:nvGrpSpPr>
          <p:cNvPr id="33" name="Group 32">
            <a:extLst>
              <a:ext uri="{FF2B5EF4-FFF2-40B4-BE49-F238E27FC236}">
                <a16:creationId xmlns:a16="http://schemas.microsoft.com/office/drawing/2014/main" id="{29815B76-B7AF-CAC5-E09F-04BA9C17605F}"/>
              </a:ext>
            </a:extLst>
          </p:cNvPr>
          <p:cNvGrpSpPr/>
          <p:nvPr/>
        </p:nvGrpSpPr>
        <p:grpSpPr>
          <a:xfrm>
            <a:off x="2576452" y="3479007"/>
            <a:ext cx="705381" cy="705381"/>
            <a:chOff x="3266436" y="3426914"/>
            <a:chExt cx="705381" cy="705381"/>
          </a:xfrm>
        </p:grpSpPr>
        <p:sp>
          <p:nvSpPr>
            <p:cNvPr id="34" name="Oval 33">
              <a:extLst>
                <a:ext uri="{FF2B5EF4-FFF2-40B4-BE49-F238E27FC236}">
                  <a16:creationId xmlns:a16="http://schemas.microsoft.com/office/drawing/2014/main" id="{DFC3E296-788F-12B4-7B74-1D95AC320429}"/>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430BE7F-D117-F855-483B-FABEFEF7B04D}"/>
                </a:ext>
              </a:extLst>
            </p:cNvPr>
            <p:cNvSpPr txBox="1"/>
            <p:nvPr/>
          </p:nvSpPr>
          <p:spPr>
            <a:xfrm>
              <a:off x="3449851" y="3612182"/>
              <a:ext cx="447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0</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grpSp>
        <p:nvGrpSpPr>
          <p:cNvPr id="36" name="Group 35">
            <a:extLst>
              <a:ext uri="{FF2B5EF4-FFF2-40B4-BE49-F238E27FC236}">
                <a16:creationId xmlns:a16="http://schemas.microsoft.com/office/drawing/2014/main" id="{1A7F3C7D-8070-C0D1-1E52-F05FDD1B407B}"/>
              </a:ext>
            </a:extLst>
          </p:cNvPr>
          <p:cNvGrpSpPr/>
          <p:nvPr/>
        </p:nvGrpSpPr>
        <p:grpSpPr>
          <a:xfrm>
            <a:off x="4946808" y="3495066"/>
            <a:ext cx="705381" cy="705381"/>
            <a:chOff x="3266436" y="3426914"/>
            <a:chExt cx="705381" cy="705381"/>
          </a:xfrm>
        </p:grpSpPr>
        <p:sp>
          <p:nvSpPr>
            <p:cNvPr id="37" name="Oval 36">
              <a:extLst>
                <a:ext uri="{FF2B5EF4-FFF2-40B4-BE49-F238E27FC236}">
                  <a16:creationId xmlns:a16="http://schemas.microsoft.com/office/drawing/2014/main" id="{F4F99B7E-C1B7-5D4E-F981-B6CFE0B0F686}"/>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D9DD0033-97DE-38E5-9900-E62ED5A9CE50}"/>
                </a:ext>
              </a:extLst>
            </p:cNvPr>
            <p:cNvSpPr txBox="1"/>
            <p:nvPr/>
          </p:nvSpPr>
          <p:spPr>
            <a:xfrm>
              <a:off x="3469101" y="3612182"/>
              <a:ext cx="4235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9Slide03 Arima Madurai" panose="020B0604020202020204" charset="-93"/>
                  <a:ea typeface="+mn-ea"/>
                  <a:cs typeface="#9Slide03 Arima Madurai" panose="020B0604020202020204" charset="-93"/>
                </a:rPr>
                <a:t>2</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grpSp>
        <p:nvGrpSpPr>
          <p:cNvPr id="39" name="Group 38">
            <a:extLst>
              <a:ext uri="{FF2B5EF4-FFF2-40B4-BE49-F238E27FC236}">
                <a16:creationId xmlns:a16="http://schemas.microsoft.com/office/drawing/2014/main" id="{16B4D0DF-94F8-3A98-74FD-5222857B1426}"/>
              </a:ext>
            </a:extLst>
          </p:cNvPr>
          <p:cNvGrpSpPr/>
          <p:nvPr/>
        </p:nvGrpSpPr>
        <p:grpSpPr>
          <a:xfrm>
            <a:off x="8910167" y="3477893"/>
            <a:ext cx="705381" cy="705381"/>
            <a:chOff x="3266436" y="3426914"/>
            <a:chExt cx="705381" cy="705381"/>
          </a:xfrm>
        </p:grpSpPr>
        <p:sp>
          <p:nvSpPr>
            <p:cNvPr id="40" name="Oval 39">
              <a:extLst>
                <a:ext uri="{FF2B5EF4-FFF2-40B4-BE49-F238E27FC236}">
                  <a16:creationId xmlns:a16="http://schemas.microsoft.com/office/drawing/2014/main" id="{4718229C-C94E-A1A4-8DC5-BCFBE45E03CA}"/>
                </a:ext>
              </a:extLst>
            </p:cNvPr>
            <p:cNvSpPr/>
            <p:nvPr/>
          </p:nvSpPr>
          <p:spPr>
            <a:xfrm>
              <a:off x="3266436" y="3426914"/>
              <a:ext cx="705381" cy="705381"/>
            </a:xfrm>
            <a:prstGeom prst="ellipse">
              <a:avLst/>
            </a:prstGeom>
            <a:solidFill>
              <a:schemeClr val="accent1">
                <a:alpha val="3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E2FBE2BD-13BC-7C26-0CD8-9A9168EC7D33}"/>
                </a:ext>
              </a:extLst>
            </p:cNvPr>
            <p:cNvSpPr txBox="1"/>
            <p:nvPr/>
          </p:nvSpPr>
          <p:spPr>
            <a:xfrm>
              <a:off x="3469101" y="3612182"/>
              <a:ext cx="4331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9Slide03 Arima Madurai" panose="020B0604020202020204" charset="-93"/>
                  <a:ea typeface="+mn-ea"/>
                  <a:cs typeface="#9Slide03 Arima Madurai" panose="020B0604020202020204" charset="-93"/>
                </a:rPr>
                <a:t>6</a:t>
              </a:r>
              <a:r>
                <a:rPr kumimoji="0" lang="en-US" sz="2000" b="0" i="0" u="none" strike="noStrike" kern="1200" cap="none" spc="0" normalizeH="0" baseline="0" noProof="0" dirty="0">
                  <a:ln>
                    <a:noFill/>
                  </a:ln>
                  <a:solidFill>
                    <a:srgbClr val="000000"/>
                  </a:solidFill>
                  <a:effectLst/>
                  <a:uLnTx/>
                  <a:uFillTx/>
                  <a:latin typeface="#9Slide03 Montserrat Alternates" panose="00000500000000000000" pitchFamily="2" charset="0"/>
                  <a:ea typeface="+mn-ea"/>
                  <a:cs typeface="+mn-cs"/>
                </a:rPr>
                <a:t> </a:t>
              </a:r>
            </a:p>
          </p:txBody>
        </p:sp>
      </p:grpSp>
      <p:pic>
        <p:nvPicPr>
          <p:cNvPr id="3" name="Picture 2">
            <a:extLst>
              <a:ext uri="{FF2B5EF4-FFF2-40B4-BE49-F238E27FC236}">
                <a16:creationId xmlns:a16="http://schemas.microsoft.com/office/drawing/2014/main" id="{063BFA1D-9F06-918B-6F1B-5053EA18D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34511AAF-D53E-5AFA-83C0-6BB354A224A0}"/>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8" name="Arrow: Chevron 7">
            <a:extLst>
              <a:ext uri="{FF2B5EF4-FFF2-40B4-BE49-F238E27FC236}">
                <a16:creationId xmlns:a16="http://schemas.microsoft.com/office/drawing/2014/main" id="{60D993B1-79C4-8557-FCCC-88CF9D628B55}"/>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TextBox 8">
            <a:extLst>
              <a:ext uri="{FF2B5EF4-FFF2-40B4-BE49-F238E27FC236}">
                <a16:creationId xmlns:a16="http://schemas.microsoft.com/office/drawing/2014/main" id="{FF60B1BD-D4BD-0087-8BA4-8FF312D7F3A9}"/>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3746108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BF7212F-58C6-B74B-F045-2BE743F70CC9}"/>
              </a:ext>
            </a:extLst>
          </p:cNvPr>
          <p:cNvSpPr/>
          <p:nvPr/>
        </p:nvSpPr>
        <p:spPr>
          <a:xfrm>
            <a:off x="8138805" y="4655136"/>
            <a:ext cx="286509" cy="5524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5B93EC0-40DC-934A-25E5-F9F0CFA4CC50}"/>
              </a:ext>
            </a:extLst>
          </p:cNvPr>
          <p:cNvSpPr/>
          <p:nvPr/>
        </p:nvSpPr>
        <p:spPr>
          <a:xfrm>
            <a:off x="4240144" y="4663115"/>
            <a:ext cx="283730" cy="5524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6FD08FD-E3FD-6B87-D0FF-4DFFC475BD22}"/>
              </a:ext>
            </a:extLst>
          </p:cNvPr>
          <p:cNvSpPr txBox="1"/>
          <p:nvPr/>
        </p:nvSpPr>
        <p:spPr>
          <a:xfrm>
            <a:off x="3738031" y="4636289"/>
            <a:ext cx="1053494" cy="6001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1 &lt;  2</a:t>
            </a:r>
          </a:p>
        </p:txBody>
      </p:sp>
      <p:sp>
        <p:nvSpPr>
          <p:cNvPr id="42" name="Oval 41">
            <a:extLst>
              <a:ext uri="{FF2B5EF4-FFF2-40B4-BE49-F238E27FC236}">
                <a16:creationId xmlns:a16="http://schemas.microsoft.com/office/drawing/2014/main" id="{9AFA2123-53AE-77F6-8CC8-87DEB59B5B63}"/>
              </a:ext>
            </a:extLst>
          </p:cNvPr>
          <p:cNvSpPr/>
          <p:nvPr/>
        </p:nvSpPr>
        <p:spPr>
          <a:xfrm>
            <a:off x="3344684" y="4844259"/>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41DAA3B6-CCDA-64F6-D082-2A416AE565A3}"/>
              </a:ext>
            </a:extLst>
          </p:cNvPr>
          <p:cNvSpPr txBox="1"/>
          <p:nvPr/>
        </p:nvSpPr>
        <p:spPr>
          <a:xfrm>
            <a:off x="8113598" y="4624617"/>
            <a:ext cx="1160857" cy="6001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2  &lt; 5</a:t>
            </a:r>
          </a:p>
        </p:txBody>
      </p:sp>
      <p:sp>
        <p:nvSpPr>
          <p:cNvPr id="44" name="Oval 43">
            <a:extLst>
              <a:ext uri="{FF2B5EF4-FFF2-40B4-BE49-F238E27FC236}">
                <a16:creationId xmlns:a16="http://schemas.microsoft.com/office/drawing/2014/main" id="{A168E435-9A56-4672-2CD5-4BF18B8B6392}"/>
              </a:ext>
            </a:extLst>
          </p:cNvPr>
          <p:cNvSpPr/>
          <p:nvPr/>
        </p:nvSpPr>
        <p:spPr>
          <a:xfrm>
            <a:off x="7773059" y="4844259"/>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Google Shape;1809;p46">
            <a:extLst>
              <a:ext uri="{FF2B5EF4-FFF2-40B4-BE49-F238E27FC236}">
                <a16:creationId xmlns:a16="http://schemas.microsoft.com/office/drawing/2014/main" id="{A5497F03-1D1C-CC92-643D-6F6A2B9F0C0D}"/>
              </a:ext>
            </a:extLst>
          </p:cNvPr>
          <p:cNvSpPr/>
          <p:nvPr/>
        </p:nvSpPr>
        <p:spPr>
          <a:xfrm>
            <a:off x="1723648" y="4044999"/>
            <a:ext cx="465826" cy="444369"/>
          </a:xfrm>
          <a:prstGeom prst="roundRect">
            <a:avLst>
              <a:gd name="adj" fmla="val 26373"/>
            </a:avLst>
          </a:prstGeom>
          <a:solidFill>
            <a:srgbClr val="F3CC32">
              <a:lumMod val="75000"/>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F2F1E6"/>
                </a:solidFill>
                <a:effectLst/>
                <a:uLnTx/>
                <a:uFillTx/>
                <a:latin typeface="Kanit"/>
                <a:ea typeface="Kanit"/>
                <a:cs typeface="Kanit"/>
                <a:sym typeface="Kanit"/>
              </a:rPr>
              <a:t>V</a:t>
            </a:r>
            <a:endParaRPr kumimoji="0" sz="2000" b="1" i="0" u="none" strike="noStrike" kern="0" cap="none" spc="0" normalizeH="0" baseline="0" noProof="0" dirty="0">
              <a:ln>
                <a:noFill/>
              </a:ln>
              <a:solidFill>
                <a:srgbClr val="F2F1E6"/>
              </a:solidFill>
              <a:effectLst/>
              <a:uLnTx/>
              <a:uFillTx/>
              <a:latin typeface="Kanit"/>
              <a:ea typeface="Kanit"/>
              <a:cs typeface="Kanit"/>
              <a:sym typeface="Kanit"/>
            </a:endParaRPr>
          </a:p>
        </p:txBody>
      </p:sp>
      <p:sp>
        <p:nvSpPr>
          <p:cNvPr id="48" name="TextBox 47">
            <a:extLst>
              <a:ext uri="{FF2B5EF4-FFF2-40B4-BE49-F238E27FC236}">
                <a16:creationId xmlns:a16="http://schemas.microsoft.com/office/drawing/2014/main" id="{9B801CF1-55E1-10B0-FD52-946536FF55DB}"/>
              </a:ext>
            </a:extLst>
          </p:cNvPr>
          <p:cNvSpPr txBox="1"/>
          <p:nvPr/>
        </p:nvSpPr>
        <p:spPr>
          <a:xfrm>
            <a:off x="2220679" y="4044999"/>
            <a:ext cx="1053494" cy="461665"/>
          </a:xfrm>
          <a:prstGeom prst="rect">
            <a:avLst/>
          </a:prstGeom>
          <a:noFill/>
        </p:spPr>
        <p:txBody>
          <a:bodyPr wrap="none" rtlCol="0">
            <a:spAutoFit/>
          </a:bodyPr>
          <a:lstStyle/>
          <a:p>
            <a:r>
              <a:rPr lang="en-US" sz="2400" dirty="0" err="1">
                <a:solidFill>
                  <a:srgbClr val="000000"/>
                </a:solidFill>
                <a:latin typeface="#9Slide03 Jura Bold" panose="00000800000000000000" pitchFamily="2" charset="0"/>
              </a:rPr>
              <a:t>Ví</a:t>
            </a:r>
            <a:r>
              <a:rPr lang="en-US" sz="2400" dirty="0">
                <a:solidFill>
                  <a:srgbClr val="000000"/>
                </a:solidFill>
                <a:latin typeface="#9Slide03 Jura Bold" panose="00000800000000000000" pitchFamily="2" charset="0"/>
              </a:rPr>
              <a:t> </a:t>
            </a:r>
            <a:r>
              <a:rPr lang="en-US" sz="2400" dirty="0" err="1">
                <a:solidFill>
                  <a:srgbClr val="000000"/>
                </a:solidFill>
                <a:latin typeface="#9Slide03 Jura Bold" panose="00000800000000000000" pitchFamily="2" charset="0"/>
              </a:rPr>
              <a:t>dụ</a:t>
            </a:r>
            <a:r>
              <a:rPr lang="en-US" sz="2400" dirty="0">
                <a:solidFill>
                  <a:srgbClr val="000000"/>
                </a:solidFill>
                <a:latin typeface="#9Slide03 Jura Bold" panose="00000800000000000000" pitchFamily="2" charset="0"/>
              </a:rPr>
              <a:t>.</a:t>
            </a:r>
            <a:endParaRPr lang="vi-VN" sz="2400" dirty="0">
              <a:solidFill>
                <a:srgbClr val="000000"/>
              </a:solidFill>
              <a:latin typeface="#9Slide03 Jura Bold" panose="00000800000000000000" pitchFamily="2" charset="0"/>
            </a:endParaRPr>
          </a:p>
        </p:txBody>
      </p:sp>
      <p:sp>
        <p:nvSpPr>
          <p:cNvPr id="50" name="TextBox 49">
            <a:extLst>
              <a:ext uri="{FF2B5EF4-FFF2-40B4-BE49-F238E27FC236}">
                <a16:creationId xmlns:a16="http://schemas.microsoft.com/office/drawing/2014/main" id="{FF4CD62B-611B-5061-5BD6-DF31750C66E5}"/>
              </a:ext>
            </a:extLst>
          </p:cNvPr>
          <p:cNvSpPr txBox="1"/>
          <p:nvPr/>
        </p:nvSpPr>
        <p:spPr>
          <a:xfrm>
            <a:off x="5977295" y="5924026"/>
            <a:ext cx="1172627" cy="461665"/>
          </a:xfrm>
          <a:prstGeom prst="rect">
            <a:avLst/>
          </a:prstGeom>
          <a:noFill/>
        </p:spPr>
        <p:txBody>
          <a:bodyPr wrap="square" rtlCol="0">
            <a:spAutoFit/>
          </a:bodyPr>
          <a:lstStyle/>
          <a:p>
            <a:r>
              <a:rPr lang="en-US" sz="2400" dirty="0">
                <a:latin typeface="#9Slide03 Arima Madurai" panose="020B0604020202020204" charset="-93"/>
                <a:cs typeface="#9Slide03 Arima Madurai" panose="020B0604020202020204" charset="-93"/>
              </a:rPr>
              <a:t>1 &lt; 5</a:t>
            </a:r>
            <a:endParaRPr lang="vi-VN" sz="2400" dirty="0">
              <a:latin typeface="#9Slide03 Arima Madurai" panose="020B0604020202020204" charset="-93"/>
              <a:cs typeface="#9Slide03 Arima Madurai" panose="020B0604020202020204" charset="-93"/>
            </a:endParaRPr>
          </a:p>
        </p:txBody>
      </p:sp>
      <p:sp>
        <p:nvSpPr>
          <p:cNvPr id="6" name="Rectangle: Rounded Corners 5">
            <a:extLst>
              <a:ext uri="{FF2B5EF4-FFF2-40B4-BE49-F238E27FC236}">
                <a16:creationId xmlns:a16="http://schemas.microsoft.com/office/drawing/2014/main" id="{3E3FA731-E1A5-469C-DF49-DCD62731B74F}"/>
              </a:ext>
            </a:extLst>
          </p:cNvPr>
          <p:cNvSpPr/>
          <p:nvPr/>
        </p:nvSpPr>
        <p:spPr>
          <a:xfrm>
            <a:off x="1637370" y="1906126"/>
            <a:ext cx="9133300" cy="1921259"/>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C2D6C494-CBEA-9514-EAC2-595AB84BD95A}"/>
              </a:ext>
            </a:extLst>
          </p:cNvPr>
          <p:cNvSpPr/>
          <p:nvPr/>
        </p:nvSpPr>
        <p:spPr>
          <a:xfrm>
            <a:off x="2149004" y="2395676"/>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C1E3C194-C253-C33F-3B79-28D59AED326C}"/>
              </a:ext>
            </a:extLst>
          </p:cNvPr>
          <p:cNvSpPr txBox="1"/>
          <p:nvPr/>
        </p:nvSpPr>
        <p:spPr>
          <a:xfrm>
            <a:off x="2343659" y="2262186"/>
            <a:ext cx="8114722" cy="461665"/>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Trong</a:t>
            </a:r>
            <a:r>
              <a:rPr kumimoji="0" lang="en-US"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hai</a:t>
            </a:r>
            <a:r>
              <a:rPr kumimoji="0" lang="en-US"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tự</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nhiên</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khác</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nhau</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có</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một</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nhỏ</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hơn</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kia</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t>
            </a:r>
            <a:endParaRPr kumimoji="0" lang="vi-VN"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endParaRPr>
          </a:p>
        </p:txBody>
      </p:sp>
      <p:sp>
        <p:nvSpPr>
          <p:cNvPr id="12" name="Oval 11">
            <a:extLst>
              <a:ext uri="{FF2B5EF4-FFF2-40B4-BE49-F238E27FC236}">
                <a16:creationId xmlns:a16="http://schemas.microsoft.com/office/drawing/2014/main" id="{00C82BD6-0C01-7286-1F3E-CBBD19EE9F67}"/>
              </a:ext>
            </a:extLst>
          </p:cNvPr>
          <p:cNvSpPr/>
          <p:nvPr/>
        </p:nvSpPr>
        <p:spPr>
          <a:xfrm>
            <a:off x="2149004" y="3236037"/>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F7F0A1A-386E-A64F-5449-F94193B9CE10}"/>
              </a:ext>
            </a:extLst>
          </p:cNvPr>
          <p:cNvSpPr txBox="1"/>
          <p:nvPr/>
        </p:nvSpPr>
        <p:spPr>
          <a:xfrm>
            <a:off x="2393646" y="2976650"/>
            <a:ext cx="6175583" cy="6001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Nếu</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nhỏ</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hơn</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b ta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viết</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 &lt; b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hay</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b &gt; a.</a:t>
            </a:r>
          </a:p>
        </p:txBody>
      </p:sp>
      <p:pic>
        <p:nvPicPr>
          <p:cNvPr id="14" name="Picture 13">
            <a:extLst>
              <a:ext uri="{FF2B5EF4-FFF2-40B4-BE49-F238E27FC236}">
                <a16:creationId xmlns:a16="http://schemas.microsoft.com/office/drawing/2014/main" id="{99BF0696-8644-1371-F90D-C81A52EA4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542" y="1492421"/>
            <a:ext cx="718176" cy="661537"/>
          </a:xfrm>
          <a:prstGeom prst="rect">
            <a:avLst/>
          </a:prstGeom>
        </p:spPr>
      </p:pic>
      <p:pic>
        <p:nvPicPr>
          <p:cNvPr id="3" name="Picture 2">
            <a:extLst>
              <a:ext uri="{FF2B5EF4-FFF2-40B4-BE49-F238E27FC236}">
                <a16:creationId xmlns:a16="http://schemas.microsoft.com/office/drawing/2014/main" id="{EC200284-7790-423E-CBF3-36B3CF0BF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15" name="Rectangle: Rounded Corners 14">
            <a:extLst>
              <a:ext uri="{FF2B5EF4-FFF2-40B4-BE49-F238E27FC236}">
                <a16:creationId xmlns:a16="http://schemas.microsoft.com/office/drawing/2014/main" id="{5D1C1BAF-7556-0BA5-A071-47551CF34A8B}"/>
              </a:ext>
            </a:extLst>
          </p:cNvPr>
          <p:cNvSpPr/>
          <p:nvPr/>
        </p:nvSpPr>
        <p:spPr>
          <a:xfrm>
            <a:off x="5775158" y="5794408"/>
            <a:ext cx="1172627" cy="591283"/>
          </a:xfrm>
          <a:prstGeom prst="round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Left Brace 15">
            <a:extLst>
              <a:ext uri="{FF2B5EF4-FFF2-40B4-BE49-F238E27FC236}">
                <a16:creationId xmlns:a16="http://schemas.microsoft.com/office/drawing/2014/main" id="{5432CCBC-DE15-D36F-18C3-971E0352DDC2}"/>
              </a:ext>
            </a:extLst>
          </p:cNvPr>
          <p:cNvSpPr/>
          <p:nvPr/>
        </p:nvSpPr>
        <p:spPr>
          <a:xfrm rot="16200000">
            <a:off x="6103625" y="2838247"/>
            <a:ext cx="539014" cy="5195238"/>
          </a:xfrm>
          <a:prstGeom prst="leftBrac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2" name="Google Shape;1818;p46">
            <a:extLst>
              <a:ext uri="{FF2B5EF4-FFF2-40B4-BE49-F238E27FC236}">
                <a16:creationId xmlns:a16="http://schemas.microsoft.com/office/drawing/2014/main" id="{6F14AB97-FA58-644F-D2A8-828294706441}"/>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7" name="Arrow: Chevron 16">
            <a:extLst>
              <a:ext uri="{FF2B5EF4-FFF2-40B4-BE49-F238E27FC236}">
                <a16:creationId xmlns:a16="http://schemas.microsoft.com/office/drawing/2014/main" id="{0EF1E728-547F-8CD7-0755-67C0B1AFB235}"/>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a:extLst>
              <a:ext uri="{FF2B5EF4-FFF2-40B4-BE49-F238E27FC236}">
                <a16:creationId xmlns:a16="http://schemas.microsoft.com/office/drawing/2014/main" id="{EBD41123-1743-B0CF-7C57-79945778CFCE}"/>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2397318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down)">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42" grpId="0" animBg="1"/>
      <p:bldP spid="43" grpId="0"/>
      <p:bldP spid="44" grpId="0" animBg="1"/>
      <p:bldP spid="47" grpId="0" animBg="1"/>
      <p:bldP spid="48" grpId="0"/>
      <p:bldP spid="50" grpId="0"/>
      <p:bldP spid="10" grpId="0" animBg="1"/>
      <p:bldP spid="11" grpId="0"/>
      <p:bldP spid="12" grpId="0" animBg="1"/>
      <p:bldP spid="13"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1" name="AutoShape 10" descr="Trâu Vàng 2021 cầm chĩnh vàng file PNG">
            <a:extLst>
              <a:ext uri="{FF2B5EF4-FFF2-40B4-BE49-F238E27FC236}">
                <a16:creationId xmlns:a16="http://schemas.microsoft.com/office/drawing/2014/main" id="{34897C36-CB4F-4601-A86D-AE82719BFA73}"/>
              </a:ext>
            </a:extLst>
          </p:cNvPr>
          <p:cNvSpPr>
            <a:spLocks noChangeAspect="1" noChangeArrowheads="1"/>
          </p:cNvSpPr>
          <p:nvPr/>
        </p:nvSpPr>
        <p:spPr bwMode="auto">
          <a:xfrm>
            <a:off x="6690717" y="3276599"/>
            <a:ext cx="9048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263238"/>
              </a:solidFill>
              <a:effectLst/>
              <a:uLnTx/>
              <a:uFillTx/>
            </a:endParaRPr>
          </a:p>
        </p:txBody>
      </p:sp>
      <p:pic>
        <p:nvPicPr>
          <p:cNvPr id="3" name="Picture 2">
            <a:extLst>
              <a:ext uri="{FF2B5EF4-FFF2-40B4-BE49-F238E27FC236}">
                <a16:creationId xmlns:a16="http://schemas.microsoft.com/office/drawing/2014/main" id="{B71EF054-8607-90CC-9914-E363A9FD1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081" y="5825899"/>
            <a:ext cx="1138989" cy="890638"/>
          </a:xfrm>
          <a:prstGeom prst="rect">
            <a:avLst/>
          </a:prstGeom>
        </p:spPr>
      </p:pic>
      <p:pic>
        <p:nvPicPr>
          <p:cNvPr id="5" name="Picture 4">
            <a:extLst>
              <a:ext uri="{FF2B5EF4-FFF2-40B4-BE49-F238E27FC236}">
                <a16:creationId xmlns:a16="http://schemas.microsoft.com/office/drawing/2014/main" id="{2DE6EDDA-F93A-87FD-6E7A-2E81364E3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284" y="0"/>
            <a:ext cx="2344716" cy="2304749"/>
          </a:xfrm>
          <a:prstGeom prst="rect">
            <a:avLst/>
          </a:prstGeom>
        </p:spPr>
      </p:pic>
      <p:sp>
        <p:nvSpPr>
          <p:cNvPr id="7" name="TextBox 6">
            <a:extLst>
              <a:ext uri="{FF2B5EF4-FFF2-40B4-BE49-F238E27FC236}">
                <a16:creationId xmlns:a16="http://schemas.microsoft.com/office/drawing/2014/main" id="{CC2264A9-6222-CE30-4926-AC9D820A4BCB}"/>
              </a:ext>
            </a:extLst>
          </p:cNvPr>
          <p:cNvSpPr txBox="1"/>
          <p:nvPr/>
        </p:nvSpPr>
        <p:spPr>
          <a:xfrm>
            <a:off x="2466646" y="1383810"/>
            <a:ext cx="7258708" cy="1015663"/>
          </a:xfrm>
          <a:prstGeom prst="rect">
            <a:avLst/>
          </a:prstGeom>
          <a:noFill/>
        </p:spPr>
        <p:txBody>
          <a:bodyPr wrap="square" rtlCol="0">
            <a:spAutoFit/>
          </a:bodyPr>
          <a:lstStyle/>
          <a:p>
            <a:r>
              <a:rPr lang="vi-VN" sz="6000" dirty="0">
                <a:solidFill>
                  <a:schemeClr val="accent1">
                    <a:lumMod val="50000"/>
                  </a:schemeClr>
                </a:solidFill>
                <a:latin typeface="#9Slide03 AllRoundGothic" panose="020B0604020202020204" charset="-93"/>
              </a:rPr>
              <a:t>NỘI DUNG BÀI HỌC</a:t>
            </a:r>
          </a:p>
        </p:txBody>
      </p:sp>
      <p:pic>
        <p:nvPicPr>
          <p:cNvPr id="29" name="Picture 28">
            <a:extLst>
              <a:ext uri="{FF2B5EF4-FFF2-40B4-BE49-F238E27FC236}">
                <a16:creationId xmlns:a16="http://schemas.microsoft.com/office/drawing/2014/main" id="{DBEC3E75-A6E2-9A1C-D0B6-49CAE02B7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61" y="5225345"/>
            <a:ext cx="1405324" cy="1632655"/>
          </a:xfrm>
          <a:prstGeom prst="rect">
            <a:avLst/>
          </a:prstGeom>
        </p:spPr>
      </p:pic>
      <p:pic>
        <p:nvPicPr>
          <p:cNvPr id="31" name="Picture 30">
            <a:extLst>
              <a:ext uri="{FF2B5EF4-FFF2-40B4-BE49-F238E27FC236}">
                <a16:creationId xmlns:a16="http://schemas.microsoft.com/office/drawing/2014/main" id="{807D3A4F-714A-47DE-2224-B548B333BA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998" y="475333"/>
            <a:ext cx="1802888" cy="1248552"/>
          </a:xfrm>
          <a:prstGeom prst="rect">
            <a:avLst/>
          </a:prstGeom>
        </p:spPr>
      </p:pic>
      <p:pic>
        <p:nvPicPr>
          <p:cNvPr id="4" name="Picture 3">
            <a:extLst>
              <a:ext uri="{FF2B5EF4-FFF2-40B4-BE49-F238E27FC236}">
                <a16:creationId xmlns:a16="http://schemas.microsoft.com/office/drawing/2014/main" id="{6C67722C-932C-3856-61EE-E5CF4B0707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5297" y="141463"/>
            <a:ext cx="1521406" cy="715061"/>
          </a:xfrm>
          <a:prstGeom prst="rect">
            <a:avLst/>
          </a:prstGeom>
        </p:spPr>
      </p:pic>
      <p:sp>
        <p:nvSpPr>
          <p:cNvPr id="6" name="Rectangle: Rounded Corners 5">
            <a:extLst>
              <a:ext uri="{FF2B5EF4-FFF2-40B4-BE49-F238E27FC236}">
                <a16:creationId xmlns:a16="http://schemas.microsoft.com/office/drawing/2014/main" id="{47049F06-F24A-83BE-E5DE-08C4B6809AE7}"/>
              </a:ext>
            </a:extLst>
          </p:cNvPr>
          <p:cNvSpPr/>
          <p:nvPr/>
        </p:nvSpPr>
        <p:spPr>
          <a:xfrm>
            <a:off x="2666198" y="2743190"/>
            <a:ext cx="548640" cy="548640"/>
          </a:xfrm>
          <a:prstGeom prst="roundRect">
            <a:avLst/>
          </a:prstGeom>
          <a:solidFill>
            <a:schemeClr val="bg1">
              <a:lumMod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accent2"/>
              </a:solidFill>
              <a:latin typeface="#9Slide03 Arima Madurai" panose="020B0604020202020204" charset="-93"/>
              <a:cs typeface="#9Slide03 Arima Madurai" panose="020B0604020202020204" charset="-93"/>
            </a:endParaRPr>
          </a:p>
        </p:txBody>
      </p:sp>
      <p:sp>
        <p:nvSpPr>
          <p:cNvPr id="8" name="TextBox 7">
            <a:extLst>
              <a:ext uri="{FF2B5EF4-FFF2-40B4-BE49-F238E27FC236}">
                <a16:creationId xmlns:a16="http://schemas.microsoft.com/office/drawing/2014/main" id="{99685FA3-B47F-FE08-BF5D-C4920D4D687A}"/>
              </a:ext>
            </a:extLst>
          </p:cNvPr>
          <p:cNvSpPr txBox="1"/>
          <p:nvPr/>
        </p:nvSpPr>
        <p:spPr>
          <a:xfrm>
            <a:off x="2760216" y="2683674"/>
            <a:ext cx="473872" cy="646331"/>
          </a:xfrm>
          <a:prstGeom prst="rect">
            <a:avLst/>
          </a:prstGeom>
          <a:noFill/>
        </p:spPr>
        <p:txBody>
          <a:bodyPr wrap="square" rtlCol="0">
            <a:spAutoFit/>
          </a:bodyPr>
          <a:lstStyle/>
          <a:p>
            <a:r>
              <a:rPr lang="vi-VN" sz="3600" dirty="0">
                <a:solidFill>
                  <a:schemeClr val="accent2"/>
                </a:solidFill>
                <a:latin typeface="Kanit"/>
              </a:rPr>
              <a:t>1</a:t>
            </a:r>
          </a:p>
        </p:txBody>
      </p:sp>
      <p:sp>
        <p:nvSpPr>
          <p:cNvPr id="9" name="TextBox 8">
            <a:extLst>
              <a:ext uri="{FF2B5EF4-FFF2-40B4-BE49-F238E27FC236}">
                <a16:creationId xmlns:a16="http://schemas.microsoft.com/office/drawing/2014/main" id="{569B5C26-54DD-A151-6526-60F5A51D1C98}"/>
              </a:ext>
            </a:extLst>
          </p:cNvPr>
          <p:cNvSpPr txBox="1"/>
          <p:nvPr/>
        </p:nvSpPr>
        <p:spPr>
          <a:xfrm>
            <a:off x="3379886" y="2681428"/>
            <a:ext cx="5967143" cy="646331"/>
          </a:xfrm>
          <a:prstGeom prst="rect">
            <a:avLst/>
          </a:prstGeom>
          <a:noFill/>
        </p:spPr>
        <p:txBody>
          <a:bodyPr wrap="square" rtlCol="0">
            <a:spAutoFit/>
          </a:bodyPr>
          <a:lstStyle/>
          <a:p>
            <a:r>
              <a:rPr lang="vi-VN" sz="3600" dirty="0">
                <a:latin typeface="#9Slide03 AllRoundGothic" panose="020B0604020202020204" charset="-93"/>
                <a:cs typeface="#9Slide03 Arima Madurai" panose="020B0604020202020204" charset="-93"/>
              </a:rPr>
              <a:t>Tập hợp các số tự nhiên</a:t>
            </a:r>
          </a:p>
        </p:txBody>
      </p:sp>
      <p:sp>
        <p:nvSpPr>
          <p:cNvPr id="10" name="Rectangle: Rounded Corners 9">
            <a:extLst>
              <a:ext uri="{FF2B5EF4-FFF2-40B4-BE49-F238E27FC236}">
                <a16:creationId xmlns:a16="http://schemas.microsoft.com/office/drawing/2014/main" id="{E0CC0811-4212-A21E-44E7-AF6DC0D6F66D}"/>
              </a:ext>
            </a:extLst>
          </p:cNvPr>
          <p:cNvSpPr/>
          <p:nvPr/>
        </p:nvSpPr>
        <p:spPr>
          <a:xfrm>
            <a:off x="2666198" y="3719470"/>
            <a:ext cx="548640" cy="548640"/>
          </a:xfrm>
          <a:prstGeom prst="roundRect">
            <a:avLst/>
          </a:prstGeom>
          <a:solidFill>
            <a:schemeClr val="bg1">
              <a:lumMod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accent2"/>
              </a:solidFill>
              <a:latin typeface="#9Slide03 Arima Madurai" panose="020B0604020202020204" charset="-93"/>
              <a:cs typeface="#9Slide03 Arima Madurai" panose="020B0604020202020204" charset="-93"/>
            </a:endParaRPr>
          </a:p>
        </p:txBody>
      </p:sp>
      <p:sp>
        <p:nvSpPr>
          <p:cNvPr id="12" name="TextBox 11">
            <a:extLst>
              <a:ext uri="{FF2B5EF4-FFF2-40B4-BE49-F238E27FC236}">
                <a16:creationId xmlns:a16="http://schemas.microsoft.com/office/drawing/2014/main" id="{34B6332F-B8F0-6B61-E75D-9AE102E8DAD4}"/>
              </a:ext>
            </a:extLst>
          </p:cNvPr>
          <p:cNvSpPr txBox="1"/>
          <p:nvPr/>
        </p:nvSpPr>
        <p:spPr>
          <a:xfrm>
            <a:off x="2742082" y="3681295"/>
            <a:ext cx="473872" cy="646331"/>
          </a:xfrm>
          <a:prstGeom prst="rect">
            <a:avLst/>
          </a:prstGeom>
          <a:noFill/>
        </p:spPr>
        <p:txBody>
          <a:bodyPr wrap="square" rtlCol="0">
            <a:spAutoFit/>
          </a:bodyPr>
          <a:lstStyle/>
          <a:p>
            <a:r>
              <a:rPr lang="vi-VN" sz="3600" dirty="0">
                <a:solidFill>
                  <a:schemeClr val="accent2"/>
                </a:solidFill>
                <a:latin typeface="Kanit"/>
              </a:rPr>
              <a:t>2</a:t>
            </a:r>
          </a:p>
        </p:txBody>
      </p:sp>
      <p:sp>
        <p:nvSpPr>
          <p:cNvPr id="13" name="TextBox 12">
            <a:extLst>
              <a:ext uri="{FF2B5EF4-FFF2-40B4-BE49-F238E27FC236}">
                <a16:creationId xmlns:a16="http://schemas.microsoft.com/office/drawing/2014/main" id="{3276B622-9531-62C9-9EBC-180D64E8FBB8}"/>
              </a:ext>
            </a:extLst>
          </p:cNvPr>
          <p:cNvSpPr txBox="1"/>
          <p:nvPr/>
        </p:nvSpPr>
        <p:spPr>
          <a:xfrm>
            <a:off x="3351769" y="3700685"/>
            <a:ext cx="5026624" cy="646331"/>
          </a:xfrm>
          <a:prstGeom prst="rect">
            <a:avLst/>
          </a:prstGeom>
          <a:noFill/>
        </p:spPr>
        <p:txBody>
          <a:bodyPr wrap="square" rtlCol="0">
            <a:spAutoFit/>
          </a:bodyPr>
          <a:lstStyle/>
          <a:p>
            <a:r>
              <a:rPr lang="vi-VN" sz="3600" dirty="0">
                <a:latin typeface="#9Slide03 AllRoundGothic" panose="020B0604020202020204" charset="-93"/>
                <a:cs typeface="#9Slide03 Arima Madurai" panose="020B0604020202020204" charset="-93"/>
              </a:rPr>
              <a:t>Biểu diễn số tự nhiên</a:t>
            </a:r>
          </a:p>
        </p:txBody>
      </p:sp>
      <p:sp>
        <p:nvSpPr>
          <p:cNvPr id="14" name="Rectangle: Rounded Corners 13">
            <a:extLst>
              <a:ext uri="{FF2B5EF4-FFF2-40B4-BE49-F238E27FC236}">
                <a16:creationId xmlns:a16="http://schemas.microsoft.com/office/drawing/2014/main" id="{C56F4927-BFBC-2450-4944-02EBBBFB779E}"/>
              </a:ext>
            </a:extLst>
          </p:cNvPr>
          <p:cNvSpPr/>
          <p:nvPr/>
        </p:nvSpPr>
        <p:spPr>
          <a:xfrm>
            <a:off x="2652457" y="4727137"/>
            <a:ext cx="548640" cy="548640"/>
          </a:xfrm>
          <a:prstGeom prst="roundRect">
            <a:avLst/>
          </a:prstGeom>
          <a:solidFill>
            <a:schemeClr val="bg1">
              <a:lumMod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accent2"/>
              </a:solidFill>
              <a:latin typeface="#9Slide03 Arima Madurai" panose="020B0604020202020204" charset="-93"/>
              <a:cs typeface="#9Slide03 Arima Madurai" panose="020B0604020202020204" charset="-93"/>
            </a:endParaRPr>
          </a:p>
        </p:txBody>
      </p:sp>
      <p:sp>
        <p:nvSpPr>
          <p:cNvPr id="15" name="TextBox 14">
            <a:extLst>
              <a:ext uri="{FF2B5EF4-FFF2-40B4-BE49-F238E27FC236}">
                <a16:creationId xmlns:a16="http://schemas.microsoft.com/office/drawing/2014/main" id="{4147C18C-C2FC-C927-4CAA-B419E8950067}"/>
              </a:ext>
            </a:extLst>
          </p:cNvPr>
          <p:cNvSpPr txBox="1"/>
          <p:nvPr/>
        </p:nvSpPr>
        <p:spPr>
          <a:xfrm>
            <a:off x="2739082" y="4686255"/>
            <a:ext cx="576121" cy="646331"/>
          </a:xfrm>
          <a:prstGeom prst="rect">
            <a:avLst/>
          </a:prstGeom>
          <a:noFill/>
        </p:spPr>
        <p:txBody>
          <a:bodyPr wrap="square" rtlCol="0">
            <a:spAutoFit/>
          </a:bodyPr>
          <a:lstStyle/>
          <a:p>
            <a:r>
              <a:rPr lang="vi-VN" sz="3600">
                <a:solidFill>
                  <a:schemeClr val="accent2"/>
                </a:solidFill>
                <a:latin typeface="Kanit"/>
              </a:rPr>
              <a:t>3</a:t>
            </a:r>
            <a:endParaRPr lang="vi-VN" sz="3600" dirty="0">
              <a:solidFill>
                <a:schemeClr val="accent2"/>
              </a:solidFill>
              <a:latin typeface="Kanit"/>
            </a:endParaRPr>
          </a:p>
        </p:txBody>
      </p:sp>
      <p:sp>
        <p:nvSpPr>
          <p:cNvPr id="16" name="TextBox 15">
            <a:extLst>
              <a:ext uri="{FF2B5EF4-FFF2-40B4-BE49-F238E27FC236}">
                <a16:creationId xmlns:a16="http://schemas.microsoft.com/office/drawing/2014/main" id="{394684D1-EC31-3D78-78DE-DE5626CEA0B0}"/>
              </a:ext>
            </a:extLst>
          </p:cNvPr>
          <p:cNvSpPr txBox="1"/>
          <p:nvPr/>
        </p:nvSpPr>
        <p:spPr>
          <a:xfrm>
            <a:off x="3351769" y="4672441"/>
            <a:ext cx="5800271" cy="646331"/>
          </a:xfrm>
          <a:prstGeom prst="rect">
            <a:avLst/>
          </a:prstGeom>
          <a:noFill/>
        </p:spPr>
        <p:txBody>
          <a:bodyPr wrap="square" rtlCol="0">
            <a:spAutoFit/>
          </a:bodyPr>
          <a:lstStyle/>
          <a:p>
            <a:r>
              <a:rPr lang="vi-VN" sz="3600" dirty="0">
                <a:latin typeface="#9Slide03 AllRoundGothic" panose="020B0604020202020204" charset="-93"/>
                <a:cs typeface="#9Slide03 Arima Madurai" panose="020B0604020202020204" charset="-93"/>
              </a:rPr>
              <a:t>So sánh các số tự nhiên</a:t>
            </a:r>
          </a:p>
        </p:txBody>
      </p:sp>
    </p:spTree>
    <p:extLst>
      <p:ext uri="{BB962C8B-B14F-4D97-AF65-F5344CB8AC3E}">
        <p14:creationId xmlns:p14="http://schemas.microsoft.com/office/powerpoint/2010/main" val="3622704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2" grpId="0"/>
      <p:bldP spid="13" grpId="0"/>
      <p:bldP spid="14" grpId="0" animBg="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E3FA731-E1A5-469C-DF49-DCD62731B74F}"/>
              </a:ext>
            </a:extLst>
          </p:cNvPr>
          <p:cNvSpPr/>
          <p:nvPr/>
        </p:nvSpPr>
        <p:spPr>
          <a:xfrm>
            <a:off x="1637370" y="1906126"/>
            <a:ext cx="9133300" cy="1921259"/>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C2D6C494-CBEA-9514-EAC2-595AB84BD95A}"/>
              </a:ext>
            </a:extLst>
          </p:cNvPr>
          <p:cNvSpPr/>
          <p:nvPr/>
        </p:nvSpPr>
        <p:spPr>
          <a:xfrm>
            <a:off x="2149004" y="2395676"/>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C1E3C194-C253-C33F-3B79-28D59AED326C}"/>
              </a:ext>
            </a:extLst>
          </p:cNvPr>
          <p:cNvSpPr txBox="1"/>
          <p:nvPr/>
        </p:nvSpPr>
        <p:spPr>
          <a:xfrm>
            <a:off x="2343659" y="2262186"/>
            <a:ext cx="8114722" cy="461665"/>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Trong</a:t>
            </a:r>
            <a:r>
              <a:rPr kumimoji="0" lang="en-US"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hai</a:t>
            </a:r>
            <a:r>
              <a:rPr kumimoji="0" lang="en-US"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tự</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nhiên</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khác</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nhau</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có</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một</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nhỏ</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hơn</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en-US"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kia</a:t>
            </a:r>
            <a:r>
              <a:rPr kumimoji="0" lang="en-US"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t>
            </a:r>
            <a:endParaRPr kumimoji="0" lang="vi-VN"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endParaRPr>
          </a:p>
        </p:txBody>
      </p:sp>
      <p:sp>
        <p:nvSpPr>
          <p:cNvPr id="12" name="Oval 11">
            <a:extLst>
              <a:ext uri="{FF2B5EF4-FFF2-40B4-BE49-F238E27FC236}">
                <a16:creationId xmlns:a16="http://schemas.microsoft.com/office/drawing/2014/main" id="{00C82BD6-0C01-7286-1F3E-CBBD19EE9F67}"/>
              </a:ext>
            </a:extLst>
          </p:cNvPr>
          <p:cNvSpPr/>
          <p:nvPr/>
        </p:nvSpPr>
        <p:spPr>
          <a:xfrm>
            <a:off x="2149004" y="3236037"/>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F7F0A1A-386E-A64F-5449-F94193B9CE10}"/>
              </a:ext>
            </a:extLst>
          </p:cNvPr>
          <p:cNvSpPr txBox="1"/>
          <p:nvPr/>
        </p:nvSpPr>
        <p:spPr>
          <a:xfrm>
            <a:off x="2393646" y="2976650"/>
            <a:ext cx="6175583" cy="6001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Nếu</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nhỏ</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hơn</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số</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b ta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viết</a:t>
            </a:r>
            <a:r>
              <a:rPr kumimoji="0" lang="fr-FR" sz="2400" b="0" i="0" u="none" strike="noStrike" kern="1200" cap="none" spc="0" normalizeH="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 &lt; b </a:t>
            </a:r>
            <a:r>
              <a:rPr kumimoji="0" lang="fr-FR" sz="2400" b="0" i="0" u="none" strike="noStrike" kern="1200" cap="none" spc="0" normalizeH="0" baseline="0" noProof="0" dirty="0" err="1">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hay</a:t>
            </a:r>
            <a:r>
              <a:rPr kumimoji="0" lang="fr-FR"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b &gt; a.</a:t>
            </a:r>
          </a:p>
        </p:txBody>
      </p:sp>
      <p:pic>
        <p:nvPicPr>
          <p:cNvPr id="14" name="Picture 13">
            <a:extLst>
              <a:ext uri="{FF2B5EF4-FFF2-40B4-BE49-F238E27FC236}">
                <a16:creationId xmlns:a16="http://schemas.microsoft.com/office/drawing/2014/main" id="{99BF0696-8644-1371-F90D-C81A52EA4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542" y="1492421"/>
            <a:ext cx="718176" cy="661537"/>
          </a:xfrm>
          <a:prstGeom prst="rect">
            <a:avLst/>
          </a:prstGeom>
        </p:spPr>
      </p:pic>
      <p:sp>
        <p:nvSpPr>
          <p:cNvPr id="3" name="TextBox 2">
            <a:extLst>
              <a:ext uri="{FF2B5EF4-FFF2-40B4-BE49-F238E27FC236}">
                <a16:creationId xmlns:a16="http://schemas.microsoft.com/office/drawing/2014/main" id="{49BB395E-994F-07F2-DAD8-E9970E317EEE}"/>
              </a:ext>
            </a:extLst>
          </p:cNvPr>
          <p:cNvSpPr txBox="1"/>
          <p:nvPr/>
        </p:nvSpPr>
        <p:spPr>
          <a:xfrm>
            <a:off x="2435695" y="4822430"/>
            <a:ext cx="1771048" cy="461665"/>
          </a:xfrm>
          <a:prstGeom prst="rect">
            <a:avLst/>
          </a:prstGeom>
          <a:noFill/>
        </p:spPr>
        <p:txBody>
          <a:bodyPr wrap="square" rtlCol="0">
            <a:spAutoFit/>
          </a:bodyPr>
          <a:lstStyle/>
          <a:p>
            <a:r>
              <a:rPr lang="vi-VN" sz="2400" b="1" dirty="0">
                <a:solidFill>
                  <a:srgbClr val="000000"/>
                </a:solidFill>
                <a:latin typeface="#9Slide03 Arima Madurai" panose="020B0604020202020204" charset="-93"/>
                <a:cs typeface="#9Slide03 Arima Madurai" panose="020B0604020202020204" charset="-93"/>
              </a:rPr>
              <a:t>Nhận xét:</a:t>
            </a:r>
          </a:p>
        </p:txBody>
      </p:sp>
      <p:sp>
        <p:nvSpPr>
          <p:cNvPr id="9" name="TextBox 8">
            <a:extLst>
              <a:ext uri="{FF2B5EF4-FFF2-40B4-BE49-F238E27FC236}">
                <a16:creationId xmlns:a16="http://schemas.microsoft.com/office/drawing/2014/main" id="{B04DE25A-2BEB-38CB-C567-4208A02C6CAA}"/>
              </a:ext>
            </a:extLst>
          </p:cNvPr>
          <p:cNvSpPr txBox="1"/>
          <p:nvPr/>
        </p:nvSpPr>
        <p:spPr>
          <a:xfrm>
            <a:off x="3913020" y="4822429"/>
            <a:ext cx="2967479" cy="461665"/>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Nếu</a:t>
            </a:r>
            <a:r>
              <a:rPr kumimoji="0" lang="en-US" sz="2400" b="0" i="0" u="none" strike="noStrike" kern="1200" cap="none" spc="0" normalizeH="0" noProof="0" dirty="0">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 &lt; b </a:t>
            </a:r>
            <a:r>
              <a:rPr kumimoji="0" lang="en-US" sz="2400" b="0" i="0" u="none" strike="noStrike" kern="1200" cap="none" spc="0" normalizeH="0" noProof="0" dirty="0" err="1">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và</a:t>
            </a:r>
            <a:r>
              <a:rPr kumimoji="0" lang="en-US" sz="2400" b="0" i="0" u="none" strike="noStrike" kern="1200" cap="none" spc="0" normalizeH="0" noProof="0" dirty="0">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b &lt; c </a:t>
            </a:r>
            <a:r>
              <a:rPr kumimoji="0" lang="en-US" sz="2400" b="0" i="0" u="none" strike="noStrike" kern="1200" cap="none" spc="0" normalizeH="0" noProof="0" dirty="0" err="1">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thì</a:t>
            </a:r>
            <a:r>
              <a:rPr kumimoji="0" lang="en-US" sz="2400" b="0" i="0" u="none" strike="noStrike" kern="1200" cap="none" spc="0" normalizeH="0" noProof="0" dirty="0">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 </a:t>
            </a:r>
            <a:endParaRPr kumimoji="0" lang="vi-VN" sz="2400" b="0" i="0" u="none" strike="noStrike" kern="1200" cap="none" spc="0" normalizeH="0" baseline="0" noProof="0" dirty="0">
              <a:ln>
                <a:noFill/>
              </a:ln>
              <a:solidFill>
                <a:srgbClr val="000000"/>
              </a:solidFill>
              <a:effectLst/>
              <a:uLnTx/>
              <a:uFillTx/>
              <a:latin typeface="#9Slide03 Arima Madurai" panose="020B0604020202020204" charset="-93"/>
              <a:ea typeface="#9Slide03 Roboto Condensed Ligh" panose="02000000000000000000" pitchFamily="2" charset="0"/>
              <a:cs typeface="#9Slide03 Arima Madurai" panose="020B0604020202020204" charset="-93"/>
            </a:endParaRPr>
          </a:p>
        </p:txBody>
      </p:sp>
      <p:sp>
        <p:nvSpPr>
          <p:cNvPr id="15" name="TextBox 14">
            <a:extLst>
              <a:ext uri="{FF2B5EF4-FFF2-40B4-BE49-F238E27FC236}">
                <a16:creationId xmlns:a16="http://schemas.microsoft.com/office/drawing/2014/main" id="{4171CC32-55CE-0311-1631-5DD0A10BFF80}"/>
              </a:ext>
            </a:extLst>
          </p:cNvPr>
          <p:cNvSpPr txBox="1"/>
          <p:nvPr/>
        </p:nvSpPr>
        <p:spPr>
          <a:xfrm>
            <a:off x="6784250" y="4822429"/>
            <a:ext cx="877163" cy="461665"/>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rPr>
              <a:t>a &lt; c.</a:t>
            </a:r>
            <a:endParaRPr kumimoji="0" lang="vi-VN" sz="2400" b="0" i="0" u="none" strike="noStrike" kern="1200" cap="none" spc="0" normalizeH="0" baseline="0" noProof="0" dirty="0">
              <a:ln>
                <a:noFill/>
              </a:ln>
              <a:solidFill>
                <a:prstClr val="black"/>
              </a:solidFill>
              <a:effectLst/>
              <a:uLnTx/>
              <a:uFillTx/>
              <a:latin typeface="#9Slide03 Arima Madurai" panose="020B0604020202020204" charset="-93"/>
              <a:ea typeface="#9Slide03 Roboto Condensed Ligh" panose="02000000000000000000" pitchFamily="2" charset="0"/>
              <a:cs typeface="#9Slide03 Arima Madurai" panose="020B0604020202020204" charset="-93"/>
            </a:endParaRPr>
          </a:p>
        </p:txBody>
      </p:sp>
      <p:sp>
        <p:nvSpPr>
          <p:cNvPr id="16" name="Rectangle: Rounded Corners 15">
            <a:extLst>
              <a:ext uri="{FF2B5EF4-FFF2-40B4-BE49-F238E27FC236}">
                <a16:creationId xmlns:a16="http://schemas.microsoft.com/office/drawing/2014/main" id="{B5350770-7311-941F-762F-FEE89FB3CD11}"/>
              </a:ext>
            </a:extLst>
          </p:cNvPr>
          <p:cNvSpPr/>
          <p:nvPr/>
        </p:nvSpPr>
        <p:spPr>
          <a:xfrm>
            <a:off x="1637370" y="4492341"/>
            <a:ext cx="9133300" cy="109031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id="{9E6D15BC-9C80-5415-CBA5-AC28F3C7A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C17645F7-7E2D-7197-860E-825B8CFAF190}"/>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7" name="Arrow: Chevron 16">
            <a:extLst>
              <a:ext uri="{FF2B5EF4-FFF2-40B4-BE49-F238E27FC236}">
                <a16:creationId xmlns:a16="http://schemas.microsoft.com/office/drawing/2014/main" id="{09273795-11A2-626F-3D8E-E72317AC9590}"/>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a:extLst>
              <a:ext uri="{FF2B5EF4-FFF2-40B4-BE49-F238E27FC236}">
                <a16:creationId xmlns:a16="http://schemas.microsoft.com/office/drawing/2014/main" id="{341E8C4B-CE0B-D68B-B17E-B58589503364}"/>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908644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5" grpId="0"/>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43" name="TextBox 42">
            <a:extLst>
              <a:ext uri="{FF2B5EF4-FFF2-40B4-BE49-F238E27FC236}">
                <a16:creationId xmlns:a16="http://schemas.microsoft.com/office/drawing/2014/main" id="{0B1A55BC-14BB-76D4-D9DC-EEC2AC920297}"/>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44" name="Rectangle 43">
            <a:extLst>
              <a:ext uri="{FF2B5EF4-FFF2-40B4-BE49-F238E27FC236}">
                <a16:creationId xmlns:a16="http://schemas.microsoft.com/office/drawing/2014/main" id="{F21EA094-796C-BAE1-9CEF-88B899A43BB5}"/>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F2039CC6-388C-4C27-BD37-6F9A9DE92B3E}"/>
              </a:ext>
            </a:extLst>
          </p:cNvPr>
          <p:cNvSpPr txBox="1"/>
          <p:nvPr/>
        </p:nvSpPr>
        <p:spPr>
          <a:xfrm>
            <a:off x="2483246" y="243657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rPr>
              <a:t>?</a:t>
            </a:r>
          </a:p>
        </p:txBody>
      </p:sp>
      <p:sp>
        <p:nvSpPr>
          <p:cNvPr id="46" name="TextBox 45">
            <a:extLst>
              <a:ext uri="{FF2B5EF4-FFF2-40B4-BE49-F238E27FC236}">
                <a16:creationId xmlns:a16="http://schemas.microsoft.com/office/drawing/2014/main" id="{93253BCB-BCC8-F253-2D69-09D6C1B9A10F}"/>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47" name="Rectangle 46">
            <a:extLst>
              <a:ext uri="{FF2B5EF4-FFF2-40B4-BE49-F238E27FC236}">
                <a16:creationId xmlns:a16="http://schemas.microsoft.com/office/drawing/2014/main" id="{53A0019F-5E11-ED64-2DEE-10C506337CD9}"/>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79B651B5-8145-E4BC-84BA-AC45D81F3E4E}"/>
              </a:ext>
            </a:extLst>
          </p:cNvPr>
          <p:cNvSpPr txBox="1"/>
          <p:nvPr/>
        </p:nvSpPr>
        <p:spPr>
          <a:xfrm>
            <a:off x="3006368" y="3797292"/>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49" name="Arrow: Right 48">
            <a:extLst>
              <a:ext uri="{FF2B5EF4-FFF2-40B4-BE49-F238E27FC236}">
                <a16:creationId xmlns:a16="http://schemas.microsoft.com/office/drawing/2014/main" id="{4AE27B27-A535-6CB8-0483-C5B0538A2955}"/>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5CB0317-30A3-CB4E-7F70-6082C4D230A7}"/>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a:solidFill>
                  <a:srgbClr val="000000"/>
                </a:solidFill>
                <a:latin typeface="#9Slide03 Arima Madurai" panose="020B0604020202020204" charset="-93"/>
                <a:cs typeface="#9Slide03 Arima Madurai" panose="020B0604020202020204" charset="-93"/>
              </a:rPr>
              <a:t>ự </a:t>
            </a:r>
            <a:r>
              <a:rPr lang="en-US" sz="2400" dirty="0" err="1">
                <a:solidFill>
                  <a:srgbClr val="000000"/>
                </a:solidFill>
                <a:latin typeface="#9Slide03 Arima Madurai" panose="020B0604020202020204" charset="-93"/>
                <a:cs typeface="#9Slide03 Arima Madurai" panose="020B0604020202020204" charset="-93"/>
              </a:rPr>
              <a:t>nhiên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nào</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nhiều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h</a:t>
            </a:r>
            <a:r>
              <a:rPr lang="vi-VN" sz="2400" dirty="0">
                <a:solidFill>
                  <a:srgbClr val="000000"/>
                </a:solidFill>
                <a:latin typeface="#9Slide03 Arima Madurai" panose="020B0604020202020204" charset="-93"/>
                <a:cs typeface="#9Slide03 Arima Madurai" panose="020B0604020202020204" charset="-93"/>
              </a:rPr>
              <a:t>ơ</a:t>
            </a:r>
            <a:r>
              <a:rPr lang="en-US" sz="2400" dirty="0">
                <a:solidFill>
                  <a:srgbClr val="000000"/>
                </a:solidFill>
                <a:latin typeface="#9Slide03 Arima Madurai" panose="020B0604020202020204" charset="-93"/>
                <a:cs typeface="#9Slide03 Arima Madurai" panose="020B0604020202020204" charset="-93"/>
              </a:rPr>
              <a:t>n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55" name="TextBox 54">
            <a:extLst>
              <a:ext uri="{FF2B5EF4-FFF2-40B4-BE49-F238E27FC236}">
                <a16:creationId xmlns:a16="http://schemas.microsoft.com/office/drawing/2014/main" id="{5F389EC9-E0DB-DF31-4DE4-0C9D20D2DE9E}"/>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56" name="TextBox 55">
            <a:extLst>
              <a:ext uri="{FF2B5EF4-FFF2-40B4-BE49-F238E27FC236}">
                <a16:creationId xmlns:a16="http://schemas.microsoft.com/office/drawing/2014/main" id="{A802C95D-DCD7-5117-84E0-3F8858F1B7FD}"/>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pic>
        <p:nvPicPr>
          <p:cNvPr id="3" name="Picture 2">
            <a:extLst>
              <a:ext uri="{FF2B5EF4-FFF2-40B4-BE49-F238E27FC236}">
                <a16:creationId xmlns:a16="http://schemas.microsoft.com/office/drawing/2014/main" id="{2584B3BF-DB4F-8714-73EF-7938C1786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C6A68877-F718-C3AD-C328-2F60FE4CB295}"/>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6EAD50A8-7285-09B6-34E3-33B544477315}"/>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FF1C1390-556C-6B26-9282-FA0F9632B729}"/>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pic>
        <p:nvPicPr>
          <p:cNvPr id="9" name="Graphic 8">
            <a:extLst>
              <a:ext uri="{FF2B5EF4-FFF2-40B4-BE49-F238E27FC236}">
                <a16:creationId xmlns:a16="http://schemas.microsoft.com/office/drawing/2014/main" id="{CA1BB708-AA48-91FF-D23B-8185395AA1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459" y="1605951"/>
            <a:ext cx="291235" cy="569853"/>
          </a:xfrm>
          <a:prstGeom prst="rect">
            <a:avLst/>
          </a:prstGeom>
        </p:spPr>
      </p:pic>
    </p:spTree>
    <p:extLst>
      <p:ext uri="{BB962C8B-B14F-4D97-AF65-F5344CB8AC3E}">
        <p14:creationId xmlns:p14="http://schemas.microsoft.com/office/powerpoint/2010/main" val="1384734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8" presetClass="emph" presetSubtype="0" fill="hold" nodeType="withEffect">
                                  <p:stCondLst>
                                    <p:cond delay="0"/>
                                  </p:stCondLst>
                                  <p:childTnLst>
                                    <p:animRot by="21600000">
                                      <p:cBhvr>
                                        <p:cTn id="41" dur="2000" fill="hold"/>
                                        <p:tgtEl>
                                          <p:spTgt spid="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down)">
                                      <p:cBhvr>
                                        <p:cTn id="50" dur="500"/>
                                        <p:tgtEl>
                                          <p:spTgt spid="4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animBg="1"/>
      <p:bldP spid="43" grpId="0"/>
      <p:bldP spid="44" grpId="0" animBg="1"/>
      <p:bldP spid="45" grpId="0"/>
      <p:bldP spid="46" grpId="0"/>
      <p:bldP spid="47" grpId="0" animBg="1"/>
      <p:bldP spid="48" grpId="0"/>
      <p:bldP spid="49" grpId="0" animBg="1"/>
      <p:bldP spid="50" grpId="0"/>
      <p:bldP spid="55"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7" name="TextBox 16">
            <a:extLst>
              <a:ext uri="{FF2B5EF4-FFF2-40B4-BE49-F238E27FC236}">
                <a16:creationId xmlns:a16="http://schemas.microsoft.com/office/drawing/2014/main" id="{DEF45679-E01D-C6EE-AB64-883777AA2F35}"/>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18" name="Rectangle 17">
            <a:extLst>
              <a:ext uri="{FF2B5EF4-FFF2-40B4-BE49-F238E27FC236}">
                <a16:creationId xmlns:a16="http://schemas.microsoft.com/office/drawing/2014/main" id="{FF55CF47-9E02-A64A-5AFA-04EDF423DE84}"/>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2C8AD60F-AA80-5B31-2C0A-DD8AA346BEC5}"/>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20" name="TextBox 19">
            <a:extLst>
              <a:ext uri="{FF2B5EF4-FFF2-40B4-BE49-F238E27FC236}">
                <a16:creationId xmlns:a16="http://schemas.microsoft.com/office/drawing/2014/main" id="{A26A0D31-FA05-C768-792A-0CCE6BE0BA9E}"/>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21" name="Rectangle 20">
            <a:extLst>
              <a:ext uri="{FF2B5EF4-FFF2-40B4-BE49-F238E27FC236}">
                <a16:creationId xmlns:a16="http://schemas.microsoft.com/office/drawing/2014/main" id="{89193A74-6018-F2BB-6FF2-A0A693759E27}"/>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8FDAC2BF-9D45-5F3E-DC96-E6E6240185F4}"/>
              </a:ext>
            </a:extLst>
          </p:cNvPr>
          <p:cNvSpPr txBox="1"/>
          <p:nvPr/>
        </p:nvSpPr>
        <p:spPr>
          <a:xfrm>
            <a:off x="3015993" y="379729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23" name="Arrow: Right 22">
            <a:extLst>
              <a:ext uri="{FF2B5EF4-FFF2-40B4-BE49-F238E27FC236}">
                <a16:creationId xmlns:a16="http://schemas.microsoft.com/office/drawing/2014/main" id="{64D4FE2C-1962-8F1D-EEF7-CFA80E2BABC3}"/>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AD47712-F2F5-E104-8527-B827AD3382F5}"/>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a:solidFill>
                  <a:srgbClr val="000000"/>
                </a:solidFill>
                <a:latin typeface="#9Slide03 Arima Madurai" panose="020B0604020202020204" charset="-93"/>
                <a:cs typeface="#9Slide03 Arima Madurai" panose="020B0604020202020204" charset="-93"/>
              </a:rPr>
              <a:t>ự </a:t>
            </a:r>
            <a:r>
              <a:rPr lang="en-US" sz="2400" dirty="0" err="1">
                <a:solidFill>
                  <a:srgbClr val="000000"/>
                </a:solidFill>
                <a:latin typeface="#9Slide03 Arima Madurai" panose="020B0604020202020204" charset="-93"/>
                <a:cs typeface="#9Slide03 Arima Madurai" panose="020B0604020202020204" charset="-93"/>
              </a:rPr>
              <a:t>nhiên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nào</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nhiều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h</a:t>
            </a:r>
            <a:r>
              <a:rPr lang="vi-VN" sz="2400" dirty="0">
                <a:solidFill>
                  <a:srgbClr val="000000"/>
                </a:solidFill>
                <a:latin typeface="#9Slide03 Arima Madurai" panose="020B0604020202020204" charset="-93"/>
                <a:cs typeface="#9Slide03 Arima Madurai" panose="020B0604020202020204" charset="-93"/>
              </a:rPr>
              <a:t>ơ</a:t>
            </a:r>
            <a:r>
              <a:rPr lang="en-US" sz="2400" dirty="0">
                <a:solidFill>
                  <a:srgbClr val="000000"/>
                </a:solidFill>
                <a:latin typeface="#9Slide03 Arima Madurai" panose="020B0604020202020204" charset="-93"/>
                <a:cs typeface="#9Slide03 Arima Madurai" panose="020B0604020202020204" charset="-93"/>
              </a:rPr>
              <a:t>n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5" name="Arrow: Right 24">
            <a:extLst>
              <a:ext uri="{FF2B5EF4-FFF2-40B4-BE49-F238E27FC236}">
                <a16:creationId xmlns:a16="http://schemas.microsoft.com/office/drawing/2014/main" id="{B1B73952-3D01-0C3F-CAE3-004F92B02463}"/>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605FADE-E98F-AFED-F652-C26B9A40BD4C}"/>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ư</a:t>
            </a:r>
            <a:r>
              <a:rPr lang="en-US" sz="2400" dirty="0" err="1">
                <a:solidFill>
                  <a:srgbClr val="000000"/>
                </a:solidFill>
                <a:latin typeface="#9Slide03 Arima Madurai" panose="020B0604020202020204" charset="-93"/>
                <a:cs typeface="#9Slide03 Arima Madurai" panose="020B0604020202020204" charset="-93"/>
              </a:rPr>
              <a:t>ợt</a:t>
            </a:r>
            <a:r>
              <a:rPr lang="en-US" sz="2400" dirty="0">
                <a:solidFill>
                  <a:srgbClr val="000000"/>
                </a:solidFill>
                <a:latin typeface="#9Slide03 Arima Madurai" panose="020B0604020202020204" charset="-93"/>
                <a:cs typeface="#9Slide03 Arima Madurai" panose="020B0604020202020204" charset="-93"/>
              </a:rPr>
              <a:t> so </a:t>
            </a:r>
            <a:r>
              <a:rPr lang="en-US" sz="2400" dirty="0" err="1">
                <a:solidFill>
                  <a:srgbClr val="000000"/>
                </a:solidFill>
                <a:latin typeface="#9Slide03 Arima Madurai" panose="020B0604020202020204" charset="-93"/>
                <a:cs typeface="#9Slide03 Arima Madurai" panose="020B0604020202020204" charset="-93"/>
              </a:rPr>
              <a:t>sánh</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từng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cùng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một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err="1">
                <a:solidFill>
                  <a:srgbClr val="000000"/>
                </a:solidFill>
                <a:latin typeface="#9Slide03 Arima Madurai" panose="020B0604020202020204" charset="-93"/>
                <a:cs typeface="#9Slide03 Arima Madurai" panose="020B0604020202020204" charset="-93"/>
              </a:rPr>
              <a:t>ới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xuất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hiện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đầu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khác</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nhau</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7" name="Rectangle: Rounded Corners 26">
            <a:extLst>
              <a:ext uri="{FF2B5EF4-FFF2-40B4-BE49-F238E27FC236}">
                <a16:creationId xmlns:a16="http://schemas.microsoft.com/office/drawing/2014/main" id="{BFB448D6-1E22-B3B7-DB1A-9CAF5116CE8D}"/>
              </a:ext>
            </a:extLst>
          </p:cNvPr>
          <p:cNvSpPr/>
          <p:nvPr/>
        </p:nvSpPr>
        <p:spPr>
          <a:xfrm>
            <a:off x="1582328"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Rounded Corners 28">
            <a:extLst>
              <a:ext uri="{FF2B5EF4-FFF2-40B4-BE49-F238E27FC236}">
                <a16:creationId xmlns:a16="http://schemas.microsoft.com/office/drawing/2014/main" id="{E74D8001-7EF1-153A-D729-E54E5C9A3F10}"/>
              </a:ext>
            </a:extLst>
          </p:cNvPr>
          <p:cNvSpPr/>
          <p:nvPr/>
        </p:nvSpPr>
        <p:spPr>
          <a:xfrm>
            <a:off x="3551563" y="3740294"/>
            <a:ext cx="181277" cy="529630"/>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a:extLst>
              <a:ext uri="{FF2B5EF4-FFF2-40B4-BE49-F238E27FC236}">
                <a16:creationId xmlns:a16="http://schemas.microsoft.com/office/drawing/2014/main" id="{44D56240-B9E0-1127-AF08-C7650CB48ABF}"/>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31" name="TextBox 30">
            <a:extLst>
              <a:ext uri="{FF2B5EF4-FFF2-40B4-BE49-F238E27FC236}">
                <a16:creationId xmlns:a16="http://schemas.microsoft.com/office/drawing/2014/main" id="{8039B6B0-6E72-2AF7-6AC5-128B5F1CA55D}"/>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pic>
        <p:nvPicPr>
          <p:cNvPr id="3" name="Picture 2">
            <a:extLst>
              <a:ext uri="{FF2B5EF4-FFF2-40B4-BE49-F238E27FC236}">
                <a16:creationId xmlns:a16="http://schemas.microsoft.com/office/drawing/2014/main" id="{BAF4D86E-3334-6E28-395F-51D348012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AE1C5D0A-E8A8-02D9-F24B-DD7271F4C616}"/>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B002E07A-DA05-392A-11F4-50352DB6EC1A}"/>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4C465C2E-5EFA-9421-0D49-52D3D2188B63}"/>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1490217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3" name="TextBox 12">
            <a:extLst>
              <a:ext uri="{FF2B5EF4-FFF2-40B4-BE49-F238E27FC236}">
                <a16:creationId xmlns:a16="http://schemas.microsoft.com/office/drawing/2014/main" id="{E5535D4B-681E-70AE-C5A9-88303B89E007}"/>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14" name="Rectangle 13">
            <a:extLst>
              <a:ext uri="{FF2B5EF4-FFF2-40B4-BE49-F238E27FC236}">
                <a16:creationId xmlns:a16="http://schemas.microsoft.com/office/drawing/2014/main" id="{8E2A5488-3A4D-BB6F-56D4-4D724BF7218F}"/>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F86D782B-7ED6-49EC-E0F5-2B71E553C9A7}"/>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18" name="TextBox 17">
            <a:extLst>
              <a:ext uri="{FF2B5EF4-FFF2-40B4-BE49-F238E27FC236}">
                <a16:creationId xmlns:a16="http://schemas.microsoft.com/office/drawing/2014/main" id="{8A7AAEFC-9BE2-ADDE-AE08-0CAF4EDD4EC0}"/>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19" name="Rectangle 18">
            <a:extLst>
              <a:ext uri="{FF2B5EF4-FFF2-40B4-BE49-F238E27FC236}">
                <a16:creationId xmlns:a16="http://schemas.microsoft.com/office/drawing/2014/main" id="{18CA3EE7-05B9-24F7-E725-32B0FB4836AF}"/>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7BD94855-4D74-0C72-F1DD-E34E5DFA7D75}"/>
              </a:ext>
            </a:extLst>
          </p:cNvPr>
          <p:cNvSpPr txBox="1"/>
          <p:nvPr/>
        </p:nvSpPr>
        <p:spPr>
          <a:xfrm>
            <a:off x="3015993" y="379729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21" name="Arrow: Right 20">
            <a:extLst>
              <a:ext uri="{FF2B5EF4-FFF2-40B4-BE49-F238E27FC236}">
                <a16:creationId xmlns:a16="http://schemas.microsoft.com/office/drawing/2014/main" id="{E4E889FF-4F28-74C9-5554-F2445E0C2428}"/>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741B660-118D-04D8-B2F4-C921FC2B914D}"/>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a:solidFill>
                  <a:srgbClr val="000000"/>
                </a:solidFill>
                <a:latin typeface="#9Slide03 Arima Madurai" panose="020B0604020202020204" charset="-93"/>
                <a:cs typeface="#9Slide03 Arima Madurai" panose="020B0604020202020204" charset="-93"/>
              </a:rPr>
              <a:t>ự </a:t>
            </a:r>
            <a:r>
              <a:rPr lang="en-US" sz="2400" dirty="0" err="1">
                <a:solidFill>
                  <a:srgbClr val="000000"/>
                </a:solidFill>
                <a:latin typeface="#9Slide03 Arima Madurai" panose="020B0604020202020204" charset="-93"/>
                <a:cs typeface="#9Slide03 Arima Madurai" panose="020B0604020202020204" charset="-93"/>
              </a:rPr>
              <a:t>nhiên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nào</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nhiều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h</a:t>
            </a:r>
            <a:r>
              <a:rPr lang="vi-VN" sz="2400" dirty="0">
                <a:solidFill>
                  <a:srgbClr val="000000"/>
                </a:solidFill>
                <a:latin typeface="#9Slide03 Arima Madurai" panose="020B0604020202020204" charset="-93"/>
                <a:cs typeface="#9Slide03 Arima Madurai" panose="020B0604020202020204" charset="-93"/>
              </a:rPr>
              <a:t>ơ</a:t>
            </a:r>
            <a:r>
              <a:rPr lang="en-US" sz="2400" dirty="0">
                <a:solidFill>
                  <a:srgbClr val="000000"/>
                </a:solidFill>
                <a:latin typeface="#9Slide03 Arima Madurai" panose="020B0604020202020204" charset="-93"/>
                <a:cs typeface="#9Slide03 Arima Madurai" panose="020B0604020202020204" charset="-93"/>
              </a:rPr>
              <a:t>n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3" name="Arrow: Right 22">
            <a:extLst>
              <a:ext uri="{FF2B5EF4-FFF2-40B4-BE49-F238E27FC236}">
                <a16:creationId xmlns:a16="http://schemas.microsoft.com/office/drawing/2014/main" id="{3AB4306D-170F-AAFE-37C2-148AE33FD009}"/>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2D510F5-6578-0EB7-3741-56E270A330B8}"/>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ư</a:t>
            </a:r>
            <a:r>
              <a:rPr lang="en-US" sz="2400" dirty="0" err="1">
                <a:solidFill>
                  <a:srgbClr val="000000"/>
                </a:solidFill>
                <a:latin typeface="#9Slide03 Arima Madurai" panose="020B0604020202020204" charset="-93"/>
                <a:cs typeface="#9Slide03 Arima Madurai" panose="020B0604020202020204" charset="-93"/>
              </a:rPr>
              <a:t>ợt</a:t>
            </a:r>
            <a:r>
              <a:rPr lang="en-US" sz="2400" dirty="0">
                <a:solidFill>
                  <a:srgbClr val="000000"/>
                </a:solidFill>
                <a:latin typeface="#9Slide03 Arima Madurai" panose="020B0604020202020204" charset="-93"/>
                <a:cs typeface="#9Slide03 Arima Madurai" panose="020B0604020202020204" charset="-93"/>
              </a:rPr>
              <a:t> so </a:t>
            </a:r>
            <a:r>
              <a:rPr lang="en-US" sz="2400" dirty="0" err="1">
                <a:solidFill>
                  <a:srgbClr val="000000"/>
                </a:solidFill>
                <a:latin typeface="#9Slide03 Arima Madurai" panose="020B0604020202020204" charset="-93"/>
                <a:cs typeface="#9Slide03 Arima Madurai" panose="020B0604020202020204" charset="-93"/>
              </a:rPr>
              <a:t>sánh</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từng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cùng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một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err="1">
                <a:solidFill>
                  <a:srgbClr val="000000"/>
                </a:solidFill>
                <a:latin typeface="#9Slide03 Arima Madurai" panose="020B0604020202020204" charset="-93"/>
                <a:cs typeface="#9Slide03 Arima Madurai" panose="020B0604020202020204" charset="-93"/>
              </a:rPr>
              <a:t>ới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xuất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hiện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đầu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khác</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nhau</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5" name="Rectangle: Rounded Corners 24">
            <a:extLst>
              <a:ext uri="{FF2B5EF4-FFF2-40B4-BE49-F238E27FC236}">
                <a16:creationId xmlns:a16="http://schemas.microsoft.com/office/drawing/2014/main" id="{8D1C0AF6-B983-80BE-0812-BD6CEC525492}"/>
              </a:ext>
            </a:extLst>
          </p:cNvPr>
          <p:cNvSpPr/>
          <p:nvPr/>
        </p:nvSpPr>
        <p:spPr>
          <a:xfrm>
            <a:off x="1774829"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Rounded Corners 25">
            <a:extLst>
              <a:ext uri="{FF2B5EF4-FFF2-40B4-BE49-F238E27FC236}">
                <a16:creationId xmlns:a16="http://schemas.microsoft.com/office/drawing/2014/main" id="{88290A41-B47C-56E2-08F9-19DCB31DA789}"/>
              </a:ext>
            </a:extLst>
          </p:cNvPr>
          <p:cNvSpPr/>
          <p:nvPr/>
        </p:nvSpPr>
        <p:spPr>
          <a:xfrm>
            <a:off x="3715195" y="3740294"/>
            <a:ext cx="181277" cy="529630"/>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2DC8DA81-07A7-95EB-9D2A-6B419D5A47A9}"/>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29" name="TextBox 28">
            <a:extLst>
              <a:ext uri="{FF2B5EF4-FFF2-40B4-BE49-F238E27FC236}">
                <a16:creationId xmlns:a16="http://schemas.microsoft.com/office/drawing/2014/main" id="{AEB80B13-FE2D-6582-2D7E-9B680146F647}"/>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pic>
        <p:nvPicPr>
          <p:cNvPr id="3" name="Picture 2">
            <a:extLst>
              <a:ext uri="{FF2B5EF4-FFF2-40B4-BE49-F238E27FC236}">
                <a16:creationId xmlns:a16="http://schemas.microsoft.com/office/drawing/2014/main" id="{B55BE26B-3AA0-012A-C8EF-99E98C2AF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CFBE724D-48B2-98A3-30D1-7E7911F2D727}"/>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9D976921-6353-A717-8C5A-58FC38978990}"/>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9F0C536A-A370-110E-90FE-7A077D50D826}"/>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1271441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8" name="TextBox 7">
            <a:extLst>
              <a:ext uri="{FF2B5EF4-FFF2-40B4-BE49-F238E27FC236}">
                <a16:creationId xmlns:a16="http://schemas.microsoft.com/office/drawing/2014/main" id="{E1BF4355-FF7D-7245-3BF1-BC2F8E7FD6F9}"/>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9" name="Rectangle 8">
            <a:extLst>
              <a:ext uri="{FF2B5EF4-FFF2-40B4-BE49-F238E27FC236}">
                <a16:creationId xmlns:a16="http://schemas.microsoft.com/office/drawing/2014/main" id="{05AD4522-47E4-4E75-FC04-65BAAFAA07B9}"/>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BE310FB7-E834-B619-4AC0-2E9D48D0F056}"/>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14" name="TextBox 13">
            <a:extLst>
              <a:ext uri="{FF2B5EF4-FFF2-40B4-BE49-F238E27FC236}">
                <a16:creationId xmlns:a16="http://schemas.microsoft.com/office/drawing/2014/main" id="{C56C72F5-8568-0736-034C-67AAB8589BB3}"/>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15" name="Rectangle 14">
            <a:extLst>
              <a:ext uri="{FF2B5EF4-FFF2-40B4-BE49-F238E27FC236}">
                <a16:creationId xmlns:a16="http://schemas.microsoft.com/office/drawing/2014/main" id="{478BB969-0DC0-4223-AC0E-BE31FE85F77A}"/>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2DCE79CE-3618-A529-802B-4ADEBFE1FDD5}"/>
              </a:ext>
            </a:extLst>
          </p:cNvPr>
          <p:cNvSpPr txBox="1"/>
          <p:nvPr/>
        </p:nvSpPr>
        <p:spPr>
          <a:xfrm>
            <a:off x="3015993" y="379729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7" name="Arrow: Right 16">
            <a:extLst>
              <a:ext uri="{FF2B5EF4-FFF2-40B4-BE49-F238E27FC236}">
                <a16:creationId xmlns:a16="http://schemas.microsoft.com/office/drawing/2014/main" id="{B4074EA0-F679-FBB5-5E86-4F2FCD7BFADF}"/>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C91F1E3-D132-DD72-73F1-3B90A2A6FF3A}"/>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a:solidFill>
                  <a:srgbClr val="000000"/>
                </a:solidFill>
                <a:latin typeface="#9Slide03 Arima Madurai" panose="020B0604020202020204" charset="-93"/>
                <a:cs typeface="#9Slide03 Arima Madurai" panose="020B0604020202020204" charset="-93"/>
              </a:rPr>
              <a:t>ự </a:t>
            </a:r>
            <a:r>
              <a:rPr lang="en-US" sz="2400" dirty="0" err="1">
                <a:solidFill>
                  <a:srgbClr val="000000"/>
                </a:solidFill>
                <a:latin typeface="#9Slide03 Arima Madurai" panose="020B0604020202020204" charset="-93"/>
                <a:cs typeface="#9Slide03 Arima Madurai" panose="020B0604020202020204" charset="-93"/>
              </a:rPr>
              <a:t>nhiên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nào</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nhiều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h</a:t>
            </a:r>
            <a:r>
              <a:rPr lang="vi-VN" sz="2400" dirty="0">
                <a:solidFill>
                  <a:srgbClr val="000000"/>
                </a:solidFill>
                <a:latin typeface="#9Slide03 Arima Madurai" panose="020B0604020202020204" charset="-93"/>
                <a:cs typeface="#9Slide03 Arima Madurai" panose="020B0604020202020204" charset="-93"/>
              </a:rPr>
              <a:t>ơ</a:t>
            </a:r>
            <a:r>
              <a:rPr lang="en-US" sz="2400" dirty="0">
                <a:solidFill>
                  <a:srgbClr val="000000"/>
                </a:solidFill>
                <a:latin typeface="#9Slide03 Arima Madurai" panose="020B0604020202020204" charset="-93"/>
                <a:cs typeface="#9Slide03 Arima Madurai" panose="020B0604020202020204" charset="-93"/>
              </a:rPr>
              <a:t>n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19" name="Arrow: Right 18">
            <a:extLst>
              <a:ext uri="{FF2B5EF4-FFF2-40B4-BE49-F238E27FC236}">
                <a16:creationId xmlns:a16="http://schemas.microsoft.com/office/drawing/2014/main" id="{E4651718-80F2-1EEF-3648-DEFDC606CF9F}"/>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9F3D542-94CD-B832-FCA1-1377D708318F}"/>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ư</a:t>
            </a:r>
            <a:r>
              <a:rPr lang="en-US" sz="2400" dirty="0" err="1">
                <a:solidFill>
                  <a:srgbClr val="000000"/>
                </a:solidFill>
                <a:latin typeface="#9Slide03 Arima Madurai" panose="020B0604020202020204" charset="-93"/>
                <a:cs typeface="#9Slide03 Arima Madurai" panose="020B0604020202020204" charset="-93"/>
              </a:rPr>
              <a:t>ợt</a:t>
            </a:r>
            <a:r>
              <a:rPr lang="en-US" sz="2400" dirty="0">
                <a:solidFill>
                  <a:srgbClr val="000000"/>
                </a:solidFill>
                <a:latin typeface="#9Slide03 Arima Madurai" panose="020B0604020202020204" charset="-93"/>
                <a:cs typeface="#9Slide03 Arima Madurai" panose="020B0604020202020204" charset="-93"/>
              </a:rPr>
              <a:t> so </a:t>
            </a:r>
            <a:r>
              <a:rPr lang="en-US" sz="2400" dirty="0" err="1">
                <a:solidFill>
                  <a:srgbClr val="000000"/>
                </a:solidFill>
                <a:latin typeface="#9Slide03 Arima Madurai" panose="020B0604020202020204" charset="-93"/>
                <a:cs typeface="#9Slide03 Arima Madurai" panose="020B0604020202020204" charset="-93"/>
              </a:rPr>
              <a:t>sánh</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từng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cùng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một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err="1">
                <a:solidFill>
                  <a:srgbClr val="000000"/>
                </a:solidFill>
                <a:latin typeface="#9Slide03 Arima Madurai" panose="020B0604020202020204" charset="-93"/>
                <a:cs typeface="#9Slide03 Arima Madurai" panose="020B0604020202020204" charset="-93"/>
              </a:rPr>
              <a:t>ới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xuất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hiện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đầu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khác</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nhau</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1" name="Rectangle: Rounded Corners 20">
            <a:extLst>
              <a:ext uri="{FF2B5EF4-FFF2-40B4-BE49-F238E27FC236}">
                <a16:creationId xmlns:a16="http://schemas.microsoft.com/office/drawing/2014/main" id="{035E4C2A-158C-B844-8D41-2763E5FC0174}"/>
              </a:ext>
            </a:extLst>
          </p:cNvPr>
          <p:cNvSpPr/>
          <p:nvPr/>
        </p:nvSpPr>
        <p:spPr>
          <a:xfrm>
            <a:off x="1938458"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E4E0D40B-1550-3B25-68AF-9C08FE08C5A8}"/>
              </a:ext>
            </a:extLst>
          </p:cNvPr>
          <p:cNvSpPr/>
          <p:nvPr/>
        </p:nvSpPr>
        <p:spPr>
          <a:xfrm>
            <a:off x="3917325" y="3740294"/>
            <a:ext cx="181277" cy="529630"/>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AA3A7756-C463-4E35-AA31-A7E3E8FFF3E7}"/>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24" name="TextBox 23">
            <a:extLst>
              <a:ext uri="{FF2B5EF4-FFF2-40B4-BE49-F238E27FC236}">
                <a16:creationId xmlns:a16="http://schemas.microsoft.com/office/drawing/2014/main" id="{692453C8-6A54-7D64-8A0E-E3C645C85B8A}"/>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pic>
        <p:nvPicPr>
          <p:cNvPr id="3" name="Picture 2">
            <a:extLst>
              <a:ext uri="{FF2B5EF4-FFF2-40B4-BE49-F238E27FC236}">
                <a16:creationId xmlns:a16="http://schemas.microsoft.com/office/drawing/2014/main" id="{BB5DBC85-DD17-42DF-5378-8ED31273E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F36270F0-C202-FDD9-FC1B-8C6B8025AB50}"/>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91178735-D187-06F9-67BA-44C12F4750FF}"/>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16EFBE65-743B-27E3-63F2-B40A8C2D8BE7}"/>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3185573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8" name="TextBox 7">
            <a:extLst>
              <a:ext uri="{FF2B5EF4-FFF2-40B4-BE49-F238E27FC236}">
                <a16:creationId xmlns:a16="http://schemas.microsoft.com/office/drawing/2014/main" id="{40321412-71B2-8DB9-C5B2-D8EAF5B74567}"/>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9" name="Rectangle 8">
            <a:extLst>
              <a:ext uri="{FF2B5EF4-FFF2-40B4-BE49-F238E27FC236}">
                <a16:creationId xmlns:a16="http://schemas.microsoft.com/office/drawing/2014/main" id="{D6DA24C6-7FE5-CFBC-9AC8-4638307AA80C}"/>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DAEBCCBC-9445-035A-7DD4-7134A99E3160}"/>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14" name="TextBox 13">
            <a:extLst>
              <a:ext uri="{FF2B5EF4-FFF2-40B4-BE49-F238E27FC236}">
                <a16:creationId xmlns:a16="http://schemas.microsoft.com/office/drawing/2014/main" id="{BFD5D65B-6B32-FF6C-5B54-DAC29B95B830}"/>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15" name="Rectangle 14">
            <a:extLst>
              <a:ext uri="{FF2B5EF4-FFF2-40B4-BE49-F238E27FC236}">
                <a16:creationId xmlns:a16="http://schemas.microsoft.com/office/drawing/2014/main" id="{8BE0AFB5-45E4-DBBC-3664-1E585C16BC02}"/>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37EDCEE0-B207-96A1-4F35-A499D897162C}"/>
              </a:ext>
            </a:extLst>
          </p:cNvPr>
          <p:cNvSpPr txBox="1"/>
          <p:nvPr/>
        </p:nvSpPr>
        <p:spPr>
          <a:xfrm>
            <a:off x="3015993" y="379729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7" name="Arrow: Right 16">
            <a:extLst>
              <a:ext uri="{FF2B5EF4-FFF2-40B4-BE49-F238E27FC236}">
                <a16:creationId xmlns:a16="http://schemas.microsoft.com/office/drawing/2014/main" id="{F323ED81-BB59-642D-3A6C-7FBDD93DF4D0}"/>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B30B8F4-B27A-33B2-4998-74151F5C8233}"/>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a:solidFill>
                  <a:srgbClr val="000000"/>
                </a:solidFill>
                <a:latin typeface="#9Slide03 Arima Madurai" panose="020B0604020202020204" charset="-93"/>
                <a:cs typeface="#9Slide03 Arima Madurai" panose="020B0604020202020204" charset="-93"/>
              </a:rPr>
              <a:t>ự </a:t>
            </a:r>
            <a:r>
              <a:rPr lang="en-US" sz="2400" dirty="0" err="1">
                <a:solidFill>
                  <a:srgbClr val="000000"/>
                </a:solidFill>
                <a:latin typeface="#9Slide03 Arima Madurai" panose="020B0604020202020204" charset="-93"/>
                <a:cs typeface="#9Slide03 Arima Madurai" panose="020B0604020202020204" charset="-93"/>
              </a:rPr>
              <a:t>nhiên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nào</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nhiều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h</a:t>
            </a:r>
            <a:r>
              <a:rPr lang="vi-VN" sz="2400" dirty="0">
                <a:solidFill>
                  <a:srgbClr val="000000"/>
                </a:solidFill>
                <a:latin typeface="#9Slide03 Arima Madurai" panose="020B0604020202020204" charset="-93"/>
                <a:cs typeface="#9Slide03 Arima Madurai" panose="020B0604020202020204" charset="-93"/>
              </a:rPr>
              <a:t>ơ</a:t>
            </a:r>
            <a:r>
              <a:rPr lang="en-US" sz="2400" dirty="0">
                <a:solidFill>
                  <a:srgbClr val="000000"/>
                </a:solidFill>
                <a:latin typeface="#9Slide03 Arima Madurai" panose="020B0604020202020204" charset="-93"/>
                <a:cs typeface="#9Slide03 Arima Madurai" panose="020B0604020202020204" charset="-93"/>
              </a:rPr>
              <a:t>n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19" name="Arrow: Right 18">
            <a:extLst>
              <a:ext uri="{FF2B5EF4-FFF2-40B4-BE49-F238E27FC236}">
                <a16:creationId xmlns:a16="http://schemas.microsoft.com/office/drawing/2014/main" id="{E610B7DA-56BF-A039-AF3F-AB08C29552C7}"/>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7705472-DD61-F29C-1B72-1D421664FFDD}"/>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ư</a:t>
            </a:r>
            <a:r>
              <a:rPr lang="en-US" sz="2400" dirty="0" err="1">
                <a:solidFill>
                  <a:srgbClr val="000000"/>
                </a:solidFill>
                <a:latin typeface="#9Slide03 Arima Madurai" panose="020B0604020202020204" charset="-93"/>
                <a:cs typeface="#9Slide03 Arima Madurai" panose="020B0604020202020204" charset="-93"/>
              </a:rPr>
              <a:t>ợt</a:t>
            </a:r>
            <a:r>
              <a:rPr lang="en-US" sz="2400" dirty="0">
                <a:solidFill>
                  <a:srgbClr val="000000"/>
                </a:solidFill>
                <a:latin typeface="#9Slide03 Arima Madurai" panose="020B0604020202020204" charset="-93"/>
                <a:cs typeface="#9Slide03 Arima Madurai" panose="020B0604020202020204" charset="-93"/>
              </a:rPr>
              <a:t> so </a:t>
            </a:r>
            <a:r>
              <a:rPr lang="en-US" sz="2400" dirty="0" err="1">
                <a:solidFill>
                  <a:srgbClr val="000000"/>
                </a:solidFill>
                <a:latin typeface="#9Slide03 Arima Madurai" panose="020B0604020202020204" charset="-93"/>
                <a:cs typeface="#9Slide03 Arima Madurai" panose="020B0604020202020204" charset="-93"/>
              </a:rPr>
              <a:t>sánh</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từng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cùng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một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err="1">
                <a:solidFill>
                  <a:srgbClr val="000000"/>
                </a:solidFill>
                <a:latin typeface="#9Slide03 Arima Madurai" panose="020B0604020202020204" charset="-93"/>
                <a:cs typeface="#9Slide03 Arima Madurai" panose="020B0604020202020204" charset="-93"/>
              </a:rPr>
              <a:t>ới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xuất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hiện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đầu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khác</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nhau</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1" name="Rectangle: Rounded Corners 20">
            <a:extLst>
              <a:ext uri="{FF2B5EF4-FFF2-40B4-BE49-F238E27FC236}">
                <a16:creationId xmlns:a16="http://schemas.microsoft.com/office/drawing/2014/main" id="{067A6E3D-AC38-D7CA-CDAA-861F4BE3296A}"/>
              </a:ext>
            </a:extLst>
          </p:cNvPr>
          <p:cNvSpPr/>
          <p:nvPr/>
        </p:nvSpPr>
        <p:spPr>
          <a:xfrm>
            <a:off x="2198338"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F2644664-772E-D31C-8AC4-CA054F2ABD2B}"/>
              </a:ext>
            </a:extLst>
          </p:cNvPr>
          <p:cNvSpPr/>
          <p:nvPr/>
        </p:nvSpPr>
        <p:spPr>
          <a:xfrm>
            <a:off x="4148331" y="3740294"/>
            <a:ext cx="181277" cy="529630"/>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3F35850-229A-E23E-F5A6-6B50F8E97C44}"/>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24" name="TextBox 23">
            <a:extLst>
              <a:ext uri="{FF2B5EF4-FFF2-40B4-BE49-F238E27FC236}">
                <a16:creationId xmlns:a16="http://schemas.microsoft.com/office/drawing/2014/main" id="{5AC22A73-F775-2663-B95A-2975DD49AC29}"/>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pic>
        <p:nvPicPr>
          <p:cNvPr id="3" name="Picture 2">
            <a:extLst>
              <a:ext uri="{FF2B5EF4-FFF2-40B4-BE49-F238E27FC236}">
                <a16:creationId xmlns:a16="http://schemas.microsoft.com/office/drawing/2014/main" id="{3273797D-0F59-6CFA-590A-A9FBF96F7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8DAADB13-C225-68F5-D65E-6B6F96ABC56A}"/>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5F6DDDBE-EE2A-4445-5722-92EFF60ACB78}"/>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82BC2063-43DB-032C-9102-008E1DC91F1E}"/>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535870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8" name="TextBox 7">
            <a:extLst>
              <a:ext uri="{FF2B5EF4-FFF2-40B4-BE49-F238E27FC236}">
                <a16:creationId xmlns:a16="http://schemas.microsoft.com/office/drawing/2014/main" id="{B0440465-87C8-454D-26E0-6A126A3484AB}"/>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9" name="Rectangle 8">
            <a:extLst>
              <a:ext uri="{FF2B5EF4-FFF2-40B4-BE49-F238E27FC236}">
                <a16:creationId xmlns:a16="http://schemas.microsoft.com/office/drawing/2014/main" id="{E3272805-B417-A6B5-FC93-42D9142C50D8}"/>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DCBC3134-D2C1-F028-CB0F-057065FCAD0F}"/>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14" name="TextBox 13">
            <a:extLst>
              <a:ext uri="{FF2B5EF4-FFF2-40B4-BE49-F238E27FC236}">
                <a16:creationId xmlns:a16="http://schemas.microsoft.com/office/drawing/2014/main" id="{277D2385-5377-53D5-DA7B-8F557B8F5DB5}"/>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15" name="Rectangle 14">
            <a:extLst>
              <a:ext uri="{FF2B5EF4-FFF2-40B4-BE49-F238E27FC236}">
                <a16:creationId xmlns:a16="http://schemas.microsoft.com/office/drawing/2014/main" id="{B6DCD32C-A80A-3E66-6E54-531542D4C07D}"/>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D42C6FDE-2F5D-6091-C76D-18DEE14DEA3A}"/>
              </a:ext>
            </a:extLst>
          </p:cNvPr>
          <p:cNvSpPr txBox="1"/>
          <p:nvPr/>
        </p:nvSpPr>
        <p:spPr>
          <a:xfrm>
            <a:off x="3015993" y="379729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7" name="Arrow: Right 16">
            <a:extLst>
              <a:ext uri="{FF2B5EF4-FFF2-40B4-BE49-F238E27FC236}">
                <a16:creationId xmlns:a16="http://schemas.microsoft.com/office/drawing/2014/main" id="{0A2BAAE0-C77F-ADD4-3370-29E083B1590C}"/>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123DD6-1B0F-ED7D-402F-4A8349294F0D}"/>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a:solidFill>
                  <a:srgbClr val="000000"/>
                </a:solidFill>
                <a:latin typeface="#9Slide03 Arima Madurai" panose="020B0604020202020204" charset="-93"/>
                <a:cs typeface="#9Slide03 Arima Madurai" panose="020B0604020202020204" charset="-93"/>
              </a:rPr>
              <a:t>ự </a:t>
            </a:r>
            <a:r>
              <a:rPr lang="en-US" sz="2400" dirty="0" err="1">
                <a:solidFill>
                  <a:srgbClr val="000000"/>
                </a:solidFill>
                <a:latin typeface="#9Slide03 Arima Madurai" panose="020B0604020202020204" charset="-93"/>
                <a:cs typeface="#9Slide03 Arima Madurai" panose="020B0604020202020204" charset="-93"/>
              </a:rPr>
              <a:t>nhiên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nào</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nhiều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h</a:t>
            </a:r>
            <a:r>
              <a:rPr lang="vi-VN" sz="2400" dirty="0">
                <a:solidFill>
                  <a:srgbClr val="000000"/>
                </a:solidFill>
                <a:latin typeface="#9Slide03 Arima Madurai" panose="020B0604020202020204" charset="-93"/>
                <a:cs typeface="#9Slide03 Arima Madurai" panose="020B0604020202020204" charset="-93"/>
              </a:rPr>
              <a:t>ơ</a:t>
            </a:r>
            <a:r>
              <a:rPr lang="en-US" sz="2400" dirty="0">
                <a:solidFill>
                  <a:srgbClr val="000000"/>
                </a:solidFill>
                <a:latin typeface="#9Slide03 Arima Madurai" panose="020B0604020202020204" charset="-93"/>
                <a:cs typeface="#9Slide03 Arima Madurai" panose="020B0604020202020204" charset="-93"/>
              </a:rPr>
              <a:t>n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đó</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19" name="Arrow: Right 18">
            <a:extLst>
              <a:ext uri="{FF2B5EF4-FFF2-40B4-BE49-F238E27FC236}">
                <a16:creationId xmlns:a16="http://schemas.microsoft.com/office/drawing/2014/main" id="{A6A5F085-3141-4E35-28FC-597DF65935D6}"/>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40E94B5-837C-115C-5155-502E6C61DBC0}"/>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ư</a:t>
            </a:r>
            <a:r>
              <a:rPr lang="en-US" sz="2400" dirty="0" err="1">
                <a:solidFill>
                  <a:srgbClr val="000000"/>
                </a:solidFill>
                <a:latin typeface="#9Slide03 Arima Madurai" panose="020B0604020202020204" charset="-93"/>
                <a:cs typeface="#9Slide03 Arima Madurai" panose="020B0604020202020204" charset="-93"/>
              </a:rPr>
              <a:t>ợt</a:t>
            </a:r>
            <a:r>
              <a:rPr lang="en-US" sz="2400" dirty="0">
                <a:solidFill>
                  <a:srgbClr val="000000"/>
                </a:solidFill>
                <a:latin typeface="#9Slide03 Arima Madurai" panose="020B0604020202020204" charset="-93"/>
                <a:cs typeface="#9Slide03 Arima Madurai" panose="020B0604020202020204" charset="-93"/>
              </a:rPr>
              <a:t> so </a:t>
            </a:r>
            <a:r>
              <a:rPr lang="en-US" sz="2400" dirty="0" err="1">
                <a:solidFill>
                  <a:srgbClr val="000000"/>
                </a:solidFill>
                <a:latin typeface="#9Slide03 Arima Madurai" panose="020B0604020202020204" charset="-93"/>
                <a:cs typeface="#9Slide03 Arima Madurai" panose="020B0604020202020204" charset="-93"/>
              </a:rPr>
              <a:t>sánh</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từng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cùng</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một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t</a:t>
            </a:r>
            <a:r>
              <a:rPr lang="en-US" sz="2400" dirty="0" err="1">
                <a:solidFill>
                  <a:srgbClr val="000000"/>
                </a:solidFill>
                <a:latin typeface="#9Slide03 Arima Madurai" panose="020B0604020202020204" charset="-93"/>
                <a:cs typeface="#9Slide03 Arima Madurai" panose="020B0604020202020204" charset="-93"/>
              </a:rPr>
              <a:t>ới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khi</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xuất</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hiện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cặp</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đầu</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tiên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khác</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nhau</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21" name="Rectangle: Rounded Corners 20">
            <a:extLst>
              <a:ext uri="{FF2B5EF4-FFF2-40B4-BE49-F238E27FC236}">
                <a16:creationId xmlns:a16="http://schemas.microsoft.com/office/drawing/2014/main" id="{315D0FA2-6BDC-B0B6-E0CD-AFBC786373A4}"/>
              </a:ext>
            </a:extLst>
          </p:cNvPr>
          <p:cNvSpPr/>
          <p:nvPr/>
        </p:nvSpPr>
        <p:spPr>
          <a:xfrm>
            <a:off x="2361963"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52D75C9E-CA53-51C5-1D66-BA1AAF8EE6E8}"/>
              </a:ext>
            </a:extLst>
          </p:cNvPr>
          <p:cNvSpPr/>
          <p:nvPr/>
        </p:nvSpPr>
        <p:spPr>
          <a:xfrm>
            <a:off x="4331206" y="3740294"/>
            <a:ext cx="181277" cy="529630"/>
          </a:xfrm>
          <a:prstGeom prst="roundRect">
            <a:avLst/>
          </a:prstGeom>
          <a:solidFill>
            <a:schemeClr val="accent6">
              <a:lumMod val="60000"/>
              <a:lumOff val="40000"/>
            </a:schemeClr>
          </a:solidFill>
          <a:ln w="31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E262355-71A5-8019-811E-2A99FB351097}"/>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24" name="TextBox 23">
            <a:extLst>
              <a:ext uri="{FF2B5EF4-FFF2-40B4-BE49-F238E27FC236}">
                <a16:creationId xmlns:a16="http://schemas.microsoft.com/office/drawing/2014/main" id="{89F45DD3-4FB3-2BB7-4EE9-DF8703CE8FD5}"/>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pic>
        <p:nvPicPr>
          <p:cNvPr id="3" name="Picture 2">
            <a:extLst>
              <a:ext uri="{FF2B5EF4-FFF2-40B4-BE49-F238E27FC236}">
                <a16:creationId xmlns:a16="http://schemas.microsoft.com/office/drawing/2014/main" id="{2C9E27BA-5807-EE7E-2306-54B23718A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FEEAA46D-69D0-8BB8-BF85-42EB28856FCA}"/>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4E8DBD19-974C-54EA-F577-4537130354B7}"/>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D35E84C0-B36A-1759-A894-C4A8A1C23BB9}"/>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273849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32" name="TextBox 31">
            <a:extLst>
              <a:ext uri="{FF2B5EF4-FFF2-40B4-BE49-F238E27FC236}">
                <a16:creationId xmlns:a16="http://schemas.microsoft.com/office/drawing/2014/main" id="{2EFBF642-A157-5ABF-04EF-84E9BE5D4A7F}"/>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33" name="Rectangle 32">
            <a:extLst>
              <a:ext uri="{FF2B5EF4-FFF2-40B4-BE49-F238E27FC236}">
                <a16:creationId xmlns:a16="http://schemas.microsoft.com/office/drawing/2014/main" id="{D98F8E32-8015-A7B8-8389-5C63ABCBD8C8}"/>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82D6B495-A5C8-6A6A-021E-705E7DF5CFC7}"/>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35" name="TextBox 34">
            <a:extLst>
              <a:ext uri="{FF2B5EF4-FFF2-40B4-BE49-F238E27FC236}">
                <a16:creationId xmlns:a16="http://schemas.microsoft.com/office/drawing/2014/main" id="{B822CF94-BD19-9FCA-0B86-3A78A43BDEB0}"/>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37" name="Rectangle 36">
            <a:extLst>
              <a:ext uri="{FF2B5EF4-FFF2-40B4-BE49-F238E27FC236}">
                <a16:creationId xmlns:a16="http://schemas.microsoft.com/office/drawing/2014/main" id="{B6F3395A-6E83-C351-0C77-5B50B232CF78}"/>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FDC9D84-6514-68E9-8780-A9058387E7FD}"/>
              </a:ext>
            </a:extLst>
          </p:cNvPr>
          <p:cNvSpPr txBox="1"/>
          <p:nvPr/>
        </p:nvSpPr>
        <p:spPr>
          <a:xfrm>
            <a:off x="3015993" y="379729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40" name="Arrow: Right 39">
            <a:extLst>
              <a:ext uri="{FF2B5EF4-FFF2-40B4-BE49-F238E27FC236}">
                <a16:creationId xmlns:a16="http://schemas.microsoft.com/office/drawing/2014/main" id="{DA9C7DD7-9B04-3E27-4147-6C23F2CCD54D}"/>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B888192-9B58-3174-6A65-B18B67A52878}"/>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t</a:t>
            </a:r>
            <a:r>
              <a:rPr lang="en-US" sz="2400" dirty="0">
                <a:solidFill>
                  <a:schemeClr val="accent2">
                    <a:lumMod val="65000"/>
                  </a:schemeClr>
                </a:solidFill>
                <a:latin typeface="#9Slide03 Arima Madurai" panose="020B0604020202020204" charset="-93"/>
                <a:cs typeface="#9Slide03 Arima Madurai" panose="020B0604020202020204" charset="-93"/>
              </a:rPr>
              <a:t>ự </a:t>
            </a:r>
            <a:r>
              <a:rPr lang="en-US" sz="2400" dirty="0" err="1">
                <a:solidFill>
                  <a:schemeClr val="accent2">
                    <a:lumMod val="65000"/>
                  </a:schemeClr>
                </a:solidFill>
                <a:latin typeface="#9Slide03 Arima Madurai" panose="020B0604020202020204" charset="-93"/>
                <a:cs typeface="#9Slide03 Arima Madurai" panose="020B0604020202020204" charset="-93"/>
              </a:rPr>
              <a:t>nhiên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nào</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có</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nhiều</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chữ</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h</a:t>
            </a:r>
            <a:r>
              <a:rPr lang="vi-VN" sz="2400" dirty="0">
                <a:solidFill>
                  <a:schemeClr val="accent2">
                    <a:lumMod val="65000"/>
                  </a:schemeClr>
                </a:solidFill>
                <a:latin typeface="#9Slide03 Arima Madurai" panose="020B0604020202020204" charset="-93"/>
                <a:cs typeface="#9Slide03 Arima Madurai" panose="020B0604020202020204" charset="-93"/>
              </a:rPr>
              <a:t>ơ</a:t>
            </a:r>
            <a:r>
              <a:rPr lang="en-US" sz="2400" dirty="0">
                <a:solidFill>
                  <a:schemeClr val="accent2">
                    <a:lumMod val="65000"/>
                  </a:schemeClr>
                </a:solidFill>
                <a:latin typeface="#9Slide03 Arima Madurai" panose="020B0604020202020204" charset="-93"/>
                <a:cs typeface="#9Slide03 Arima Madurai" panose="020B0604020202020204" charset="-93"/>
              </a:rPr>
              <a:t>n </a:t>
            </a:r>
            <a:r>
              <a:rPr lang="en-US" sz="2400" dirty="0" err="1">
                <a:solidFill>
                  <a:schemeClr val="accent2">
                    <a:lumMod val="65000"/>
                  </a:schemeClr>
                </a:solidFill>
                <a:latin typeface="#9Slide03 Arima Madurai" panose="020B0604020202020204" charset="-93"/>
                <a:cs typeface="#9Slide03 Arima Madurai" panose="020B0604020202020204" charset="-93"/>
              </a:rPr>
              <a:t>thì</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đó</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lớn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hơn</a:t>
            </a:r>
            <a:r>
              <a:rPr lang="en-US" sz="2400" dirty="0">
                <a:solidFill>
                  <a:schemeClr val="accent2">
                    <a:lumMod val="65000"/>
                  </a:schemeClr>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endParaRP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3" name="Arrow: Right 2">
            <a:extLst>
              <a:ext uri="{FF2B5EF4-FFF2-40B4-BE49-F238E27FC236}">
                <a16:creationId xmlns:a16="http://schemas.microsoft.com/office/drawing/2014/main" id="{BBEDB211-BC5E-6BF3-A9FC-EC2EF980C73C}"/>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03C977-E8E4-F889-084A-B3CD2BD6F116}"/>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ư</a:t>
            </a:r>
            <a:r>
              <a:rPr lang="en-US" sz="2400" dirty="0" err="1">
                <a:solidFill>
                  <a:schemeClr val="accent2">
                    <a:lumMod val="65000"/>
                  </a:schemeClr>
                </a:solidFill>
                <a:latin typeface="#9Slide03 Arima Madurai" panose="020B0604020202020204" charset="-93"/>
                <a:cs typeface="#9Slide03 Arima Madurai" panose="020B0604020202020204" charset="-93"/>
              </a:rPr>
              <a:t>ợt</a:t>
            </a:r>
            <a:r>
              <a:rPr lang="en-US" sz="2400" dirty="0">
                <a:solidFill>
                  <a:schemeClr val="accent2">
                    <a:lumMod val="65000"/>
                  </a:schemeClr>
                </a:solidFill>
                <a:latin typeface="#9Slide03 Arima Madurai" panose="020B0604020202020204" charset="-93"/>
                <a:cs typeface="#9Slide03 Arima Madurai" panose="020B0604020202020204" charset="-93"/>
              </a:rPr>
              <a:t> so </a:t>
            </a:r>
            <a:r>
              <a:rPr lang="en-US" sz="2400" dirty="0" err="1">
                <a:solidFill>
                  <a:schemeClr val="accent2">
                    <a:lumMod val="65000"/>
                  </a:schemeClr>
                </a:solidFill>
                <a:latin typeface="#9Slide03 Arima Madurai" panose="020B0604020202020204" charset="-93"/>
                <a:cs typeface="#9Slide03 Arima Madurai" panose="020B0604020202020204" charset="-93"/>
              </a:rPr>
              <a:t>sánh</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từng</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cặp</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chữ</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cùng</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một</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t</a:t>
            </a:r>
            <a:r>
              <a:rPr lang="en-US" sz="2400" dirty="0" err="1">
                <a:solidFill>
                  <a:schemeClr val="accent2">
                    <a:lumMod val="65000"/>
                  </a:schemeClr>
                </a:solidFill>
                <a:latin typeface="#9Slide03 Arima Madurai" panose="020B0604020202020204" charset="-93"/>
                <a:cs typeface="#9Slide03 Arima Madurai" panose="020B0604020202020204" charset="-93"/>
              </a:rPr>
              <a:t>ới</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khi</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xuất</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hiện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cặp</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chữ</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đầu</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tiên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khác</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nhau</a:t>
            </a:r>
            <a:r>
              <a:rPr lang="en-US" sz="2400" dirty="0">
                <a:solidFill>
                  <a:schemeClr val="accent2">
                    <a:lumMod val="65000"/>
                  </a:schemeClr>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endParaRPr>
          </a:p>
        </p:txBody>
      </p:sp>
      <p:sp>
        <p:nvSpPr>
          <p:cNvPr id="7" name="Rectangle: Rounded Corners 6">
            <a:extLst>
              <a:ext uri="{FF2B5EF4-FFF2-40B4-BE49-F238E27FC236}">
                <a16:creationId xmlns:a16="http://schemas.microsoft.com/office/drawing/2014/main" id="{C5F0D121-97CB-027E-2866-C3E0F32ADB91}"/>
              </a:ext>
            </a:extLst>
          </p:cNvPr>
          <p:cNvSpPr/>
          <p:nvPr/>
        </p:nvSpPr>
        <p:spPr>
          <a:xfrm>
            <a:off x="2361963"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FD31B908-1E48-6671-2A76-264A6E3A9C82}"/>
              </a:ext>
            </a:extLst>
          </p:cNvPr>
          <p:cNvSpPr/>
          <p:nvPr/>
        </p:nvSpPr>
        <p:spPr>
          <a:xfrm>
            <a:off x="4331206" y="3740294"/>
            <a:ext cx="181277" cy="529630"/>
          </a:xfrm>
          <a:prstGeom prst="roundRect">
            <a:avLst/>
          </a:prstGeom>
          <a:solidFill>
            <a:schemeClr val="accent6">
              <a:lumMod val="60000"/>
              <a:lumOff val="40000"/>
            </a:schemeClr>
          </a:solidFill>
          <a:ln w="31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35652F7C-C092-E757-0D5B-072ED4F89829}"/>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12" name="TextBox 11">
            <a:extLst>
              <a:ext uri="{FF2B5EF4-FFF2-40B4-BE49-F238E27FC236}">
                <a16:creationId xmlns:a16="http://schemas.microsoft.com/office/drawing/2014/main" id="{6015D6CC-7132-B367-FC25-D004FE3C9E76}"/>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sp>
        <p:nvSpPr>
          <p:cNvPr id="8" name="TextBox 7">
            <a:extLst>
              <a:ext uri="{FF2B5EF4-FFF2-40B4-BE49-F238E27FC236}">
                <a16:creationId xmlns:a16="http://schemas.microsoft.com/office/drawing/2014/main" id="{F76857A5-BACE-CC4A-55F5-748A0B89C7F7}"/>
              </a:ext>
            </a:extLst>
          </p:cNvPr>
          <p:cNvSpPr txBox="1"/>
          <p:nvPr/>
        </p:nvSpPr>
        <p:spPr>
          <a:xfrm>
            <a:off x="5375663" y="5535072"/>
            <a:ext cx="5460149" cy="600164"/>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nào</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ch</a:t>
            </a:r>
            <a:r>
              <a:rPr lang="en-US" sz="2400" dirty="0" err="1">
                <a:solidFill>
                  <a:srgbClr val="000000"/>
                </a:solidFill>
                <a:latin typeface="#9Slide03 Arima Madurai" panose="020B0604020202020204" charset="-93"/>
                <a:cs typeface="#9Slide03 Arima Madurai" panose="020B0604020202020204" charset="-93"/>
              </a:rPr>
              <a:t>ứa</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9" name="TextBox 8">
            <a:extLst>
              <a:ext uri="{FF2B5EF4-FFF2-40B4-BE49-F238E27FC236}">
                <a16:creationId xmlns:a16="http://schemas.microsoft.com/office/drawing/2014/main" id="{378B6BBF-7881-D479-24FE-C3FB710670A9}"/>
              </a:ext>
            </a:extLst>
          </p:cNvPr>
          <p:cNvSpPr txBox="1"/>
          <p:nvPr/>
        </p:nvSpPr>
        <p:spPr>
          <a:xfrm>
            <a:off x="2283757" y="4968960"/>
            <a:ext cx="11416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Vì</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6 &gt; 5</a:t>
            </a:r>
          </a:p>
        </p:txBody>
      </p:sp>
      <p:pic>
        <p:nvPicPr>
          <p:cNvPr id="13" name="Picture 12">
            <a:extLst>
              <a:ext uri="{FF2B5EF4-FFF2-40B4-BE49-F238E27FC236}">
                <a16:creationId xmlns:a16="http://schemas.microsoft.com/office/drawing/2014/main" id="{F22D0D15-C71A-47E9-E9E3-E90FB0DE1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95648966-43A7-3672-D929-68191FD448C3}"/>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5" name="Arrow: Chevron 14">
            <a:extLst>
              <a:ext uri="{FF2B5EF4-FFF2-40B4-BE49-F238E27FC236}">
                <a16:creationId xmlns:a16="http://schemas.microsoft.com/office/drawing/2014/main" id="{F2271CA7-ED7D-651A-6FB1-1D34A13CAF2C}"/>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TextBox 15">
            <a:extLst>
              <a:ext uri="{FF2B5EF4-FFF2-40B4-BE49-F238E27FC236}">
                <a16:creationId xmlns:a16="http://schemas.microsoft.com/office/drawing/2014/main" id="{8F8BF9E8-DF02-A611-0412-D8F8D54FA748}"/>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89683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F8B3D04-E52B-5DB5-DCB1-47F4B41165C8}"/>
              </a:ext>
            </a:extLst>
          </p:cNvPr>
          <p:cNvSpPr txBox="1"/>
          <p:nvPr/>
        </p:nvSpPr>
        <p:spPr>
          <a:xfrm>
            <a:off x="1387616" y="1709962"/>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32" name="TextBox 31">
            <a:extLst>
              <a:ext uri="{FF2B5EF4-FFF2-40B4-BE49-F238E27FC236}">
                <a16:creationId xmlns:a16="http://schemas.microsoft.com/office/drawing/2014/main" id="{2EFBF642-A157-5ABF-04EF-84E9BE5D4A7F}"/>
              </a:ext>
            </a:extLst>
          </p:cNvPr>
          <p:cNvSpPr txBox="1"/>
          <p:nvPr/>
        </p:nvSpPr>
        <p:spPr>
          <a:xfrm>
            <a:off x="1484416" y="2484213"/>
            <a:ext cx="95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9 997</a:t>
            </a:r>
          </a:p>
        </p:txBody>
      </p:sp>
      <p:sp>
        <p:nvSpPr>
          <p:cNvPr id="33" name="Rectangle 32">
            <a:extLst>
              <a:ext uri="{FF2B5EF4-FFF2-40B4-BE49-F238E27FC236}">
                <a16:creationId xmlns:a16="http://schemas.microsoft.com/office/drawing/2014/main" id="{D98F8E32-8015-A7B8-8389-5C63ABCBD8C8}"/>
              </a:ext>
            </a:extLst>
          </p:cNvPr>
          <p:cNvSpPr/>
          <p:nvPr/>
        </p:nvSpPr>
        <p:spPr>
          <a:xfrm>
            <a:off x="2502494" y="2465163"/>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82D6B495-A5C8-6A6A-021E-705E7DF5CFC7}"/>
              </a:ext>
            </a:extLst>
          </p:cNvPr>
          <p:cNvSpPr txBox="1"/>
          <p:nvPr/>
        </p:nvSpPr>
        <p:spPr>
          <a:xfrm>
            <a:off x="2483246" y="242694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35" name="TextBox 34">
            <a:extLst>
              <a:ext uri="{FF2B5EF4-FFF2-40B4-BE49-F238E27FC236}">
                <a16:creationId xmlns:a16="http://schemas.microsoft.com/office/drawing/2014/main" id="{B822CF94-BD19-9FCA-0B86-3A78A43BDEB0}"/>
              </a:ext>
            </a:extLst>
          </p:cNvPr>
          <p:cNvSpPr txBox="1"/>
          <p:nvPr/>
        </p:nvSpPr>
        <p:spPr>
          <a:xfrm>
            <a:off x="2906803" y="2484213"/>
            <a:ext cx="12971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10 000 ;</a:t>
            </a:r>
          </a:p>
        </p:txBody>
      </p:sp>
      <p:sp>
        <p:nvSpPr>
          <p:cNvPr id="37" name="Rectangle 36">
            <a:extLst>
              <a:ext uri="{FF2B5EF4-FFF2-40B4-BE49-F238E27FC236}">
                <a16:creationId xmlns:a16="http://schemas.microsoft.com/office/drawing/2014/main" id="{B6F3395A-6E83-C351-0C77-5B50B232CF78}"/>
              </a:ext>
            </a:extLst>
          </p:cNvPr>
          <p:cNvSpPr/>
          <p:nvPr/>
        </p:nvSpPr>
        <p:spPr>
          <a:xfrm>
            <a:off x="3009325" y="3826269"/>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FDC9D84-6514-68E9-8780-A9058387E7FD}"/>
              </a:ext>
            </a:extLst>
          </p:cNvPr>
          <p:cNvSpPr txBox="1"/>
          <p:nvPr/>
        </p:nvSpPr>
        <p:spPr>
          <a:xfrm>
            <a:off x="3025618" y="3787669"/>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&gt;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ndParaRPr>
          </a:p>
        </p:txBody>
      </p:sp>
      <p:sp>
        <p:nvSpPr>
          <p:cNvPr id="40" name="Arrow: Right 39">
            <a:extLst>
              <a:ext uri="{FF2B5EF4-FFF2-40B4-BE49-F238E27FC236}">
                <a16:creationId xmlns:a16="http://schemas.microsoft.com/office/drawing/2014/main" id="{DA9C7DD7-9B04-3E27-4147-6C23F2CCD54D}"/>
              </a:ext>
            </a:extLst>
          </p:cNvPr>
          <p:cNvSpPr/>
          <p:nvPr/>
        </p:nvSpPr>
        <p:spPr>
          <a:xfrm rot="10800000">
            <a:off x="4898846" y="2583581"/>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B888192-9B58-3174-6A65-B18B67A52878}"/>
              </a:ext>
            </a:extLst>
          </p:cNvPr>
          <p:cNvSpPr txBox="1"/>
          <p:nvPr/>
        </p:nvSpPr>
        <p:spPr>
          <a:xfrm>
            <a:off x="5375663" y="2311047"/>
            <a:ext cx="5301771" cy="11541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t</a:t>
            </a:r>
            <a:r>
              <a:rPr lang="en-US" sz="2400" dirty="0">
                <a:solidFill>
                  <a:schemeClr val="accent2">
                    <a:lumMod val="65000"/>
                  </a:schemeClr>
                </a:solidFill>
                <a:latin typeface="#9Slide03 Arima Madurai" panose="020B0604020202020204" charset="-93"/>
                <a:cs typeface="#9Slide03 Arima Madurai" panose="020B0604020202020204" charset="-93"/>
              </a:rPr>
              <a:t>ự </a:t>
            </a:r>
            <a:r>
              <a:rPr lang="en-US" sz="2400" dirty="0" err="1">
                <a:solidFill>
                  <a:schemeClr val="accent2">
                    <a:lumMod val="65000"/>
                  </a:schemeClr>
                </a:solidFill>
                <a:latin typeface="#9Slide03 Arima Madurai" panose="020B0604020202020204" charset="-93"/>
                <a:cs typeface="#9Slide03 Arima Madurai" panose="020B0604020202020204" charset="-93"/>
              </a:rPr>
              <a:t>nhiên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nào</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có</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nhiều</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chữ</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h</a:t>
            </a:r>
            <a:r>
              <a:rPr lang="vi-VN" sz="2400" dirty="0">
                <a:solidFill>
                  <a:schemeClr val="accent2">
                    <a:lumMod val="65000"/>
                  </a:schemeClr>
                </a:solidFill>
                <a:latin typeface="#9Slide03 Arima Madurai" panose="020B0604020202020204" charset="-93"/>
                <a:cs typeface="#9Slide03 Arima Madurai" panose="020B0604020202020204" charset="-93"/>
              </a:rPr>
              <a:t>ơ</a:t>
            </a:r>
            <a:r>
              <a:rPr lang="en-US" sz="2400" dirty="0">
                <a:solidFill>
                  <a:schemeClr val="accent2">
                    <a:lumMod val="65000"/>
                  </a:schemeClr>
                </a:solidFill>
                <a:latin typeface="#9Slide03 Arima Madurai" panose="020B0604020202020204" charset="-93"/>
                <a:cs typeface="#9Slide03 Arima Madurai" panose="020B0604020202020204" charset="-93"/>
              </a:rPr>
              <a:t>n </a:t>
            </a:r>
            <a:r>
              <a:rPr lang="en-US" sz="2400" dirty="0" err="1">
                <a:solidFill>
                  <a:schemeClr val="accent2">
                    <a:lumMod val="65000"/>
                  </a:schemeClr>
                </a:solidFill>
                <a:latin typeface="#9Slide03 Arima Madurai" panose="020B0604020202020204" charset="-93"/>
                <a:cs typeface="#9Slide03 Arima Madurai" panose="020B0604020202020204" charset="-93"/>
              </a:rPr>
              <a:t>thì</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đó</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lớn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hơn</a:t>
            </a:r>
            <a:r>
              <a:rPr lang="en-US" sz="2400" dirty="0">
                <a:solidFill>
                  <a:schemeClr val="accent2">
                    <a:lumMod val="65000"/>
                  </a:schemeClr>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endParaRPr>
          </a:p>
        </p:txBody>
      </p:sp>
      <p:sp>
        <p:nvSpPr>
          <p:cNvPr id="42" name="Google Shape;1808;p46">
            <a:extLst>
              <a:ext uri="{FF2B5EF4-FFF2-40B4-BE49-F238E27FC236}">
                <a16:creationId xmlns:a16="http://schemas.microsoft.com/office/drawing/2014/main" id="{C6250343-C61B-3E7E-4ED3-660C33CBBA50}"/>
              </a:ext>
            </a:extLst>
          </p:cNvPr>
          <p:cNvSpPr/>
          <p:nvPr/>
        </p:nvSpPr>
        <p:spPr>
          <a:xfrm>
            <a:off x="872580" y="1652435"/>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3" name="Arrow: Right 2">
            <a:extLst>
              <a:ext uri="{FF2B5EF4-FFF2-40B4-BE49-F238E27FC236}">
                <a16:creationId xmlns:a16="http://schemas.microsoft.com/office/drawing/2014/main" id="{BBEDB211-BC5E-6BF3-A9FC-EC2EF980C73C}"/>
              </a:ext>
            </a:extLst>
          </p:cNvPr>
          <p:cNvSpPr/>
          <p:nvPr/>
        </p:nvSpPr>
        <p:spPr>
          <a:xfrm rot="10800000">
            <a:off x="4918099" y="3925819"/>
            <a:ext cx="361950" cy="182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03C977-E8E4-F889-084A-B3CD2BD6F116}"/>
              </a:ext>
            </a:extLst>
          </p:cNvPr>
          <p:cNvSpPr txBox="1"/>
          <p:nvPr/>
        </p:nvSpPr>
        <p:spPr>
          <a:xfrm>
            <a:off x="5428256" y="3692168"/>
            <a:ext cx="5457918"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Lần</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l</a:t>
            </a:r>
            <a:r>
              <a:rPr kumimoji="0" lang="vi-VN"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ư</a:t>
            </a:r>
            <a:r>
              <a:rPr lang="en-US" sz="2400" dirty="0" err="1">
                <a:solidFill>
                  <a:schemeClr val="accent2">
                    <a:lumMod val="65000"/>
                  </a:schemeClr>
                </a:solidFill>
                <a:latin typeface="#9Slide03 Arima Madurai" panose="020B0604020202020204" charset="-93"/>
                <a:cs typeface="#9Slide03 Arima Madurai" panose="020B0604020202020204" charset="-93"/>
              </a:rPr>
              <a:t>ợt</a:t>
            </a:r>
            <a:r>
              <a:rPr lang="en-US" sz="2400" dirty="0">
                <a:solidFill>
                  <a:schemeClr val="accent2">
                    <a:lumMod val="65000"/>
                  </a:schemeClr>
                </a:solidFill>
                <a:latin typeface="#9Slide03 Arima Madurai" panose="020B0604020202020204" charset="-93"/>
                <a:cs typeface="#9Slide03 Arima Madurai" panose="020B0604020202020204" charset="-93"/>
              </a:rPr>
              <a:t> so </a:t>
            </a:r>
            <a:r>
              <a:rPr lang="en-US" sz="2400" dirty="0" err="1">
                <a:solidFill>
                  <a:schemeClr val="accent2">
                    <a:lumMod val="65000"/>
                  </a:schemeClr>
                </a:solidFill>
                <a:latin typeface="#9Slide03 Arima Madurai" panose="020B0604020202020204" charset="-93"/>
                <a:cs typeface="#9Slide03 Arima Madurai" panose="020B0604020202020204" charset="-93"/>
              </a:rPr>
              <a:t>sánh</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từng</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cặp</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chữ</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cùng</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một</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hàng</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từ</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trái</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qua </a:t>
            </a:r>
            <a:r>
              <a:rPr kumimoji="0" lang="en-US" sz="2400" b="0" i="0" u="none" strike="noStrike" kern="1200" cap="none" spc="0" normalizeH="0" baseline="0" noProof="0" dirty="0" err="1">
                <a:ln>
                  <a:noFill/>
                </a:ln>
                <a:solidFill>
                  <a:schemeClr val="accent2">
                    <a:lumMod val="65000"/>
                  </a:schemeClr>
                </a:solidFill>
                <a:effectLst/>
                <a:uLnTx/>
                <a:uFillTx/>
                <a:latin typeface="#9Slide03 Arima Madurai" panose="020B0604020202020204" charset="-93"/>
                <a:cs typeface="#9Slide03 Arima Madurai" panose="020B0604020202020204" charset="-93"/>
              </a:rPr>
              <a:t>phải</a:t>
            </a:r>
            <a:r>
              <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rPr>
              <a:t>), t</a:t>
            </a:r>
            <a:r>
              <a:rPr lang="en-US" sz="2400" dirty="0" err="1">
                <a:solidFill>
                  <a:schemeClr val="accent2">
                    <a:lumMod val="65000"/>
                  </a:schemeClr>
                </a:solidFill>
                <a:latin typeface="#9Slide03 Arima Madurai" panose="020B0604020202020204" charset="-93"/>
                <a:cs typeface="#9Slide03 Arima Madurai" panose="020B0604020202020204" charset="-93"/>
              </a:rPr>
              <a:t>ới</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khi</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xuất</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hiện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cặp</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chữ</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số</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đầu</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tiên</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khác</a:t>
            </a:r>
            <a:r>
              <a:rPr lang="en-US" sz="2400" dirty="0">
                <a:solidFill>
                  <a:schemeClr val="accent2">
                    <a:lumMod val="65000"/>
                  </a:schemeClr>
                </a:solidFill>
                <a:latin typeface="#9Slide03 Arima Madurai" panose="020B0604020202020204" charset="-93"/>
                <a:cs typeface="#9Slide03 Arima Madurai" panose="020B0604020202020204" charset="-93"/>
              </a:rPr>
              <a:t> </a:t>
            </a:r>
            <a:r>
              <a:rPr lang="en-US" sz="2400" dirty="0" err="1">
                <a:solidFill>
                  <a:schemeClr val="accent2">
                    <a:lumMod val="65000"/>
                  </a:schemeClr>
                </a:solidFill>
                <a:latin typeface="#9Slide03 Arima Madurai" panose="020B0604020202020204" charset="-93"/>
                <a:cs typeface="#9Slide03 Arima Madurai" panose="020B0604020202020204" charset="-93"/>
              </a:rPr>
              <a:t>nhau</a:t>
            </a:r>
            <a:r>
              <a:rPr lang="en-US" sz="2400" dirty="0">
                <a:solidFill>
                  <a:schemeClr val="accent2">
                    <a:lumMod val="65000"/>
                  </a:schemeClr>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chemeClr val="accent2">
                  <a:lumMod val="65000"/>
                </a:schemeClr>
              </a:solidFill>
              <a:effectLst/>
              <a:uLnTx/>
              <a:uFillTx/>
              <a:latin typeface="#9Slide03 Arima Madurai" panose="020B0604020202020204" charset="-93"/>
              <a:cs typeface="#9Slide03 Arima Madurai" panose="020B0604020202020204" charset="-93"/>
            </a:endParaRPr>
          </a:p>
        </p:txBody>
      </p:sp>
      <p:sp>
        <p:nvSpPr>
          <p:cNvPr id="7" name="Rectangle: Rounded Corners 6">
            <a:extLst>
              <a:ext uri="{FF2B5EF4-FFF2-40B4-BE49-F238E27FC236}">
                <a16:creationId xmlns:a16="http://schemas.microsoft.com/office/drawing/2014/main" id="{C5F0D121-97CB-027E-2866-C3E0F32ADB91}"/>
              </a:ext>
            </a:extLst>
          </p:cNvPr>
          <p:cNvSpPr/>
          <p:nvPr/>
        </p:nvSpPr>
        <p:spPr>
          <a:xfrm>
            <a:off x="2361963" y="3740294"/>
            <a:ext cx="181277" cy="524486"/>
          </a:xfrm>
          <a:prstGeom prst="roundRect">
            <a:avLst/>
          </a:prstGeom>
          <a:solidFill>
            <a:schemeClr val="accent1">
              <a:lumMod val="40000"/>
              <a:lumOff val="60000"/>
            </a:schemeClr>
          </a:solidFill>
          <a:ln w="31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FD31B908-1E48-6671-2A76-264A6E3A9C82}"/>
              </a:ext>
            </a:extLst>
          </p:cNvPr>
          <p:cNvSpPr/>
          <p:nvPr/>
        </p:nvSpPr>
        <p:spPr>
          <a:xfrm>
            <a:off x="4331206" y="3740294"/>
            <a:ext cx="181277" cy="529630"/>
          </a:xfrm>
          <a:prstGeom prst="roundRect">
            <a:avLst/>
          </a:prstGeom>
          <a:solidFill>
            <a:schemeClr val="accent6">
              <a:lumMod val="60000"/>
              <a:lumOff val="40000"/>
            </a:schemeClr>
          </a:solidFill>
          <a:ln w="31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35652F7C-C092-E757-0D5B-072ED4F89829}"/>
              </a:ext>
            </a:extLst>
          </p:cNvPr>
          <p:cNvSpPr txBox="1"/>
          <p:nvPr/>
        </p:nvSpPr>
        <p:spPr>
          <a:xfrm>
            <a:off x="1522917" y="3845319"/>
            <a:ext cx="1303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189 068</a:t>
            </a:r>
          </a:p>
        </p:txBody>
      </p:sp>
      <p:sp>
        <p:nvSpPr>
          <p:cNvPr id="12" name="TextBox 11">
            <a:extLst>
              <a:ext uri="{FF2B5EF4-FFF2-40B4-BE49-F238E27FC236}">
                <a16:creationId xmlns:a16="http://schemas.microsoft.com/office/drawing/2014/main" id="{6015D6CC-7132-B367-FC25-D004FE3C9E76}"/>
              </a:ext>
            </a:extLst>
          </p:cNvPr>
          <p:cNvSpPr txBox="1"/>
          <p:nvPr/>
        </p:nvSpPr>
        <p:spPr>
          <a:xfrm>
            <a:off x="3490037" y="3845319"/>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189 057.</a:t>
            </a:r>
          </a:p>
        </p:txBody>
      </p:sp>
      <p:sp>
        <p:nvSpPr>
          <p:cNvPr id="8" name="TextBox 7">
            <a:extLst>
              <a:ext uri="{FF2B5EF4-FFF2-40B4-BE49-F238E27FC236}">
                <a16:creationId xmlns:a16="http://schemas.microsoft.com/office/drawing/2014/main" id="{F76857A5-BACE-CC4A-55F5-748A0B89C7F7}"/>
              </a:ext>
            </a:extLst>
          </p:cNvPr>
          <p:cNvSpPr txBox="1"/>
          <p:nvPr/>
        </p:nvSpPr>
        <p:spPr>
          <a:xfrm>
            <a:off x="5375663" y="5535072"/>
            <a:ext cx="5460149" cy="600164"/>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nào</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ch</a:t>
            </a:r>
            <a:r>
              <a:rPr lang="en-US" sz="2400" dirty="0" err="1">
                <a:solidFill>
                  <a:srgbClr val="000000"/>
                </a:solidFill>
                <a:latin typeface="#9Slide03 Arima Madurai" panose="020B0604020202020204" charset="-93"/>
                <a:cs typeface="#9Slide03 Arima Madurai" panose="020B0604020202020204" charset="-93"/>
              </a:rPr>
              <a:t>ứa</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chữ</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số</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thì</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lớn</a:t>
            </a:r>
            <a:r>
              <a:rPr lang="en-US" sz="2400" dirty="0">
                <a:solidFill>
                  <a:srgbClr val="000000"/>
                </a:solidFill>
                <a:latin typeface="#9Slide03 Arima Madurai" panose="020B0604020202020204" charset="-93"/>
                <a:cs typeface="#9Slide03 Arima Madurai" panose="020B0604020202020204" charset="-93"/>
              </a:rPr>
              <a:t> </a:t>
            </a:r>
            <a:r>
              <a:rPr lang="en-US" sz="2400" dirty="0" err="1">
                <a:solidFill>
                  <a:srgbClr val="000000"/>
                </a:solidFill>
                <a:latin typeface="#9Slide03 Arima Madurai" panose="020B0604020202020204" charset="-93"/>
                <a:cs typeface="#9Slide03 Arima Madurai" panose="020B0604020202020204" charset="-93"/>
              </a:rPr>
              <a:t>hơn</a:t>
            </a:r>
            <a:r>
              <a:rPr lang="en-US" sz="2400" dirty="0">
                <a:solidFill>
                  <a:srgbClr val="000000"/>
                </a:solidFill>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9" name="TextBox 8">
            <a:extLst>
              <a:ext uri="{FF2B5EF4-FFF2-40B4-BE49-F238E27FC236}">
                <a16:creationId xmlns:a16="http://schemas.microsoft.com/office/drawing/2014/main" id="{378B6BBF-7881-D479-24FE-C3FB710670A9}"/>
              </a:ext>
            </a:extLst>
          </p:cNvPr>
          <p:cNvSpPr txBox="1"/>
          <p:nvPr/>
        </p:nvSpPr>
        <p:spPr>
          <a:xfrm>
            <a:off x="2283757" y="4968960"/>
            <a:ext cx="11416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Vì</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 6 &gt; 5</a:t>
            </a:r>
          </a:p>
        </p:txBody>
      </p:sp>
      <p:pic>
        <p:nvPicPr>
          <p:cNvPr id="13" name="Picture 12">
            <a:extLst>
              <a:ext uri="{FF2B5EF4-FFF2-40B4-BE49-F238E27FC236}">
                <a16:creationId xmlns:a16="http://schemas.microsoft.com/office/drawing/2014/main" id="{D7C7068F-2628-F0C8-B784-D688FB6FA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B6517F45-1A72-8F75-2467-028900270D97}"/>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5" name="Arrow: Chevron 14">
            <a:extLst>
              <a:ext uri="{FF2B5EF4-FFF2-40B4-BE49-F238E27FC236}">
                <a16:creationId xmlns:a16="http://schemas.microsoft.com/office/drawing/2014/main" id="{DBB99FD4-68B5-7E19-852E-451D5AF4721A}"/>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TextBox 15">
            <a:extLst>
              <a:ext uri="{FF2B5EF4-FFF2-40B4-BE49-F238E27FC236}">
                <a16:creationId xmlns:a16="http://schemas.microsoft.com/office/drawing/2014/main" id="{E4ED776C-F45A-442F-4551-3FEDDE56B832}"/>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3131806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ED3C021-C153-2FA5-4013-22F4A2280731}"/>
              </a:ext>
            </a:extLst>
          </p:cNvPr>
          <p:cNvSpPr/>
          <p:nvPr/>
        </p:nvSpPr>
        <p:spPr>
          <a:xfrm>
            <a:off x="898084" y="1419494"/>
            <a:ext cx="10590160" cy="4502184"/>
          </a:xfrm>
          <a:prstGeom prst="roundRect">
            <a:avLst>
              <a:gd name="adj" fmla="val 5787"/>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a:extLst>
              <a:ext uri="{FF2B5EF4-FFF2-40B4-BE49-F238E27FC236}">
                <a16:creationId xmlns:a16="http://schemas.microsoft.com/office/drawing/2014/main" id="{E05CAFB1-7D7F-6205-6A3A-D6E51F1C8A27}"/>
              </a:ext>
            </a:extLst>
          </p:cNvPr>
          <p:cNvSpPr/>
          <p:nvPr/>
        </p:nvSpPr>
        <p:spPr>
          <a:xfrm>
            <a:off x="1546836" y="2110243"/>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21F0C373-03E3-B42B-D65F-E2C4E07335C6}"/>
              </a:ext>
            </a:extLst>
          </p:cNvPr>
          <p:cNvSpPr/>
          <p:nvPr/>
        </p:nvSpPr>
        <p:spPr>
          <a:xfrm>
            <a:off x="1546836" y="3156977"/>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35ECB15E-F07F-A245-AB4A-8FA1412A8D93}"/>
              </a:ext>
            </a:extLst>
          </p:cNvPr>
          <p:cNvSpPr txBox="1"/>
          <p:nvPr/>
        </p:nvSpPr>
        <p:spPr>
          <a:xfrm>
            <a:off x="1729996" y="1851842"/>
            <a:ext cx="933905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t</a:t>
            </a:r>
            <a:r>
              <a:rPr lang="en-US" sz="2400" dirty="0">
                <a:latin typeface="#9Slide03 Arima Madurai" panose="020B0604020202020204" charset="-93"/>
                <a:cs typeface="#9Slide03 Arima Madurai" panose="020B0604020202020204" charset="-93"/>
              </a:rPr>
              <a:t>ự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nhiều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hơn</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36" name="TextBox 35">
            <a:extLst>
              <a:ext uri="{FF2B5EF4-FFF2-40B4-BE49-F238E27FC236}">
                <a16:creationId xmlns:a16="http://schemas.microsoft.com/office/drawing/2014/main" id="{F718C83D-9043-9BD0-832B-DA48A2ED31BB}"/>
              </a:ext>
            </a:extLst>
          </p:cNvPr>
          <p:cNvSpPr txBox="1"/>
          <p:nvPr/>
        </p:nvSpPr>
        <p:spPr>
          <a:xfrm>
            <a:off x="9022540" y="2278022"/>
            <a:ext cx="1876367"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9Slide03 Arima Madurai" panose="020B0604020202020204" charset="-93"/>
                <a:cs typeface="#9Slide03 Arima Madurai" panose="020B0604020202020204" charset="-93"/>
              </a:rPr>
              <a:t>1 185 &gt; 855</a:t>
            </a:r>
          </a:p>
        </p:txBody>
      </p:sp>
      <p:sp>
        <p:nvSpPr>
          <p:cNvPr id="39" name="TextBox 38">
            <a:extLst>
              <a:ext uri="{FF2B5EF4-FFF2-40B4-BE49-F238E27FC236}">
                <a16:creationId xmlns:a16="http://schemas.microsoft.com/office/drawing/2014/main" id="{5A6280F4-1BFD-F64A-4188-DA847530096A}"/>
              </a:ext>
            </a:extLst>
          </p:cNvPr>
          <p:cNvSpPr txBox="1"/>
          <p:nvPr/>
        </p:nvSpPr>
        <p:spPr>
          <a:xfrm>
            <a:off x="1758871" y="2903053"/>
            <a:ext cx="565258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Với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nhi</a:t>
            </a:r>
            <a:r>
              <a:rPr lang="en-US" sz="2400" dirty="0" err="1">
                <a:latin typeface="#9Slide03 Arima Madurai" panose="020B0604020202020204" charset="-93"/>
                <a:cs typeface="#9Slide03 Arima Madurai" panose="020B0604020202020204" charset="-93"/>
              </a:rPr>
              <a:t>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43" name="TextBox 42">
            <a:extLst>
              <a:ext uri="{FF2B5EF4-FFF2-40B4-BE49-F238E27FC236}">
                <a16:creationId xmlns:a16="http://schemas.microsoft.com/office/drawing/2014/main" id="{655E4E92-13BE-DC41-5973-1B96527838A3}"/>
              </a:ext>
            </a:extLst>
          </p:cNvPr>
          <p:cNvSpPr txBox="1"/>
          <p:nvPr/>
        </p:nvSpPr>
        <p:spPr>
          <a:xfrm>
            <a:off x="1797371" y="3342049"/>
            <a:ext cx="9339059"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Lần</a:t>
            </a:r>
            <a:r>
              <a:rPr lang="en-US" sz="2400" dirty="0">
                <a:latin typeface="#9Slide03 Arima Madurai" panose="020B0604020202020204" charset="-93"/>
                <a:cs typeface="#9Slide03 Arima Madurai" panose="020B0604020202020204" charset="-93"/>
              </a:rPr>
              <a:t> l</a:t>
            </a:r>
            <a:r>
              <a:rPr lang="vi-VN" sz="2400" dirty="0">
                <a:latin typeface="#9Slide03 Arima Madurai" panose="020B0604020202020204" charset="-93"/>
                <a:cs typeface="#9Slide03 Arima Madurai" panose="020B0604020202020204" charset="-93"/>
              </a:rPr>
              <a:t>ư</a:t>
            </a:r>
            <a:r>
              <a:rPr lang="en-US" sz="2400" dirty="0" err="1">
                <a:latin typeface="#9Slide03 Arima Madurai" panose="020B0604020202020204" charset="-93"/>
                <a:cs typeface="#9Slide03 Arima Madurai" panose="020B0604020202020204" charset="-93"/>
              </a:rPr>
              <a:t>ợt</a:t>
            </a:r>
            <a:r>
              <a:rPr lang="en-US" sz="2400" dirty="0">
                <a:latin typeface="#9Slide03 Arima Madurai" panose="020B0604020202020204" charset="-93"/>
                <a:cs typeface="#9Slide03 Arima Madurai" panose="020B0604020202020204" charset="-93"/>
              </a:rPr>
              <a:t> so </a:t>
            </a:r>
            <a:r>
              <a:rPr lang="en-US" sz="2400" dirty="0" err="1">
                <a:latin typeface="#9Slide03 Arima Madurai" panose="020B0604020202020204" charset="-93"/>
                <a:cs typeface="#9Slide03 Arima Madurai" panose="020B0604020202020204" charset="-93"/>
              </a:rPr>
              <a:t>sánh</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một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hàng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trái</a:t>
            </a:r>
            <a:r>
              <a:rPr lang="en-US" sz="2400" dirty="0">
                <a:latin typeface="#9Slide03 Arima Madurai" panose="020B0604020202020204" charset="-93"/>
                <a:cs typeface="#9Slide03 Arima Madurai" panose="020B0604020202020204" charset="-93"/>
              </a:rPr>
              <a:t> qua </a:t>
            </a:r>
            <a:r>
              <a:rPr lang="en-US" sz="2400" dirty="0" err="1">
                <a:latin typeface="#9Slide03 Arima Madurai" panose="020B0604020202020204" charset="-93"/>
                <a:cs typeface="#9Slide03 Arima Madurai" panose="020B0604020202020204" charset="-93"/>
              </a:rPr>
              <a:t>phải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tới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xuất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hiện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đầu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khác</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nhau</a:t>
            </a:r>
            <a:r>
              <a:rPr lang="en-US" sz="2400" dirty="0">
                <a:latin typeface="#9Slide03 Arima Madurai" panose="020B0604020202020204" charset="-93"/>
                <a:cs typeface="#9Slide03 Arima Madurai" panose="020B0604020202020204" charset="-93"/>
              </a:rPr>
              <a:t>.</a:t>
            </a:r>
          </a:p>
        </p:txBody>
      </p:sp>
      <p:sp>
        <p:nvSpPr>
          <p:cNvPr id="44" name="TextBox 43">
            <a:extLst>
              <a:ext uri="{FF2B5EF4-FFF2-40B4-BE49-F238E27FC236}">
                <a16:creationId xmlns:a16="http://schemas.microsoft.com/office/drawing/2014/main" id="{838EE0BB-5AB0-56EE-2BF0-F0D87917CA9D}"/>
              </a:ext>
            </a:extLst>
          </p:cNvPr>
          <p:cNvSpPr txBox="1"/>
          <p:nvPr/>
        </p:nvSpPr>
        <p:spPr>
          <a:xfrm>
            <a:off x="1787746" y="4376683"/>
            <a:ext cx="9486920"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Ở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tự</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chứa</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a:t>
            </a:r>
          </a:p>
        </p:txBody>
      </p:sp>
      <p:sp>
        <p:nvSpPr>
          <p:cNvPr id="45" name="TextBox 44">
            <a:extLst>
              <a:ext uri="{FF2B5EF4-FFF2-40B4-BE49-F238E27FC236}">
                <a16:creationId xmlns:a16="http://schemas.microsoft.com/office/drawing/2014/main" id="{A4139E87-A1B2-FAAA-150E-70AF0B8706AD}"/>
              </a:ext>
            </a:extLst>
          </p:cNvPr>
          <p:cNvSpPr txBox="1"/>
          <p:nvPr/>
        </p:nvSpPr>
        <p:spPr>
          <a:xfrm>
            <a:off x="9022541" y="5321514"/>
            <a:ext cx="2046511"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9Slide03 Arima Madurai" panose="020B0604020202020204" charset="-93"/>
                <a:cs typeface="#9Slide03 Arima Madurai" panose="020B0604020202020204" charset="-93"/>
              </a:rPr>
              <a:t>1 105 &lt; 1 124</a:t>
            </a:r>
          </a:p>
        </p:txBody>
      </p:sp>
      <p:pic>
        <p:nvPicPr>
          <p:cNvPr id="46" name="Picture 45">
            <a:extLst>
              <a:ext uri="{FF2B5EF4-FFF2-40B4-BE49-F238E27FC236}">
                <a16:creationId xmlns:a16="http://schemas.microsoft.com/office/drawing/2014/main" id="{F81F08EF-398F-7B58-C0F9-C1FB14AA1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2" y="1086478"/>
            <a:ext cx="718176" cy="661537"/>
          </a:xfrm>
          <a:prstGeom prst="rect">
            <a:avLst/>
          </a:prstGeom>
        </p:spPr>
      </p:pic>
      <p:pic>
        <p:nvPicPr>
          <p:cNvPr id="3" name="Picture 2">
            <a:extLst>
              <a:ext uri="{FF2B5EF4-FFF2-40B4-BE49-F238E27FC236}">
                <a16:creationId xmlns:a16="http://schemas.microsoft.com/office/drawing/2014/main" id="{55A0EF58-085B-2C85-C24F-3242098F1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94BB327E-4313-6126-F689-0FAC2657C370}"/>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8077B130-3417-5A64-1CFF-4885B2CDE825}"/>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3B8E9A90-FDF2-F386-AE66-99B5214A7AC9}"/>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92791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1" grpId="0"/>
      <p:bldP spid="36" grpId="0"/>
      <p:bldP spid="39"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748300-79C6-4FB9-B297-3465EB0AC129}"/>
              </a:ext>
            </a:extLst>
          </p:cNvPr>
          <p:cNvSpPr txBox="1"/>
          <p:nvPr/>
        </p:nvSpPr>
        <p:spPr>
          <a:xfrm>
            <a:off x="5300529" y="3429000"/>
            <a:ext cx="6769802" cy="907300"/>
          </a:xfrm>
          <a:prstGeom prst="rect">
            <a:avLst/>
          </a:prstGeom>
          <a:noFill/>
        </p:spPr>
        <p:txBody>
          <a:bodyPr wrap="none" rtlCol="0">
            <a:spAutoFit/>
          </a:bodyPr>
          <a:lstStyle/>
          <a:p>
            <a:pPr algn="ctr">
              <a:lnSpc>
                <a:spcPct val="150000"/>
              </a:lnSpc>
            </a:pPr>
            <a:r>
              <a:rPr lang="en-US" sz="4000" dirty="0">
                <a:solidFill>
                  <a:srgbClr val="002060"/>
                </a:solidFill>
                <a:latin typeface="#9Slide03 AllRoundGothic" panose="020B0703020202020104" pitchFamily="34" charset="0"/>
              </a:rPr>
              <a:t>TẬP HỢP CÁC SỐ TỰ NHIÊN</a:t>
            </a:r>
          </a:p>
        </p:txBody>
      </p:sp>
      <p:sp>
        <p:nvSpPr>
          <p:cNvPr id="2" name="Rectangle: Rounded Corners 1">
            <a:extLst>
              <a:ext uri="{FF2B5EF4-FFF2-40B4-BE49-F238E27FC236}">
                <a16:creationId xmlns:a16="http://schemas.microsoft.com/office/drawing/2014/main" id="{7F0F1860-672C-0042-CA96-1E8124FF01F0}"/>
              </a:ext>
            </a:extLst>
          </p:cNvPr>
          <p:cNvSpPr/>
          <p:nvPr/>
        </p:nvSpPr>
        <p:spPr>
          <a:xfrm>
            <a:off x="8285981" y="2389255"/>
            <a:ext cx="798897" cy="707886"/>
          </a:xfrm>
          <a:prstGeom prst="roundRect">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id="{613AE52D-5974-7A47-FE89-12905B84D4B9}"/>
              </a:ext>
            </a:extLst>
          </p:cNvPr>
          <p:cNvSpPr txBox="1"/>
          <p:nvPr/>
        </p:nvSpPr>
        <p:spPr>
          <a:xfrm>
            <a:off x="8489485" y="2389255"/>
            <a:ext cx="577515" cy="707886"/>
          </a:xfrm>
          <a:prstGeom prst="rect">
            <a:avLst/>
          </a:prstGeom>
          <a:noFill/>
        </p:spPr>
        <p:txBody>
          <a:bodyPr wrap="square" rtlCol="0">
            <a:spAutoFit/>
          </a:bodyPr>
          <a:lstStyle/>
          <a:p>
            <a:r>
              <a:rPr lang="en-US" sz="4000" dirty="0">
                <a:latin typeface="#9Slide03 AllRoundGothic" panose="020B0604020202020204" charset="-93"/>
              </a:rPr>
              <a:t>1</a:t>
            </a:r>
            <a:endParaRPr lang="vi-VN" sz="4000" dirty="0">
              <a:latin typeface="#9Slide03 AllRoundGothic" panose="020B0604020202020204" charset="-93"/>
            </a:endParaRPr>
          </a:p>
        </p:txBody>
      </p:sp>
      <p:pic>
        <p:nvPicPr>
          <p:cNvPr id="5" name="Picture 4">
            <a:extLst>
              <a:ext uri="{FF2B5EF4-FFF2-40B4-BE49-F238E27FC236}">
                <a16:creationId xmlns:a16="http://schemas.microsoft.com/office/drawing/2014/main" id="{A5E904B1-F4CE-941D-A7F6-F569E6E01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Tree>
    <p:extLst>
      <p:ext uri="{BB962C8B-B14F-4D97-AF65-F5344CB8AC3E}">
        <p14:creationId xmlns:p14="http://schemas.microsoft.com/office/powerpoint/2010/main" val="3589678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ED3C021-C153-2FA5-4013-22F4A2280731}"/>
              </a:ext>
            </a:extLst>
          </p:cNvPr>
          <p:cNvSpPr/>
          <p:nvPr/>
        </p:nvSpPr>
        <p:spPr>
          <a:xfrm>
            <a:off x="898084" y="1363014"/>
            <a:ext cx="10590160" cy="3361971"/>
          </a:xfrm>
          <a:prstGeom prst="roundRect">
            <a:avLst>
              <a:gd name="adj" fmla="val 5787"/>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a:extLst>
              <a:ext uri="{FF2B5EF4-FFF2-40B4-BE49-F238E27FC236}">
                <a16:creationId xmlns:a16="http://schemas.microsoft.com/office/drawing/2014/main" id="{E05CAFB1-7D7F-6205-6A3A-D6E51F1C8A27}"/>
              </a:ext>
            </a:extLst>
          </p:cNvPr>
          <p:cNvSpPr/>
          <p:nvPr/>
        </p:nvSpPr>
        <p:spPr>
          <a:xfrm>
            <a:off x="1546836" y="1763742"/>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21F0C373-03E3-B42B-D65F-E2C4E07335C6}"/>
              </a:ext>
            </a:extLst>
          </p:cNvPr>
          <p:cNvSpPr/>
          <p:nvPr/>
        </p:nvSpPr>
        <p:spPr>
          <a:xfrm>
            <a:off x="1546836" y="2396600"/>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35ECB15E-F07F-A245-AB4A-8FA1412A8D93}"/>
              </a:ext>
            </a:extLst>
          </p:cNvPr>
          <p:cNvSpPr txBox="1"/>
          <p:nvPr/>
        </p:nvSpPr>
        <p:spPr>
          <a:xfrm>
            <a:off x="1729996" y="1514966"/>
            <a:ext cx="933905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t</a:t>
            </a:r>
            <a:r>
              <a:rPr lang="en-US" sz="2400" dirty="0">
                <a:latin typeface="#9Slide03 Arima Madurai" panose="020B0604020202020204" charset="-93"/>
                <a:cs typeface="#9Slide03 Arima Madurai" panose="020B0604020202020204" charset="-93"/>
              </a:rPr>
              <a:t>ự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nhiều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hơn</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39" name="TextBox 38">
            <a:extLst>
              <a:ext uri="{FF2B5EF4-FFF2-40B4-BE49-F238E27FC236}">
                <a16:creationId xmlns:a16="http://schemas.microsoft.com/office/drawing/2014/main" id="{5A6280F4-1BFD-F64A-4188-DA847530096A}"/>
              </a:ext>
            </a:extLst>
          </p:cNvPr>
          <p:cNvSpPr txBox="1"/>
          <p:nvPr/>
        </p:nvSpPr>
        <p:spPr>
          <a:xfrm>
            <a:off x="1758871" y="2152301"/>
            <a:ext cx="565258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Với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nhi</a:t>
            </a:r>
            <a:r>
              <a:rPr lang="en-US" sz="2400" dirty="0" err="1">
                <a:latin typeface="#9Slide03 Arima Madurai" panose="020B0604020202020204" charset="-93"/>
                <a:cs typeface="#9Slide03 Arima Madurai" panose="020B0604020202020204" charset="-93"/>
              </a:rPr>
              <a:t>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43" name="TextBox 42">
            <a:extLst>
              <a:ext uri="{FF2B5EF4-FFF2-40B4-BE49-F238E27FC236}">
                <a16:creationId xmlns:a16="http://schemas.microsoft.com/office/drawing/2014/main" id="{655E4E92-13BE-DC41-5973-1B96527838A3}"/>
              </a:ext>
            </a:extLst>
          </p:cNvPr>
          <p:cNvSpPr txBox="1"/>
          <p:nvPr/>
        </p:nvSpPr>
        <p:spPr>
          <a:xfrm>
            <a:off x="1797371" y="2610548"/>
            <a:ext cx="9339059"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Lần</a:t>
            </a:r>
            <a:r>
              <a:rPr lang="en-US" sz="2400" dirty="0">
                <a:latin typeface="#9Slide03 Arima Madurai" panose="020B0604020202020204" charset="-93"/>
                <a:cs typeface="#9Slide03 Arima Madurai" panose="020B0604020202020204" charset="-93"/>
              </a:rPr>
              <a:t> l</a:t>
            </a:r>
            <a:r>
              <a:rPr lang="vi-VN" sz="2400" dirty="0">
                <a:latin typeface="#9Slide03 Arima Madurai" panose="020B0604020202020204" charset="-93"/>
                <a:cs typeface="#9Slide03 Arima Madurai" panose="020B0604020202020204" charset="-93"/>
              </a:rPr>
              <a:t>ư</a:t>
            </a:r>
            <a:r>
              <a:rPr lang="en-US" sz="2400" dirty="0" err="1">
                <a:latin typeface="#9Slide03 Arima Madurai" panose="020B0604020202020204" charset="-93"/>
                <a:cs typeface="#9Slide03 Arima Madurai" panose="020B0604020202020204" charset="-93"/>
              </a:rPr>
              <a:t>ợt</a:t>
            </a:r>
            <a:r>
              <a:rPr lang="en-US" sz="2400" dirty="0">
                <a:latin typeface="#9Slide03 Arima Madurai" panose="020B0604020202020204" charset="-93"/>
                <a:cs typeface="#9Slide03 Arima Madurai" panose="020B0604020202020204" charset="-93"/>
              </a:rPr>
              <a:t> so </a:t>
            </a:r>
            <a:r>
              <a:rPr lang="en-US" sz="2400" dirty="0" err="1">
                <a:latin typeface="#9Slide03 Arima Madurai" panose="020B0604020202020204" charset="-93"/>
                <a:cs typeface="#9Slide03 Arima Madurai" panose="020B0604020202020204" charset="-93"/>
              </a:rPr>
              <a:t>sánh</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một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hàng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trái</a:t>
            </a:r>
            <a:r>
              <a:rPr lang="en-US" sz="2400" dirty="0">
                <a:latin typeface="#9Slide03 Arima Madurai" panose="020B0604020202020204" charset="-93"/>
                <a:cs typeface="#9Slide03 Arima Madurai" panose="020B0604020202020204" charset="-93"/>
              </a:rPr>
              <a:t> qua </a:t>
            </a:r>
            <a:r>
              <a:rPr lang="en-US" sz="2400" dirty="0" err="1">
                <a:latin typeface="#9Slide03 Arima Madurai" panose="020B0604020202020204" charset="-93"/>
                <a:cs typeface="#9Slide03 Arima Madurai" panose="020B0604020202020204" charset="-93"/>
              </a:rPr>
              <a:t>phải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tới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xuất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hiện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đầu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khác</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nhau</a:t>
            </a:r>
            <a:r>
              <a:rPr lang="en-US" sz="2400" dirty="0">
                <a:latin typeface="#9Slide03 Arima Madurai" panose="020B0604020202020204" charset="-93"/>
                <a:cs typeface="#9Slide03 Arima Madurai" panose="020B0604020202020204" charset="-93"/>
              </a:rPr>
              <a:t>.</a:t>
            </a:r>
          </a:p>
        </p:txBody>
      </p:sp>
      <p:sp>
        <p:nvSpPr>
          <p:cNvPr id="44" name="TextBox 43">
            <a:extLst>
              <a:ext uri="{FF2B5EF4-FFF2-40B4-BE49-F238E27FC236}">
                <a16:creationId xmlns:a16="http://schemas.microsoft.com/office/drawing/2014/main" id="{838EE0BB-5AB0-56EE-2BF0-F0D87917CA9D}"/>
              </a:ext>
            </a:extLst>
          </p:cNvPr>
          <p:cNvSpPr txBox="1"/>
          <p:nvPr/>
        </p:nvSpPr>
        <p:spPr>
          <a:xfrm>
            <a:off x="1787746" y="3606681"/>
            <a:ext cx="9486920"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Ở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tự</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chứa</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a:t>
            </a:r>
          </a:p>
        </p:txBody>
      </p:sp>
      <p:pic>
        <p:nvPicPr>
          <p:cNvPr id="46" name="Picture 45">
            <a:extLst>
              <a:ext uri="{FF2B5EF4-FFF2-40B4-BE49-F238E27FC236}">
                <a16:creationId xmlns:a16="http://schemas.microsoft.com/office/drawing/2014/main" id="{F81F08EF-398F-7B58-C0F9-C1FB14AA1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2" y="1086478"/>
            <a:ext cx="718176" cy="661537"/>
          </a:xfrm>
          <a:prstGeom prst="rect">
            <a:avLst/>
          </a:prstGeom>
        </p:spPr>
      </p:pic>
      <p:sp>
        <p:nvSpPr>
          <p:cNvPr id="3" name="TextBox 2">
            <a:extLst>
              <a:ext uri="{FF2B5EF4-FFF2-40B4-BE49-F238E27FC236}">
                <a16:creationId xmlns:a16="http://schemas.microsoft.com/office/drawing/2014/main" id="{2D278337-4704-C167-2E8D-7B73C5C5DA43}"/>
              </a:ext>
            </a:extLst>
          </p:cNvPr>
          <p:cNvSpPr txBox="1"/>
          <p:nvPr/>
        </p:nvSpPr>
        <p:spPr>
          <a:xfrm>
            <a:off x="1363429" y="5037379"/>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6" name="Google Shape;1808;p46">
            <a:extLst>
              <a:ext uri="{FF2B5EF4-FFF2-40B4-BE49-F238E27FC236}">
                <a16:creationId xmlns:a16="http://schemas.microsoft.com/office/drawing/2014/main" id="{15B93F56-89CA-0AC6-14E9-E856DA0AB9AF}"/>
              </a:ext>
            </a:extLst>
          </p:cNvPr>
          <p:cNvSpPr/>
          <p:nvPr/>
        </p:nvSpPr>
        <p:spPr>
          <a:xfrm>
            <a:off x="898084" y="5001521"/>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 name="TextBox 6">
            <a:extLst>
              <a:ext uri="{FF2B5EF4-FFF2-40B4-BE49-F238E27FC236}">
                <a16:creationId xmlns:a16="http://schemas.microsoft.com/office/drawing/2014/main" id="{0E2A19B4-730E-2A5F-7F50-2F5B06AE5EA3}"/>
              </a:ext>
            </a:extLst>
          </p:cNvPr>
          <p:cNvSpPr txBox="1"/>
          <p:nvPr/>
        </p:nvSpPr>
        <p:spPr>
          <a:xfrm>
            <a:off x="2210938" y="5726907"/>
            <a:ext cx="17267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10 009 997</a:t>
            </a:r>
          </a:p>
        </p:txBody>
      </p:sp>
      <p:sp>
        <p:nvSpPr>
          <p:cNvPr id="8" name="Rectangle 7">
            <a:extLst>
              <a:ext uri="{FF2B5EF4-FFF2-40B4-BE49-F238E27FC236}">
                <a16:creationId xmlns:a16="http://schemas.microsoft.com/office/drawing/2014/main" id="{8209E04D-0493-C8C3-EE1A-EC4FDE91F008}"/>
              </a:ext>
            </a:extLst>
          </p:cNvPr>
          <p:cNvSpPr/>
          <p:nvPr/>
        </p:nvSpPr>
        <p:spPr>
          <a:xfrm>
            <a:off x="3975896" y="5720375"/>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2AB6EB0A-47C3-B0F6-1BD9-84021FF6D38D}"/>
              </a:ext>
            </a:extLst>
          </p:cNvPr>
          <p:cNvSpPr txBox="1"/>
          <p:nvPr/>
        </p:nvSpPr>
        <p:spPr>
          <a:xfrm>
            <a:off x="3972939" y="5681774"/>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0" name="TextBox 9">
            <a:extLst>
              <a:ext uri="{FF2B5EF4-FFF2-40B4-BE49-F238E27FC236}">
                <a16:creationId xmlns:a16="http://schemas.microsoft.com/office/drawing/2014/main" id="{2F956339-9628-76C7-4D96-AD92B3062449}"/>
              </a:ext>
            </a:extLst>
          </p:cNvPr>
          <p:cNvSpPr txBox="1"/>
          <p:nvPr/>
        </p:nvSpPr>
        <p:spPr>
          <a:xfrm>
            <a:off x="4428334" y="5739425"/>
            <a:ext cx="15921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9 186 997;</a:t>
            </a:r>
          </a:p>
        </p:txBody>
      </p:sp>
      <p:sp>
        <p:nvSpPr>
          <p:cNvPr id="11" name="TextBox 10">
            <a:extLst>
              <a:ext uri="{FF2B5EF4-FFF2-40B4-BE49-F238E27FC236}">
                <a16:creationId xmlns:a16="http://schemas.microsoft.com/office/drawing/2014/main" id="{DDB34EA8-0D15-F2FF-8BF5-C0B08D4FF4B2}"/>
              </a:ext>
            </a:extLst>
          </p:cNvPr>
          <p:cNvSpPr txBox="1"/>
          <p:nvPr/>
        </p:nvSpPr>
        <p:spPr>
          <a:xfrm>
            <a:off x="7158899" y="5727007"/>
            <a:ext cx="16129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35 119 567</a:t>
            </a:r>
          </a:p>
        </p:txBody>
      </p:sp>
      <p:sp>
        <p:nvSpPr>
          <p:cNvPr id="12" name="Rectangle 11">
            <a:extLst>
              <a:ext uri="{FF2B5EF4-FFF2-40B4-BE49-F238E27FC236}">
                <a16:creationId xmlns:a16="http://schemas.microsoft.com/office/drawing/2014/main" id="{B63C0CA0-96AA-B897-9C7D-CB3C6A9BAFF6}"/>
              </a:ext>
            </a:extLst>
          </p:cNvPr>
          <p:cNvSpPr/>
          <p:nvPr/>
        </p:nvSpPr>
        <p:spPr>
          <a:xfrm>
            <a:off x="8866107" y="5710850"/>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F60C07-0592-F0F1-7C88-976BD97F9E35}"/>
              </a:ext>
            </a:extLst>
          </p:cNvPr>
          <p:cNvSpPr txBox="1"/>
          <p:nvPr/>
        </p:nvSpPr>
        <p:spPr>
          <a:xfrm>
            <a:off x="8863150" y="567225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4" name="TextBox 13">
            <a:extLst>
              <a:ext uri="{FF2B5EF4-FFF2-40B4-BE49-F238E27FC236}">
                <a16:creationId xmlns:a16="http://schemas.microsoft.com/office/drawing/2014/main" id="{3FC68DB4-53A2-46E4-2B5F-CC5CC1B17CF9}"/>
              </a:ext>
            </a:extLst>
          </p:cNvPr>
          <p:cNvSpPr txBox="1"/>
          <p:nvPr/>
        </p:nvSpPr>
        <p:spPr>
          <a:xfrm>
            <a:off x="9347420" y="5739525"/>
            <a:ext cx="16898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35 191 627.</a:t>
            </a:r>
          </a:p>
        </p:txBody>
      </p:sp>
      <p:pic>
        <p:nvPicPr>
          <p:cNvPr id="15" name="Picture 14">
            <a:extLst>
              <a:ext uri="{FF2B5EF4-FFF2-40B4-BE49-F238E27FC236}">
                <a16:creationId xmlns:a16="http://schemas.microsoft.com/office/drawing/2014/main" id="{E9A5CB9B-41D1-795A-6472-DE2E3DD00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C9663052-0874-E75F-C97F-9C347A478CEA}"/>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7" name="Arrow: Chevron 16">
            <a:extLst>
              <a:ext uri="{FF2B5EF4-FFF2-40B4-BE49-F238E27FC236}">
                <a16:creationId xmlns:a16="http://schemas.microsoft.com/office/drawing/2014/main" id="{834F4B98-223C-A5B0-4986-86D0B1F1B900}"/>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a:extLst>
              <a:ext uri="{FF2B5EF4-FFF2-40B4-BE49-F238E27FC236}">
                <a16:creationId xmlns:a16="http://schemas.microsoft.com/office/drawing/2014/main" id="{91DEB7BC-8993-B8A9-E3EE-FAA30A2C3250}"/>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pic>
        <p:nvPicPr>
          <p:cNvPr id="19" name="Graphic 18">
            <a:extLst>
              <a:ext uri="{FF2B5EF4-FFF2-40B4-BE49-F238E27FC236}">
                <a16:creationId xmlns:a16="http://schemas.microsoft.com/office/drawing/2014/main" id="{EF230FD6-213B-4AA0-9D5A-5FDC3E40A7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893" y="4955037"/>
            <a:ext cx="291235" cy="569853"/>
          </a:xfrm>
          <a:prstGeom prst="rect">
            <a:avLst/>
          </a:prstGeom>
        </p:spPr>
      </p:pic>
    </p:spTree>
    <p:extLst>
      <p:ext uri="{BB962C8B-B14F-4D97-AF65-F5344CB8AC3E}">
        <p14:creationId xmlns:p14="http://schemas.microsoft.com/office/powerpoint/2010/main" val="614422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8" presetClass="emph" presetSubtype="0" fill="hold" nodeType="withEffect">
                                  <p:stCondLst>
                                    <p:cond delay="0"/>
                                  </p:stCondLst>
                                  <p:childTnLst>
                                    <p:animRot by="21600000">
                                      <p:cBhvr>
                                        <p:cTn id="41" dur="2000" fill="hold"/>
                                        <p:tgtEl>
                                          <p:spTgt spid="1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P spid="9" grpId="0"/>
      <p:bldP spid="10" grpId="0"/>
      <p:bldP spid="11" grpId="0"/>
      <p:bldP spid="12" grpId="0" animBg="1"/>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ED3C021-C153-2FA5-4013-22F4A2280731}"/>
              </a:ext>
            </a:extLst>
          </p:cNvPr>
          <p:cNvSpPr/>
          <p:nvPr/>
        </p:nvSpPr>
        <p:spPr>
          <a:xfrm>
            <a:off x="898084" y="1363014"/>
            <a:ext cx="10590160" cy="3361971"/>
          </a:xfrm>
          <a:prstGeom prst="roundRect">
            <a:avLst>
              <a:gd name="adj" fmla="val 5787"/>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a:extLst>
              <a:ext uri="{FF2B5EF4-FFF2-40B4-BE49-F238E27FC236}">
                <a16:creationId xmlns:a16="http://schemas.microsoft.com/office/drawing/2014/main" id="{E05CAFB1-7D7F-6205-6A3A-D6E51F1C8A27}"/>
              </a:ext>
            </a:extLst>
          </p:cNvPr>
          <p:cNvSpPr/>
          <p:nvPr/>
        </p:nvSpPr>
        <p:spPr>
          <a:xfrm>
            <a:off x="1546836" y="1763742"/>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21F0C373-03E3-B42B-D65F-E2C4E07335C6}"/>
              </a:ext>
            </a:extLst>
          </p:cNvPr>
          <p:cNvSpPr/>
          <p:nvPr/>
        </p:nvSpPr>
        <p:spPr>
          <a:xfrm>
            <a:off x="1546836" y="2396600"/>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35ECB15E-F07F-A245-AB4A-8FA1412A8D93}"/>
              </a:ext>
            </a:extLst>
          </p:cNvPr>
          <p:cNvSpPr txBox="1"/>
          <p:nvPr/>
        </p:nvSpPr>
        <p:spPr>
          <a:xfrm>
            <a:off x="1729996" y="1514966"/>
            <a:ext cx="933905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t</a:t>
            </a:r>
            <a:r>
              <a:rPr lang="en-US" sz="2400" dirty="0">
                <a:latin typeface="#9Slide03 Arima Madurai" panose="020B0604020202020204" charset="-93"/>
                <a:cs typeface="#9Slide03 Arima Madurai" panose="020B0604020202020204" charset="-93"/>
              </a:rPr>
              <a:t>ự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nhiều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hơn</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39" name="TextBox 38">
            <a:extLst>
              <a:ext uri="{FF2B5EF4-FFF2-40B4-BE49-F238E27FC236}">
                <a16:creationId xmlns:a16="http://schemas.microsoft.com/office/drawing/2014/main" id="{5A6280F4-1BFD-F64A-4188-DA847530096A}"/>
              </a:ext>
            </a:extLst>
          </p:cNvPr>
          <p:cNvSpPr txBox="1"/>
          <p:nvPr/>
        </p:nvSpPr>
        <p:spPr>
          <a:xfrm>
            <a:off x="1758871" y="2152301"/>
            <a:ext cx="565258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Với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nhi</a:t>
            </a:r>
            <a:r>
              <a:rPr lang="en-US" sz="2400" dirty="0" err="1">
                <a:latin typeface="#9Slide03 Arima Madurai" panose="020B0604020202020204" charset="-93"/>
                <a:cs typeface="#9Slide03 Arima Madurai" panose="020B0604020202020204" charset="-93"/>
              </a:rPr>
              <a:t>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43" name="TextBox 42">
            <a:extLst>
              <a:ext uri="{FF2B5EF4-FFF2-40B4-BE49-F238E27FC236}">
                <a16:creationId xmlns:a16="http://schemas.microsoft.com/office/drawing/2014/main" id="{655E4E92-13BE-DC41-5973-1B96527838A3}"/>
              </a:ext>
            </a:extLst>
          </p:cNvPr>
          <p:cNvSpPr txBox="1"/>
          <p:nvPr/>
        </p:nvSpPr>
        <p:spPr>
          <a:xfrm>
            <a:off x="1797371" y="2610548"/>
            <a:ext cx="9339059"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Lần</a:t>
            </a:r>
            <a:r>
              <a:rPr lang="en-US" sz="2400" dirty="0">
                <a:latin typeface="#9Slide03 Arima Madurai" panose="020B0604020202020204" charset="-93"/>
                <a:cs typeface="#9Slide03 Arima Madurai" panose="020B0604020202020204" charset="-93"/>
              </a:rPr>
              <a:t> l</a:t>
            </a:r>
            <a:r>
              <a:rPr lang="vi-VN" sz="2400" dirty="0">
                <a:latin typeface="#9Slide03 Arima Madurai" panose="020B0604020202020204" charset="-93"/>
                <a:cs typeface="#9Slide03 Arima Madurai" panose="020B0604020202020204" charset="-93"/>
              </a:rPr>
              <a:t>ư</a:t>
            </a:r>
            <a:r>
              <a:rPr lang="en-US" sz="2400" dirty="0" err="1">
                <a:latin typeface="#9Slide03 Arima Madurai" panose="020B0604020202020204" charset="-93"/>
                <a:cs typeface="#9Slide03 Arima Madurai" panose="020B0604020202020204" charset="-93"/>
              </a:rPr>
              <a:t>ợt</a:t>
            </a:r>
            <a:r>
              <a:rPr lang="en-US" sz="2400" dirty="0">
                <a:latin typeface="#9Slide03 Arima Madurai" panose="020B0604020202020204" charset="-93"/>
                <a:cs typeface="#9Slide03 Arima Madurai" panose="020B0604020202020204" charset="-93"/>
              </a:rPr>
              <a:t> so </a:t>
            </a:r>
            <a:r>
              <a:rPr lang="en-US" sz="2400" dirty="0" err="1">
                <a:latin typeface="#9Slide03 Arima Madurai" panose="020B0604020202020204" charset="-93"/>
                <a:cs typeface="#9Slide03 Arima Madurai" panose="020B0604020202020204" charset="-93"/>
              </a:rPr>
              <a:t>sánh</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một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hàng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trái</a:t>
            </a:r>
            <a:r>
              <a:rPr lang="en-US" sz="2400" dirty="0">
                <a:latin typeface="#9Slide03 Arima Madurai" panose="020B0604020202020204" charset="-93"/>
                <a:cs typeface="#9Slide03 Arima Madurai" panose="020B0604020202020204" charset="-93"/>
              </a:rPr>
              <a:t> qua </a:t>
            </a:r>
            <a:r>
              <a:rPr lang="en-US" sz="2400" dirty="0" err="1">
                <a:latin typeface="#9Slide03 Arima Madurai" panose="020B0604020202020204" charset="-93"/>
                <a:cs typeface="#9Slide03 Arima Madurai" panose="020B0604020202020204" charset="-93"/>
              </a:rPr>
              <a:t>phải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tới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xuất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hiện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đầu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khác</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nhau</a:t>
            </a:r>
            <a:r>
              <a:rPr lang="en-US" sz="2400" dirty="0">
                <a:latin typeface="#9Slide03 Arima Madurai" panose="020B0604020202020204" charset="-93"/>
                <a:cs typeface="#9Slide03 Arima Madurai" panose="020B0604020202020204" charset="-93"/>
              </a:rPr>
              <a:t>.</a:t>
            </a:r>
          </a:p>
        </p:txBody>
      </p:sp>
      <p:sp>
        <p:nvSpPr>
          <p:cNvPr id="44" name="TextBox 43">
            <a:extLst>
              <a:ext uri="{FF2B5EF4-FFF2-40B4-BE49-F238E27FC236}">
                <a16:creationId xmlns:a16="http://schemas.microsoft.com/office/drawing/2014/main" id="{838EE0BB-5AB0-56EE-2BF0-F0D87917CA9D}"/>
              </a:ext>
            </a:extLst>
          </p:cNvPr>
          <p:cNvSpPr txBox="1"/>
          <p:nvPr/>
        </p:nvSpPr>
        <p:spPr>
          <a:xfrm>
            <a:off x="1787746" y="3606681"/>
            <a:ext cx="9486920"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Ở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tự</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chứa</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a:t>
            </a:r>
          </a:p>
        </p:txBody>
      </p:sp>
      <p:pic>
        <p:nvPicPr>
          <p:cNvPr id="46" name="Picture 45">
            <a:extLst>
              <a:ext uri="{FF2B5EF4-FFF2-40B4-BE49-F238E27FC236}">
                <a16:creationId xmlns:a16="http://schemas.microsoft.com/office/drawing/2014/main" id="{F81F08EF-398F-7B58-C0F9-C1FB14AA1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2" y="1086478"/>
            <a:ext cx="718176" cy="661537"/>
          </a:xfrm>
          <a:prstGeom prst="rect">
            <a:avLst/>
          </a:prstGeom>
        </p:spPr>
      </p:pic>
      <p:sp>
        <p:nvSpPr>
          <p:cNvPr id="3" name="TextBox 2">
            <a:extLst>
              <a:ext uri="{FF2B5EF4-FFF2-40B4-BE49-F238E27FC236}">
                <a16:creationId xmlns:a16="http://schemas.microsoft.com/office/drawing/2014/main" id="{2D278337-4704-C167-2E8D-7B73C5C5DA43}"/>
              </a:ext>
            </a:extLst>
          </p:cNvPr>
          <p:cNvSpPr txBox="1"/>
          <p:nvPr/>
        </p:nvSpPr>
        <p:spPr>
          <a:xfrm>
            <a:off x="1363429" y="5037379"/>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6" name="Google Shape;1808;p46">
            <a:extLst>
              <a:ext uri="{FF2B5EF4-FFF2-40B4-BE49-F238E27FC236}">
                <a16:creationId xmlns:a16="http://schemas.microsoft.com/office/drawing/2014/main" id="{15B93F56-89CA-0AC6-14E9-E856DA0AB9AF}"/>
              </a:ext>
            </a:extLst>
          </p:cNvPr>
          <p:cNvSpPr/>
          <p:nvPr/>
        </p:nvSpPr>
        <p:spPr>
          <a:xfrm>
            <a:off x="898084" y="5001521"/>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 name="TextBox 6">
            <a:extLst>
              <a:ext uri="{FF2B5EF4-FFF2-40B4-BE49-F238E27FC236}">
                <a16:creationId xmlns:a16="http://schemas.microsoft.com/office/drawing/2014/main" id="{0E2A19B4-730E-2A5F-7F50-2F5B06AE5EA3}"/>
              </a:ext>
            </a:extLst>
          </p:cNvPr>
          <p:cNvSpPr txBox="1"/>
          <p:nvPr/>
        </p:nvSpPr>
        <p:spPr>
          <a:xfrm>
            <a:off x="2210938" y="5726907"/>
            <a:ext cx="17267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10 009 997</a:t>
            </a:r>
          </a:p>
        </p:txBody>
      </p:sp>
      <p:sp>
        <p:nvSpPr>
          <p:cNvPr id="8" name="Rectangle 7">
            <a:extLst>
              <a:ext uri="{FF2B5EF4-FFF2-40B4-BE49-F238E27FC236}">
                <a16:creationId xmlns:a16="http://schemas.microsoft.com/office/drawing/2014/main" id="{8209E04D-0493-C8C3-EE1A-EC4FDE91F008}"/>
              </a:ext>
            </a:extLst>
          </p:cNvPr>
          <p:cNvSpPr/>
          <p:nvPr/>
        </p:nvSpPr>
        <p:spPr>
          <a:xfrm>
            <a:off x="3975896" y="5720375"/>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2AB6EB0A-47C3-B0F6-1BD9-84021FF6D38D}"/>
              </a:ext>
            </a:extLst>
          </p:cNvPr>
          <p:cNvSpPr txBox="1"/>
          <p:nvPr/>
        </p:nvSpPr>
        <p:spPr>
          <a:xfrm>
            <a:off x="3972939" y="568177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&gt;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endParaRPr>
          </a:p>
        </p:txBody>
      </p:sp>
      <p:sp>
        <p:nvSpPr>
          <p:cNvPr id="10" name="TextBox 9">
            <a:extLst>
              <a:ext uri="{FF2B5EF4-FFF2-40B4-BE49-F238E27FC236}">
                <a16:creationId xmlns:a16="http://schemas.microsoft.com/office/drawing/2014/main" id="{2F956339-9628-76C7-4D96-AD92B3062449}"/>
              </a:ext>
            </a:extLst>
          </p:cNvPr>
          <p:cNvSpPr txBox="1"/>
          <p:nvPr/>
        </p:nvSpPr>
        <p:spPr>
          <a:xfrm>
            <a:off x="4428334" y="5739425"/>
            <a:ext cx="15921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9 186 997;</a:t>
            </a:r>
          </a:p>
        </p:txBody>
      </p:sp>
      <p:sp>
        <p:nvSpPr>
          <p:cNvPr id="11" name="TextBox 10">
            <a:extLst>
              <a:ext uri="{FF2B5EF4-FFF2-40B4-BE49-F238E27FC236}">
                <a16:creationId xmlns:a16="http://schemas.microsoft.com/office/drawing/2014/main" id="{DDB34EA8-0D15-F2FF-8BF5-C0B08D4FF4B2}"/>
              </a:ext>
            </a:extLst>
          </p:cNvPr>
          <p:cNvSpPr txBox="1"/>
          <p:nvPr/>
        </p:nvSpPr>
        <p:spPr>
          <a:xfrm>
            <a:off x="7158899" y="5727007"/>
            <a:ext cx="16129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35 119 567</a:t>
            </a:r>
          </a:p>
        </p:txBody>
      </p:sp>
      <p:sp>
        <p:nvSpPr>
          <p:cNvPr id="12" name="Rectangle 11">
            <a:extLst>
              <a:ext uri="{FF2B5EF4-FFF2-40B4-BE49-F238E27FC236}">
                <a16:creationId xmlns:a16="http://schemas.microsoft.com/office/drawing/2014/main" id="{B63C0CA0-96AA-B897-9C7D-CB3C6A9BAFF6}"/>
              </a:ext>
            </a:extLst>
          </p:cNvPr>
          <p:cNvSpPr/>
          <p:nvPr/>
        </p:nvSpPr>
        <p:spPr>
          <a:xfrm>
            <a:off x="8866107" y="5710850"/>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F60C07-0592-F0F1-7C88-976BD97F9E35}"/>
              </a:ext>
            </a:extLst>
          </p:cNvPr>
          <p:cNvSpPr txBox="1"/>
          <p:nvPr/>
        </p:nvSpPr>
        <p:spPr>
          <a:xfrm>
            <a:off x="8863150" y="5681875"/>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4" name="TextBox 13">
            <a:extLst>
              <a:ext uri="{FF2B5EF4-FFF2-40B4-BE49-F238E27FC236}">
                <a16:creationId xmlns:a16="http://schemas.microsoft.com/office/drawing/2014/main" id="{3FC68DB4-53A2-46E4-2B5F-CC5CC1B17CF9}"/>
              </a:ext>
            </a:extLst>
          </p:cNvPr>
          <p:cNvSpPr txBox="1"/>
          <p:nvPr/>
        </p:nvSpPr>
        <p:spPr>
          <a:xfrm>
            <a:off x="9347420" y="5739525"/>
            <a:ext cx="16898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35 191 627.</a:t>
            </a:r>
          </a:p>
        </p:txBody>
      </p:sp>
      <p:pic>
        <p:nvPicPr>
          <p:cNvPr id="15" name="Picture 14">
            <a:extLst>
              <a:ext uri="{FF2B5EF4-FFF2-40B4-BE49-F238E27FC236}">
                <a16:creationId xmlns:a16="http://schemas.microsoft.com/office/drawing/2014/main" id="{11A4781B-C853-E650-E052-CF15904F6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F1819C56-C0B0-2EDD-F91D-F4AEED2EB225}"/>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7" name="Arrow: Chevron 16">
            <a:extLst>
              <a:ext uri="{FF2B5EF4-FFF2-40B4-BE49-F238E27FC236}">
                <a16:creationId xmlns:a16="http://schemas.microsoft.com/office/drawing/2014/main" id="{5810C5FC-08B8-CB18-053D-98B735D64C98}"/>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a:extLst>
              <a:ext uri="{FF2B5EF4-FFF2-40B4-BE49-F238E27FC236}">
                <a16:creationId xmlns:a16="http://schemas.microsoft.com/office/drawing/2014/main" id="{6FECBFC2-97D4-D05B-D575-1670B17DE8AD}"/>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13522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ED3C021-C153-2FA5-4013-22F4A2280731}"/>
              </a:ext>
            </a:extLst>
          </p:cNvPr>
          <p:cNvSpPr/>
          <p:nvPr/>
        </p:nvSpPr>
        <p:spPr>
          <a:xfrm>
            <a:off x="898084" y="1363014"/>
            <a:ext cx="10590160" cy="3361971"/>
          </a:xfrm>
          <a:prstGeom prst="roundRect">
            <a:avLst>
              <a:gd name="adj" fmla="val 5787"/>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a:extLst>
              <a:ext uri="{FF2B5EF4-FFF2-40B4-BE49-F238E27FC236}">
                <a16:creationId xmlns:a16="http://schemas.microsoft.com/office/drawing/2014/main" id="{E05CAFB1-7D7F-6205-6A3A-D6E51F1C8A27}"/>
              </a:ext>
            </a:extLst>
          </p:cNvPr>
          <p:cNvSpPr/>
          <p:nvPr/>
        </p:nvSpPr>
        <p:spPr>
          <a:xfrm>
            <a:off x="1546836" y="1763742"/>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21F0C373-03E3-B42B-D65F-E2C4E07335C6}"/>
              </a:ext>
            </a:extLst>
          </p:cNvPr>
          <p:cNvSpPr/>
          <p:nvPr/>
        </p:nvSpPr>
        <p:spPr>
          <a:xfrm>
            <a:off x="1546836" y="2396600"/>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35ECB15E-F07F-A245-AB4A-8FA1412A8D93}"/>
              </a:ext>
            </a:extLst>
          </p:cNvPr>
          <p:cNvSpPr txBox="1"/>
          <p:nvPr/>
        </p:nvSpPr>
        <p:spPr>
          <a:xfrm>
            <a:off x="1729996" y="1514966"/>
            <a:ext cx="933905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t</a:t>
            </a:r>
            <a:r>
              <a:rPr lang="en-US" sz="2400" dirty="0">
                <a:latin typeface="#9Slide03 Arima Madurai" panose="020B0604020202020204" charset="-93"/>
                <a:cs typeface="#9Slide03 Arima Madurai" panose="020B0604020202020204" charset="-93"/>
              </a:rPr>
              <a:t>ự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nhiều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hơn</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39" name="TextBox 38">
            <a:extLst>
              <a:ext uri="{FF2B5EF4-FFF2-40B4-BE49-F238E27FC236}">
                <a16:creationId xmlns:a16="http://schemas.microsoft.com/office/drawing/2014/main" id="{5A6280F4-1BFD-F64A-4188-DA847530096A}"/>
              </a:ext>
            </a:extLst>
          </p:cNvPr>
          <p:cNvSpPr txBox="1"/>
          <p:nvPr/>
        </p:nvSpPr>
        <p:spPr>
          <a:xfrm>
            <a:off x="1758871" y="2152301"/>
            <a:ext cx="565258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Với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nhi</a:t>
            </a:r>
            <a:r>
              <a:rPr lang="en-US" sz="2400" dirty="0" err="1">
                <a:latin typeface="#9Slide03 Arima Madurai" panose="020B0604020202020204" charset="-93"/>
                <a:cs typeface="#9Slide03 Arima Madurai" panose="020B0604020202020204" charset="-93"/>
              </a:rPr>
              <a:t>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43" name="TextBox 42">
            <a:extLst>
              <a:ext uri="{FF2B5EF4-FFF2-40B4-BE49-F238E27FC236}">
                <a16:creationId xmlns:a16="http://schemas.microsoft.com/office/drawing/2014/main" id="{655E4E92-13BE-DC41-5973-1B96527838A3}"/>
              </a:ext>
            </a:extLst>
          </p:cNvPr>
          <p:cNvSpPr txBox="1"/>
          <p:nvPr/>
        </p:nvSpPr>
        <p:spPr>
          <a:xfrm>
            <a:off x="1797371" y="2610548"/>
            <a:ext cx="9339059"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Lần</a:t>
            </a:r>
            <a:r>
              <a:rPr lang="en-US" sz="2400" dirty="0">
                <a:latin typeface="#9Slide03 Arima Madurai" panose="020B0604020202020204" charset="-93"/>
                <a:cs typeface="#9Slide03 Arima Madurai" panose="020B0604020202020204" charset="-93"/>
              </a:rPr>
              <a:t> l</a:t>
            </a:r>
            <a:r>
              <a:rPr lang="vi-VN" sz="2400" dirty="0">
                <a:latin typeface="#9Slide03 Arima Madurai" panose="020B0604020202020204" charset="-93"/>
                <a:cs typeface="#9Slide03 Arima Madurai" panose="020B0604020202020204" charset="-93"/>
              </a:rPr>
              <a:t>ư</a:t>
            </a:r>
            <a:r>
              <a:rPr lang="en-US" sz="2400" dirty="0" err="1">
                <a:latin typeface="#9Slide03 Arima Madurai" panose="020B0604020202020204" charset="-93"/>
                <a:cs typeface="#9Slide03 Arima Madurai" panose="020B0604020202020204" charset="-93"/>
              </a:rPr>
              <a:t>ợt</a:t>
            </a:r>
            <a:r>
              <a:rPr lang="en-US" sz="2400" dirty="0">
                <a:latin typeface="#9Slide03 Arima Madurai" panose="020B0604020202020204" charset="-93"/>
                <a:cs typeface="#9Slide03 Arima Madurai" panose="020B0604020202020204" charset="-93"/>
              </a:rPr>
              <a:t> so </a:t>
            </a:r>
            <a:r>
              <a:rPr lang="en-US" sz="2400" dirty="0" err="1">
                <a:latin typeface="#9Slide03 Arima Madurai" panose="020B0604020202020204" charset="-93"/>
                <a:cs typeface="#9Slide03 Arima Madurai" panose="020B0604020202020204" charset="-93"/>
              </a:rPr>
              <a:t>sánh</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một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hàng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trái</a:t>
            </a:r>
            <a:r>
              <a:rPr lang="en-US" sz="2400" dirty="0">
                <a:latin typeface="#9Slide03 Arima Madurai" panose="020B0604020202020204" charset="-93"/>
                <a:cs typeface="#9Slide03 Arima Madurai" panose="020B0604020202020204" charset="-93"/>
              </a:rPr>
              <a:t> qua </a:t>
            </a:r>
            <a:r>
              <a:rPr lang="en-US" sz="2400" dirty="0" err="1">
                <a:latin typeface="#9Slide03 Arima Madurai" panose="020B0604020202020204" charset="-93"/>
                <a:cs typeface="#9Slide03 Arima Madurai" panose="020B0604020202020204" charset="-93"/>
              </a:rPr>
              <a:t>phải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tới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xuất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hiện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đầu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khác</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nhau</a:t>
            </a:r>
            <a:r>
              <a:rPr lang="en-US" sz="2400" dirty="0">
                <a:latin typeface="#9Slide03 Arima Madurai" panose="020B0604020202020204" charset="-93"/>
                <a:cs typeface="#9Slide03 Arima Madurai" panose="020B0604020202020204" charset="-93"/>
              </a:rPr>
              <a:t>.</a:t>
            </a:r>
          </a:p>
        </p:txBody>
      </p:sp>
      <p:sp>
        <p:nvSpPr>
          <p:cNvPr id="44" name="TextBox 43">
            <a:extLst>
              <a:ext uri="{FF2B5EF4-FFF2-40B4-BE49-F238E27FC236}">
                <a16:creationId xmlns:a16="http://schemas.microsoft.com/office/drawing/2014/main" id="{838EE0BB-5AB0-56EE-2BF0-F0D87917CA9D}"/>
              </a:ext>
            </a:extLst>
          </p:cNvPr>
          <p:cNvSpPr txBox="1"/>
          <p:nvPr/>
        </p:nvSpPr>
        <p:spPr>
          <a:xfrm>
            <a:off x="1787746" y="3606681"/>
            <a:ext cx="9486920"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Ở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tự</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chứa</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a:t>
            </a:r>
          </a:p>
        </p:txBody>
      </p:sp>
      <p:pic>
        <p:nvPicPr>
          <p:cNvPr id="46" name="Picture 45">
            <a:extLst>
              <a:ext uri="{FF2B5EF4-FFF2-40B4-BE49-F238E27FC236}">
                <a16:creationId xmlns:a16="http://schemas.microsoft.com/office/drawing/2014/main" id="{F81F08EF-398F-7B58-C0F9-C1FB14AA1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2" y="1086478"/>
            <a:ext cx="718176" cy="661537"/>
          </a:xfrm>
          <a:prstGeom prst="rect">
            <a:avLst/>
          </a:prstGeom>
        </p:spPr>
      </p:pic>
      <p:sp>
        <p:nvSpPr>
          <p:cNvPr id="3" name="TextBox 2">
            <a:extLst>
              <a:ext uri="{FF2B5EF4-FFF2-40B4-BE49-F238E27FC236}">
                <a16:creationId xmlns:a16="http://schemas.microsoft.com/office/drawing/2014/main" id="{2D278337-4704-C167-2E8D-7B73C5C5DA43}"/>
              </a:ext>
            </a:extLst>
          </p:cNvPr>
          <p:cNvSpPr txBox="1"/>
          <p:nvPr/>
        </p:nvSpPr>
        <p:spPr>
          <a:xfrm>
            <a:off x="1363429" y="5037379"/>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6" name="Google Shape;1808;p46">
            <a:extLst>
              <a:ext uri="{FF2B5EF4-FFF2-40B4-BE49-F238E27FC236}">
                <a16:creationId xmlns:a16="http://schemas.microsoft.com/office/drawing/2014/main" id="{15B93F56-89CA-0AC6-14E9-E856DA0AB9AF}"/>
              </a:ext>
            </a:extLst>
          </p:cNvPr>
          <p:cNvSpPr/>
          <p:nvPr/>
        </p:nvSpPr>
        <p:spPr>
          <a:xfrm>
            <a:off x="898084" y="5001521"/>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 name="TextBox 6">
            <a:extLst>
              <a:ext uri="{FF2B5EF4-FFF2-40B4-BE49-F238E27FC236}">
                <a16:creationId xmlns:a16="http://schemas.microsoft.com/office/drawing/2014/main" id="{0E2A19B4-730E-2A5F-7F50-2F5B06AE5EA3}"/>
              </a:ext>
            </a:extLst>
          </p:cNvPr>
          <p:cNvSpPr txBox="1"/>
          <p:nvPr/>
        </p:nvSpPr>
        <p:spPr>
          <a:xfrm>
            <a:off x="2210938" y="5726907"/>
            <a:ext cx="17267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10 009 997</a:t>
            </a:r>
          </a:p>
        </p:txBody>
      </p:sp>
      <p:sp>
        <p:nvSpPr>
          <p:cNvPr id="8" name="Rectangle 7">
            <a:extLst>
              <a:ext uri="{FF2B5EF4-FFF2-40B4-BE49-F238E27FC236}">
                <a16:creationId xmlns:a16="http://schemas.microsoft.com/office/drawing/2014/main" id="{8209E04D-0493-C8C3-EE1A-EC4FDE91F008}"/>
              </a:ext>
            </a:extLst>
          </p:cNvPr>
          <p:cNvSpPr/>
          <p:nvPr/>
        </p:nvSpPr>
        <p:spPr>
          <a:xfrm>
            <a:off x="3975896" y="5720375"/>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2AB6EB0A-47C3-B0F6-1BD9-84021FF6D38D}"/>
              </a:ext>
            </a:extLst>
          </p:cNvPr>
          <p:cNvSpPr txBox="1"/>
          <p:nvPr/>
        </p:nvSpPr>
        <p:spPr>
          <a:xfrm>
            <a:off x="3972939" y="568177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&gt;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endParaRPr>
          </a:p>
        </p:txBody>
      </p:sp>
      <p:sp>
        <p:nvSpPr>
          <p:cNvPr id="10" name="TextBox 9">
            <a:extLst>
              <a:ext uri="{FF2B5EF4-FFF2-40B4-BE49-F238E27FC236}">
                <a16:creationId xmlns:a16="http://schemas.microsoft.com/office/drawing/2014/main" id="{2F956339-9628-76C7-4D96-AD92B3062449}"/>
              </a:ext>
            </a:extLst>
          </p:cNvPr>
          <p:cNvSpPr txBox="1"/>
          <p:nvPr/>
        </p:nvSpPr>
        <p:spPr>
          <a:xfrm>
            <a:off x="4428334" y="5739425"/>
            <a:ext cx="15921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9 186 997;</a:t>
            </a:r>
          </a:p>
        </p:txBody>
      </p:sp>
      <p:sp>
        <p:nvSpPr>
          <p:cNvPr id="11" name="TextBox 10">
            <a:extLst>
              <a:ext uri="{FF2B5EF4-FFF2-40B4-BE49-F238E27FC236}">
                <a16:creationId xmlns:a16="http://schemas.microsoft.com/office/drawing/2014/main" id="{DDB34EA8-0D15-F2FF-8BF5-C0B08D4FF4B2}"/>
              </a:ext>
            </a:extLst>
          </p:cNvPr>
          <p:cNvSpPr txBox="1"/>
          <p:nvPr/>
        </p:nvSpPr>
        <p:spPr>
          <a:xfrm>
            <a:off x="7158899" y="5727007"/>
            <a:ext cx="16129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a:t>
            </a:r>
            <a:r>
              <a:rPr kumimoji="0" lang="en-US" sz="2400" b="0" i="0" u="none" strike="noStrike" kern="1200" cap="none" spc="0" normalizeH="0" baseline="0" noProof="0" dirty="0">
                <a:ln>
                  <a:noFill/>
                </a:ln>
                <a:solidFill>
                  <a:srgbClr val="00B050"/>
                </a:solidFill>
                <a:effectLst/>
                <a:uLnTx/>
                <a:uFillTx/>
                <a:latin typeface="#9Slide03 Arima Madurai" panose="020B0604020202020204" charset="-93"/>
                <a:cs typeface="#9Slide03 Arima Madurai" panose="020B0604020202020204" charset="-93"/>
              </a:rPr>
              <a:t>1</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9 567</a:t>
            </a:r>
          </a:p>
        </p:txBody>
      </p:sp>
      <p:sp>
        <p:nvSpPr>
          <p:cNvPr id="12" name="Rectangle 11">
            <a:extLst>
              <a:ext uri="{FF2B5EF4-FFF2-40B4-BE49-F238E27FC236}">
                <a16:creationId xmlns:a16="http://schemas.microsoft.com/office/drawing/2014/main" id="{B63C0CA0-96AA-B897-9C7D-CB3C6A9BAFF6}"/>
              </a:ext>
            </a:extLst>
          </p:cNvPr>
          <p:cNvSpPr/>
          <p:nvPr/>
        </p:nvSpPr>
        <p:spPr>
          <a:xfrm>
            <a:off x="8866107" y="5710850"/>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F60C07-0592-F0F1-7C88-976BD97F9E35}"/>
              </a:ext>
            </a:extLst>
          </p:cNvPr>
          <p:cNvSpPr txBox="1"/>
          <p:nvPr/>
        </p:nvSpPr>
        <p:spPr>
          <a:xfrm>
            <a:off x="8863150" y="5681875"/>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rPr>
              <a:t>?</a:t>
            </a:r>
          </a:p>
        </p:txBody>
      </p:sp>
      <p:sp>
        <p:nvSpPr>
          <p:cNvPr id="14" name="TextBox 13">
            <a:extLst>
              <a:ext uri="{FF2B5EF4-FFF2-40B4-BE49-F238E27FC236}">
                <a16:creationId xmlns:a16="http://schemas.microsoft.com/office/drawing/2014/main" id="{3FC68DB4-53A2-46E4-2B5F-CC5CC1B17CF9}"/>
              </a:ext>
            </a:extLst>
          </p:cNvPr>
          <p:cNvSpPr txBox="1"/>
          <p:nvPr/>
        </p:nvSpPr>
        <p:spPr>
          <a:xfrm>
            <a:off x="9347420" y="5739525"/>
            <a:ext cx="16898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a:t>
            </a:r>
            <a:r>
              <a:rPr kumimoji="0" lang="en-US" sz="2400" b="0" i="0" u="none" strike="noStrike" kern="1200" cap="none" spc="0" normalizeH="0" baseline="0" noProof="0" dirty="0">
                <a:ln>
                  <a:noFill/>
                </a:ln>
                <a:solidFill>
                  <a:srgbClr val="FF0000"/>
                </a:solidFill>
                <a:effectLst/>
                <a:uLnTx/>
                <a:uFillTx/>
                <a:latin typeface="#9Slide03 Arima Madurai" panose="020B0604020202020204" charset="-93"/>
                <a:cs typeface="#9Slide03 Arima Madurai" panose="020B0604020202020204" charset="-93"/>
              </a:rPr>
              <a:t>9</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1 627.</a:t>
            </a:r>
          </a:p>
        </p:txBody>
      </p:sp>
      <p:pic>
        <p:nvPicPr>
          <p:cNvPr id="15" name="Picture 14">
            <a:extLst>
              <a:ext uri="{FF2B5EF4-FFF2-40B4-BE49-F238E27FC236}">
                <a16:creationId xmlns:a16="http://schemas.microsoft.com/office/drawing/2014/main" id="{A443E578-7D5B-5E97-744A-05722FB0C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E1533313-81A1-214D-8FD1-C74C19C75383}"/>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7" name="Arrow: Chevron 16">
            <a:extLst>
              <a:ext uri="{FF2B5EF4-FFF2-40B4-BE49-F238E27FC236}">
                <a16:creationId xmlns:a16="http://schemas.microsoft.com/office/drawing/2014/main" id="{07B002F7-DDB6-1B0F-D16A-7A05C407440C}"/>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a:extLst>
              <a:ext uri="{FF2B5EF4-FFF2-40B4-BE49-F238E27FC236}">
                <a16:creationId xmlns:a16="http://schemas.microsoft.com/office/drawing/2014/main" id="{86628FDD-B0C7-AF9D-AA9F-CDD6140A0525}"/>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3508936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ED3C021-C153-2FA5-4013-22F4A2280731}"/>
              </a:ext>
            </a:extLst>
          </p:cNvPr>
          <p:cNvSpPr/>
          <p:nvPr/>
        </p:nvSpPr>
        <p:spPr>
          <a:xfrm>
            <a:off x="898084" y="1363014"/>
            <a:ext cx="10590160" cy="3361971"/>
          </a:xfrm>
          <a:prstGeom prst="roundRect">
            <a:avLst>
              <a:gd name="adj" fmla="val 5787"/>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a:extLst>
              <a:ext uri="{FF2B5EF4-FFF2-40B4-BE49-F238E27FC236}">
                <a16:creationId xmlns:a16="http://schemas.microsoft.com/office/drawing/2014/main" id="{E05CAFB1-7D7F-6205-6A3A-D6E51F1C8A27}"/>
              </a:ext>
            </a:extLst>
          </p:cNvPr>
          <p:cNvSpPr/>
          <p:nvPr/>
        </p:nvSpPr>
        <p:spPr>
          <a:xfrm>
            <a:off x="1546836" y="1763742"/>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21F0C373-03E3-B42B-D65F-E2C4E07335C6}"/>
              </a:ext>
            </a:extLst>
          </p:cNvPr>
          <p:cNvSpPr/>
          <p:nvPr/>
        </p:nvSpPr>
        <p:spPr>
          <a:xfrm>
            <a:off x="1546836" y="2396600"/>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35ECB15E-F07F-A245-AB4A-8FA1412A8D93}"/>
              </a:ext>
            </a:extLst>
          </p:cNvPr>
          <p:cNvSpPr txBox="1"/>
          <p:nvPr/>
        </p:nvSpPr>
        <p:spPr>
          <a:xfrm>
            <a:off x="1729996" y="1514966"/>
            <a:ext cx="933905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t</a:t>
            </a:r>
            <a:r>
              <a:rPr lang="en-US" sz="2400" dirty="0">
                <a:latin typeface="#9Slide03 Arima Madurai" panose="020B0604020202020204" charset="-93"/>
                <a:cs typeface="#9Slide03 Arima Madurai" panose="020B0604020202020204" charset="-93"/>
              </a:rPr>
              <a:t>ự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nhiều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hơn</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39" name="TextBox 38">
            <a:extLst>
              <a:ext uri="{FF2B5EF4-FFF2-40B4-BE49-F238E27FC236}">
                <a16:creationId xmlns:a16="http://schemas.microsoft.com/office/drawing/2014/main" id="{5A6280F4-1BFD-F64A-4188-DA847530096A}"/>
              </a:ext>
            </a:extLst>
          </p:cNvPr>
          <p:cNvSpPr txBox="1"/>
          <p:nvPr/>
        </p:nvSpPr>
        <p:spPr>
          <a:xfrm>
            <a:off x="1758871" y="2152301"/>
            <a:ext cx="565258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Với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nhi</a:t>
            </a:r>
            <a:r>
              <a:rPr lang="en-US" sz="2400" dirty="0" err="1">
                <a:latin typeface="#9Slide03 Arima Madurai" panose="020B0604020202020204" charset="-93"/>
                <a:cs typeface="#9Slide03 Arima Madurai" panose="020B0604020202020204" charset="-93"/>
              </a:rPr>
              <a:t>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43" name="TextBox 42">
            <a:extLst>
              <a:ext uri="{FF2B5EF4-FFF2-40B4-BE49-F238E27FC236}">
                <a16:creationId xmlns:a16="http://schemas.microsoft.com/office/drawing/2014/main" id="{655E4E92-13BE-DC41-5973-1B96527838A3}"/>
              </a:ext>
            </a:extLst>
          </p:cNvPr>
          <p:cNvSpPr txBox="1"/>
          <p:nvPr/>
        </p:nvSpPr>
        <p:spPr>
          <a:xfrm>
            <a:off x="1797371" y="2610548"/>
            <a:ext cx="9339059"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Lần</a:t>
            </a:r>
            <a:r>
              <a:rPr lang="en-US" sz="2400" dirty="0">
                <a:latin typeface="#9Slide03 Arima Madurai" panose="020B0604020202020204" charset="-93"/>
                <a:cs typeface="#9Slide03 Arima Madurai" panose="020B0604020202020204" charset="-93"/>
              </a:rPr>
              <a:t> l</a:t>
            </a:r>
            <a:r>
              <a:rPr lang="vi-VN" sz="2400" dirty="0">
                <a:latin typeface="#9Slide03 Arima Madurai" panose="020B0604020202020204" charset="-93"/>
                <a:cs typeface="#9Slide03 Arima Madurai" panose="020B0604020202020204" charset="-93"/>
              </a:rPr>
              <a:t>ư</a:t>
            </a:r>
            <a:r>
              <a:rPr lang="en-US" sz="2400" dirty="0" err="1">
                <a:latin typeface="#9Slide03 Arima Madurai" panose="020B0604020202020204" charset="-93"/>
                <a:cs typeface="#9Slide03 Arima Madurai" panose="020B0604020202020204" charset="-93"/>
              </a:rPr>
              <a:t>ợt</a:t>
            </a:r>
            <a:r>
              <a:rPr lang="en-US" sz="2400" dirty="0">
                <a:latin typeface="#9Slide03 Arima Madurai" panose="020B0604020202020204" charset="-93"/>
                <a:cs typeface="#9Slide03 Arima Madurai" panose="020B0604020202020204" charset="-93"/>
              </a:rPr>
              <a:t> so </a:t>
            </a:r>
            <a:r>
              <a:rPr lang="en-US" sz="2400" dirty="0" err="1">
                <a:latin typeface="#9Slide03 Arima Madurai" panose="020B0604020202020204" charset="-93"/>
                <a:cs typeface="#9Slide03 Arima Madurai" panose="020B0604020202020204" charset="-93"/>
              </a:rPr>
              <a:t>sánh</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một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hàng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trái</a:t>
            </a:r>
            <a:r>
              <a:rPr lang="en-US" sz="2400" dirty="0">
                <a:latin typeface="#9Slide03 Arima Madurai" panose="020B0604020202020204" charset="-93"/>
                <a:cs typeface="#9Slide03 Arima Madurai" panose="020B0604020202020204" charset="-93"/>
              </a:rPr>
              <a:t> qua </a:t>
            </a:r>
            <a:r>
              <a:rPr lang="en-US" sz="2400" dirty="0" err="1">
                <a:latin typeface="#9Slide03 Arima Madurai" panose="020B0604020202020204" charset="-93"/>
                <a:cs typeface="#9Slide03 Arima Madurai" panose="020B0604020202020204" charset="-93"/>
              </a:rPr>
              <a:t>phải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tới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xuất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hiện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đầu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khác</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nhau</a:t>
            </a:r>
            <a:r>
              <a:rPr lang="en-US" sz="2400" dirty="0">
                <a:latin typeface="#9Slide03 Arima Madurai" panose="020B0604020202020204" charset="-93"/>
                <a:cs typeface="#9Slide03 Arima Madurai" panose="020B0604020202020204" charset="-93"/>
              </a:rPr>
              <a:t>.</a:t>
            </a:r>
          </a:p>
        </p:txBody>
      </p:sp>
      <p:sp>
        <p:nvSpPr>
          <p:cNvPr id="44" name="TextBox 43">
            <a:extLst>
              <a:ext uri="{FF2B5EF4-FFF2-40B4-BE49-F238E27FC236}">
                <a16:creationId xmlns:a16="http://schemas.microsoft.com/office/drawing/2014/main" id="{838EE0BB-5AB0-56EE-2BF0-F0D87917CA9D}"/>
              </a:ext>
            </a:extLst>
          </p:cNvPr>
          <p:cNvSpPr txBox="1"/>
          <p:nvPr/>
        </p:nvSpPr>
        <p:spPr>
          <a:xfrm>
            <a:off x="1787746" y="3606681"/>
            <a:ext cx="9486920"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Ở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tự</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chứa</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a:t>
            </a:r>
          </a:p>
        </p:txBody>
      </p:sp>
      <p:pic>
        <p:nvPicPr>
          <p:cNvPr id="46" name="Picture 45">
            <a:extLst>
              <a:ext uri="{FF2B5EF4-FFF2-40B4-BE49-F238E27FC236}">
                <a16:creationId xmlns:a16="http://schemas.microsoft.com/office/drawing/2014/main" id="{F81F08EF-398F-7B58-C0F9-C1FB14AA1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2" y="1086478"/>
            <a:ext cx="718176" cy="661537"/>
          </a:xfrm>
          <a:prstGeom prst="rect">
            <a:avLst/>
          </a:prstGeom>
        </p:spPr>
      </p:pic>
      <p:sp>
        <p:nvSpPr>
          <p:cNvPr id="3" name="TextBox 2">
            <a:extLst>
              <a:ext uri="{FF2B5EF4-FFF2-40B4-BE49-F238E27FC236}">
                <a16:creationId xmlns:a16="http://schemas.microsoft.com/office/drawing/2014/main" id="{2D278337-4704-C167-2E8D-7B73C5C5DA43}"/>
              </a:ext>
            </a:extLst>
          </p:cNvPr>
          <p:cNvSpPr txBox="1"/>
          <p:nvPr/>
        </p:nvSpPr>
        <p:spPr>
          <a:xfrm>
            <a:off x="1363429" y="5037379"/>
            <a:ext cx="1334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So </a:t>
            </a:r>
            <a:r>
              <a:rPr kumimoji="0" lang="en-US" sz="2400" b="0" i="0" u="none" strike="noStrike" kern="1200" cap="none" spc="0" normalizeH="0" baseline="0" noProof="0" dirty="0" err="1">
                <a:ln>
                  <a:noFill/>
                </a:ln>
                <a:solidFill>
                  <a:srgbClr val="000000"/>
                </a:solidFill>
                <a:effectLst/>
                <a:uLnTx/>
                <a:uFillTx/>
                <a:latin typeface="#9Slide03 Arima Madurai" panose="020B0604020202020204" charset="-93"/>
                <a:cs typeface="#9Slide03 Arima Madurai" panose="020B0604020202020204" charset="-93"/>
              </a:rPr>
              <a:t>sánh</a:t>
            </a:r>
            <a:r>
              <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rPr>
              <a:t>:</a:t>
            </a:r>
          </a:p>
        </p:txBody>
      </p:sp>
      <p:sp>
        <p:nvSpPr>
          <p:cNvPr id="6" name="Google Shape;1808;p46">
            <a:extLst>
              <a:ext uri="{FF2B5EF4-FFF2-40B4-BE49-F238E27FC236}">
                <a16:creationId xmlns:a16="http://schemas.microsoft.com/office/drawing/2014/main" id="{15B93F56-89CA-0AC6-14E9-E856DA0AB9AF}"/>
              </a:ext>
            </a:extLst>
          </p:cNvPr>
          <p:cNvSpPr/>
          <p:nvPr/>
        </p:nvSpPr>
        <p:spPr>
          <a:xfrm>
            <a:off x="898084" y="5001521"/>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7" name="TextBox 6">
            <a:extLst>
              <a:ext uri="{FF2B5EF4-FFF2-40B4-BE49-F238E27FC236}">
                <a16:creationId xmlns:a16="http://schemas.microsoft.com/office/drawing/2014/main" id="{0E2A19B4-730E-2A5F-7F50-2F5B06AE5EA3}"/>
              </a:ext>
            </a:extLst>
          </p:cNvPr>
          <p:cNvSpPr txBox="1"/>
          <p:nvPr/>
        </p:nvSpPr>
        <p:spPr>
          <a:xfrm>
            <a:off x="2210938" y="5726907"/>
            <a:ext cx="17267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10 009 997</a:t>
            </a:r>
          </a:p>
        </p:txBody>
      </p:sp>
      <p:sp>
        <p:nvSpPr>
          <p:cNvPr id="8" name="Rectangle 7">
            <a:extLst>
              <a:ext uri="{FF2B5EF4-FFF2-40B4-BE49-F238E27FC236}">
                <a16:creationId xmlns:a16="http://schemas.microsoft.com/office/drawing/2014/main" id="{8209E04D-0493-C8C3-EE1A-EC4FDE91F008}"/>
              </a:ext>
            </a:extLst>
          </p:cNvPr>
          <p:cNvSpPr/>
          <p:nvPr/>
        </p:nvSpPr>
        <p:spPr>
          <a:xfrm>
            <a:off x="3975896" y="5720375"/>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2AB6EB0A-47C3-B0F6-1BD9-84021FF6D38D}"/>
              </a:ext>
            </a:extLst>
          </p:cNvPr>
          <p:cNvSpPr txBox="1"/>
          <p:nvPr/>
        </p:nvSpPr>
        <p:spPr>
          <a:xfrm>
            <a:off x="3972939" y="568177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&gt;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endParaRPr>
          </a:p>
        </p:txBody>
      </p:sp>
      <p:sp>
        <p:nvSpPr>
          <p:cNvPr id="10" name="TextBox 9">
            <a:extLst>
              <a:ext uri="{FF2B5EF4-FFF2-40B4-BE49-F238E27FC236}">
                <a16:creationId xmlns:a16="http://schemas.microsoft.com/office/drawing/2014/main" id="{2F956339-9628-76C7-4D96-AD92B3062449}"/>
              </a:ext>
            </a:extLst>
          </p:cNvPr>
          <p:cNvSpPr txBox="1"/>
          <p:nvPr/>
        </p:nvSpPr>
        <p:spPr>
          <a:xfrm>
            <a:off x="4428334" y="5739425"/>
            <a:ext cx="15921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9 186 997;</a:t>
            </a:r>
          </a:p>
        </p:txBody>
      </p:sp>
      <p:sp>
        <p:nvSpPr>
          <p:cNvPr id="11" name="TextBox 10">
            <a:extLst>
              <a:ext uri="{FF2B5EF4-FFF2-40B4-BE49-F238E27FC236}">
                <a16:creationId xmlns:a16="http://schemas.microsoft.com/office/drawing/2014/main" id="{DDB34EA8-0D15-F2FF-8BF5-C0B08D4FF4B2}"/>
              </a:ext>
            </a:extLst>
          </p:cNvPr>
          <p:cNvSpPr txBox="1"/>
          <p:nvPr/>
        </p:nvSpPr>
        <p:spPr>
          <a:xfrm>
            <a:off x="7158899" y="5727007"/>
            <a:ext cx="16129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a:t>
            </a:r>
            <a:r>
              <a:rPr kumimoji="0" lang="en-US" sz="2400" b="0" i="0" u="none" strike="noStrike" kern="1200" cap="none" spc="0" normalizeH="0" baseline="0" noProof="0" dirty="0">
                <a:ln>
                  <a:noFill/>
                </a:ln>
                <a:solidFill>
                  <a:srgbClr val="00B050"/>
                </a:solidFill>
                <a:effectLst/>
                <a:uLnTx/>
                <a:uFillTx/>
                <a:latin typeface="#9Slide03 Arima Madurai" panose="020B0604020202020204" charset="-93"/>
                <a:cs typeface="#9Slide03 Arima Madurai" panose="020B0604020202020204" charset="-93"/>
              </a:rPr>
              <a:t>1</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9 567</a:t>
            </a:r>
          </a:p>
        </p:txBody>
      </p:sp>
      <p:sp>
        <p:nvSpPr>
          <p:cNvPr id="12" name="Rectangle 11">
            <a:extLst>
              <a:ext uri="{FF2B5EF4-FFF2-40B4-BE49-F238E27FC236}">
                <a16:creationId xmlns:a16="http://schemas.microsoft.com/office/drawing/2014/main" id="{B63C0CA0-96AA-B897-9C7D-CB3C6A9BAFF6}"/>
              </a:ext>
            </a:extLst>
          </p:cNvPr>
          <p:cNvSpPr/>
          <p:nvPr/>
        </p:nvSpPr>
        <p:spPr>
          <a:xfrm>
            <a:off x="8866107" y="5710850"/>
            <a:ext cx="349767" cy="38142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F60C07-0592-F0F1-7C88-976BD97F9E35}"/>
              </a:ext>
            </a:extLst>
          </p:cNvPr>
          <p:cNvSpPr txBox="1"/>
          <p:nvPr/>
        </p:nvSpPr>
        <p:spPr>
          <a:xfrm>
            <a:off x="8863150" y="5681875"/>
            <a:ext cx="3642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9Slide03 Montserrat Alternates" panose="00000500000000000000" pitchFamily="2" charset="0"/>
              </a:rPr>
              <a:t>&lt;</a:t>
            </a:r>
            <a:endParaRPr kumimoji="0" lang="en-US" sz="2400" b="0" i="0" u="none" strike="noStrike" kern="1200" cap="none" spc="0" normalizeH="0" baseline="0" noProof="0" dirty="0">
              <a:ln>
                <a:noFill/>
              </a:ln>
              <a:solidFill>
                <a:srgbClr val="FF0000"/>
              </a:solidFill>
              <a:effectLst/>
              <a:uLnTx/>
              <a:uFillTx/>
              <a:latin typeface="#9Slide03 Montserrat Alternates" panose="00000500000000000000" pitchFamily="2" charset="0"/>
              <a:ea typeface="+mn-ea"/>
              <a:cs typeface="+mn-cs"/>
            </a:endParaRPr>
          </a:p>
        </p:txBody>
      </p:sp>
      <p:sp>
        <p:nvSpPr>
          <p:cNvPr id="14" name="TextBox 13">
            <a:extLst>
              <a:ext uri="{FF2B5EF4-FFF2-40B4-BE49-F238E27FC236}">
                <a16:creationId xmlns:a16="http://schemas.microsoft.com/office/drawing/2014/main" id="{3FC68DB4-53A2-46E4-2B5F-CC5CC1B17CF9}"/>
              </a:ext>
            </a:extLst>
          </p:cNvPr>
          <p:cNvSpPr txBox="1"/>
          <p:nvPr/>
        </p:nvSpPr>
        <p:spPr>
          <a:xfrm>
            <a:off x="9347420" y="5739525"/>
            <a:ext cx="16898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35 1</a:t>
            </a:r>
            <a:r>
              <a:rPr kumimoji="0" lang="en-US" sz="2400" b="0" i="0" u="none" strike="noStrike" kern="1200" cap="none" spc="0" normalizeH="0" baseline="0" noProof="0" dirty="0">
                <a:ln>
                  <a:noFill/>
                </a:ln>
                <a:solidFill>
                  <a:srgbClr val="FF0000"/>
                </a:solidFill>
                <a:effectLst/>
                <a:uLnTx/>
                <a:uFillTx/>
                <a:latin typeface="#9Slide03 Arima Madurai" panose="020B0604020202020204" charset="-93"/>
                <a:cs typeface="#9Slide03 Arima Madurai" panose="020B0604020202020204" charset="-93"/>
              </a:rPr>
              <a:t>9</a:t>
            </a:r>
            <a:r>
              <a:rPr kumimoji="0" lang="en-US" sz="2400" b="0" i="0" u="none" strike="noStrike" kern="1200" cap="none" spc="0" normalizeH="0" baseline="0" noProof="0" dirty="0">
                <a:ln>
                  <a:noFill/>
                </a:ln>
                <a:solidFill>
                  <a:srgbClr val="002060"/>
                </a:solidFill>
                <a:effectLst/>
                <a:uLnTx/>
                <a:uFillTx/>
                <a:latin typeface="#9Slide03 Arima Madurai" panose="020B0604020202020204" charset="-93"/>
                <a:cs typeface="#9Slide03 Arima Madurai" panose="020B0604020202020204" charset="-93"/>
              </a:rPr>
              <a:t>1 627.</a:t>
            </a:r>
          </a:p>
        </p:txBody>
      </p:sp>
      <p:pic>
        <p:nvPicPr>
          <p:cNvPr id="15" name="Picture 14">
            <a:extLst>
              <a:ext uri="{FF2B5EF4-FFF2-40B4-BE49-F238E27FC236}">
                <a16:creationId xmlns:a16="http://schemas.microsoft.com/office/drawing/2014/main" id="{C0A7D680-69EF-E4A1-1CAB-F09F03129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E40343A8-0BB5-87DE-23E3-A086BB45BE03}"/>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7" name="Arrow: Chevron 16">
            <a:extLst>
              <a:ext uri="{FF2B5EF4-FFF2-40B4-BE49-F238E27FC236}">
                <a16:creationId xmlns:a16="http://schemas.microsoft.com/office/drawing/2014/main" id="{81105A38-32D5-5544-777E-11796019DFFC}"/>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a:extLst>
              <a:ext uri="{FF2B5EF4-FFF2-40B4-BE49-F238E27FC236}">
                <a16:creationId xmlns:a16="http://schemas.microsoft.com/office/drawing/2014/main" id="{2FD070B3-9545-DAE1-C536-93E88FFC3443}"/>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895079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08;p46">
            <a:extLst>
              <a:ext uri="{FF2B5EF4-FFF2-40B4-BE49-F238E27FC236}">
                <a16:creationId xmlns:a16="http://schemas.microsoft.com/office/drawing/2014/main" id="{0C2EDC44-9120-5264-A330-383E7066DF3F}"/>
              </a:ext>
            </a:extLst>
          </p:cNvPr>
          <p:cNvSpPr/>
          <p:nvPr/>
        </p:nvSpPr>
        <p:spPr>
          <a:xfrm>
            <a:off x="950143" y="123804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6" name="TextBox 15">
            <a:extLst>
              <a:ext uri="{FF2B5EF4-FFF2-40B4-BE49-F238E27FC236}">
                <a16:creationId xmlns:a16="http://schemas.microsoft.com/office/drawing/2014/main" id="{31C5291B-BD9D-3EA3-EC81-FA5A52FA96A1}"/>
              </a:ext>
            </a:extLst>
          </p:cNvPr>
          <p:cNvSpPr txBox="1"/>
          <p:nvPr/>
        </p:nvSpPr>
        <p:spPr>
          <a:xfrm>
            <a:off x="1418640" y="1253265"/>
            <a:ext cx="57425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9Slide03 Arima Madurai" panose="020B0604020202020204" charset="-93"/>
                <a:cs typeface="#9Slide03 Arima Madurai" panose="020B0604020202020204" charset="-93"/>
              </a:rPr>
              <a:t>Viết các số sau theo thứ tự tăng dần:</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p:sp>
        <p:nvSpPr>
          <p:cNvPr id="17" name="TextBox 16">
            <a:extLst>
              <a:ext uri="{FF2B5EF4-FFF2-40B4-BE49-F238E27FC236}">
                <a16:creationId xmlns:a16="http://schemas.microsoft.com/office/drawing/2014/main" id="{9C40BB62-9B48-6BDF-678B-92812ED6CFF9}"/>
              </a:ext>
            </a:extLst>
          </p:cNvPr>
          <p:cNvSpPr txBox="1"/>
          <p:nvPr/>
        </p:nvSpPr>
        <p:spPr>
          <a:xfrm>
            <a:off x="2929284" y="1953928"/>
            <a:ext cx="6737684" cy="461665"/>
          </a:xfrm>
          <a:prstGeom prst="rect">
            <a:avLst/>
          </a:prstGeom>
          <a:noFill/>
        </p:spPr>
        <p:txBody>
          <a:bodyPr wrap="square" rtlCol="0">
            <a:spAutoFit/>
          </a:bodyPr>
          <a:lstStyle/>
          <a:p>
            <a:pPr algn="ctr"/>
            <a:r>
              <a:rPr lang="vi-VN" sz="2400" dirty="0">
                <a:solidFill>
                  <a:srgbClr val="000000"/>
                </a:solidFill>
                <a:latin typeface="#9Slide03 Arima Madurai" panose="020B0604020202020204" charset="-93"/>
                <a:cs typeface="#9Slide03 Arima Madurai" panose="020B0604020202020204" charset="-93"/>
              </a:rPr>
              <a:t>12 059 369, 9 909 820, 12 058 967, 12 059 305.</a:t>
            </a:r>
          </a:p>
        </p:txBody>
      </p:sp>
      <p:sp>
        <p:nvSpPr>
          <p:cNvPr id="19" name="TextBox 18">
            <a:extLst>
              <a:ext uri="{FF2B5EF4-FFF2-40B4-BE49-F238E27FC236}">
                <a16:creationId xmlns:a16="http://schemas.microsoft.com/office/drawing/2014/main" id="{F9FBF02D-C670-A36A-ECC6-564AEB622682}"/>
              </a:ext>
            </a:extLst>
          </p:cNvPr>
          <p:cNvSpPr txBox="1"/>
          <p:nvPr/>
        </p:nvSpPr>
        <p:spPr>
          <a:xfrm>
            <a:off x="1588163" y="4804537"/>
            <a:ext cx="7411452" cy="738664"/>
          </a:xfrm>
          <a:prstGeom prst="rect">
            <a:avLst/>
          </a:prstGeom>
          <a:noFill/>
        </p:spPr>
        <p:txBody>
          <a:bodyPr wrap="square">
            <a:spAutoFit/>
          </a:bodyPr>
          <a:lstStyle/>
          <a:p>
            <a:pPr algn="just"/>
            <a:endParaRPr lang="vi-VN" b="0" i="0" dirty="0">
              <a:solidFill>
                <a:srgbClr val="000000"/>
              </a:solidFill>
              <a:effectLst/>
              <a:latin typeface="Open Sans" panose="020B0606030504020204" pitchFamily="34" charset="0"/>
            </a:endParaRPr>
          </a:p>
          <a:p>
            <a:pPr algn="just"/>
            <a:r>
              <a:rPr lang="vi-VN" sz="2400" b="0" i="0" dirty="0">
                <a:solidFill>
                  <a:srgbClr val="002060"/>
                </a:solidFill>
                <a:effectLst/>
                <a:latin typeface="#9Slide03 Arima Madurai" panose="020B0604020202020204" charset="-93"/>
                <a:cs typeface="#9Slide03 Arima Madurai" panose="020B0604020202020204" charset="-93"/>
              </a:rPr>
              <a:t>Vậy sắp xếp các số đã cho theo thứ tự tăng dần là: </a:t>
            </a:r>
          </a:p>
        </p:txBody>
      </p:sp>
      <p:sp>
        <p:nvSpPr>
          <p:cNvPr id="21" name="TextBox 20">
            <a:extLst>
              <a:ext uri="{FF2B5EF4-FFF2-40B4-BE49-F238E27FC236}">
                <a16:creationId xmlns:a16="http://schemas.microsoft.com/office/drawing/2014/main" id="{9ECB1588-1903-EBD2-AB6F-897EEFE76BF6}"/>
              </a:ext>
            </a:extLst>
          </p:cNvPr>
          <p:cNvSpPr txBox="1"/>
          <p:nvPr/>
        </p:nvSpPr>
        <p:spPr>
          <a:xfrm>
            <a:off x="1520788" y="2801235"/>
            <a:ext cx="8941869" cy="1477328"/>
          </a:xfrm>
          <a:prstGeom prst="rect">
            <a:avLst/>
          </a:prstGeom>
          <a:noFill/>
        </p:spPr>
        <p:txBody>
          <a:bodyPr wrap="square" rtlCol="0">
            <a:spAutoFit/>
          </a:bodyPr>
          <a:lstStyle/>
          <a:p>
            <a:pPr>
              <a:lnSpc>
                <a:spcPct val="150000"/>
              </a:lnSpc>
            </a:pPr>
            <a:r>
              <a:rPr lang="vi-VN" sz="2400" b="0" i="0" dirty="0">
                <a:solidFill>
                  <a:srgbClr val="002060"/>
                </a:solidFill>
                <a:effectLst/>
                <a:latin typeface="#9Slide03 Arima Madurai" panose="020B0604020202020204" charset="-93"/>
                <a:cs typeface="#9Slide03 Arima Madurai" panose="020B0604020202020204" charset="-93"/>
              </a:rPr>
              <a:t>Vì số 9 909 820 là số có bảy chữ số còn ba số còn lại là các số có tám chữ số nên ta so sánh các số còn lại ta được:</a:t>
            </a:r>
          </a:p>
          <a:p>
            <a:endParaRPr lang="vi-VN" dirty="0"/>
          </a:p>
        </p:txBody>
      </p:sp>
      <p:sp>
        <p:nvSpPr>
          <p:cNvPr id="23" name="TextBox 22">
            <a:extLst>
              <a:ext uri="{FF2B5EF4-FFF2-40B4-BE49-F238E27FC236}">
                <a16:creationId xmlns:a16="http://schemas.microsoft.com/office/drawing/2014/main" id="{D0F7391A-1CA2-36B4-A7C7-17F7D9C5DF6E}"/>
              </a:ext>
            </a:extLst>
          </p:cNvPr>
          <p:cNvSpPr txBox="1"/>
          <p:nvPr/>
        </p:nvSpPr>
        <p:spPr>
          <a:xfrm>
            <a:off x="3569400" y="4047730"/>
            <a:ext cx="5476775" cy="461665"/>
          </a:xfrm>
          <a:prstGeom prst="rect">
            <a:avLst/>
          </a:prstGeom>
          <a:noFill/>
        </p:spPr>
        <p:txBody>
          <a:bodyPr wrap="square" rtlCol="0">
            <a:spAutoFit/>
          </a:bodyPr>
          <a:lstStyle/>
          <a:p>
            <a:r>
              <a:rPr lang="vi-VN" sz="2400" b="0" i="0" dirty="0">
                <a:solidFill>
                  <a:srgbClr val="002060"/>
                </a:solidFill>
                <a:effectLst/>
                <a:latin typeface="#9Slide03 Arima Madurai" panose="020B0604020202020204" charset="-93"/>
                <a:cs typeface="#9Slide03 Arima Madurai" panose="020B0604020202020204" charset="-93"/>
              </a:rPr>
              <a:t>12 058 967 &lt; 12 059 305 &lt; 12 059 369 </a:t>
            </a:r>
            <a:endParaRPr lang="vi-VN" sz="2400" dirty="0">
              <a:solidFill>
                <a:srgbClr val="002060"/>
              </a:solidFill>
              <a:latin typeface="#9Slide03 Arima Madurai" panose="020B0604020202020204" charset="-93"/>
              <a:cs typeface="#9Slide03 Arima Madurai" panose="020B0604020202020204" charset="-93"/>
            </a:endParaRPr>
          </a:p>
        </p:txBody>
      </p:sp>
      <p:sp>
        <p:nvSpPr>
          <p:cNvPr id="25" name="TextBox 24">
            <a:extLst>
              <a:ext uri="{FF2B5EF4-FFF2-40B4-BE49-F238E27FC236}">
                <a16:creationId xmlns:a16="http://schemas.microsoft.com/office/drawing/2014/main" id="{45678B0B-7DD3-2422-1B2C-93C5456A0FF6}"/>
              </a:ext>
            </a:extLst>
          </p:cNvPr>
          <p:cNvSpPr txBox="1"/>
          <p:nvPr/>
        </p:nvSpPr>
        <p:spPr>
          <a:xfrm>
            <a:off x="1578540" y="4581625"/>
            <a:ext cx="8941869" cy="461665"/>
          </a:xfrm>
          <a:prstGeom prst="rect">
            <a:avLst/>
          </a:prstGeom>
          <a:noFill/>
        </p:spPr>
        <p:txBody>
          <a:bodyPr wrap="square" rtlCol="0">
            <a:spAutoFit/>
          </a:bodyPr>
          <a:lstStyle/>
          <a:p>
            <a:pPr algn="just"/>
            <a:r>
              <a:rPr lang="vi-VN" sz="2400" b="0" i="0" dirty="0">
                <a:solidFill>
                  <a:srgbClr val="002060"/>
                </a:solidFill>
                <a:effectLst/>
                <a:latin typeface="#9Slide03 Arima Madurai" panose="020B0604020202020204" charset="-93"/>
                <a:cs typeface="#9Slide03 Arima Madurai" panose="020B0604020202020204" charset="-93"/>
              </a:rPr>
              <a:t>Khi đó ta có: 9 909 820 &lt; 12 058 967 &lt; 12 059 305 &lt; 12 059 369 </a:t>
            </a:r>
          </a:p>
        </p:txBody>
      </p:sp>
      <p:sp>
        <p:nvSpPr>
          <p:cNvPr id="28" name="TextBox 27">
            <a:extLst>
              <a:ext uri="{FF2B5EF4-FFF2-40B4-BE49-F238E27FC236}">
                <a16:creationId xmlns:a16="http://schemas.microsoft.com/office/drawing/2014/main" id="{B0AC912F-0E84-1008-C31A-B47B167D7049}"/>
              </a:ext>
            </a:extLst>
          </p:cNvPr>
          <p:cNvSpPr txBox="1"/>
          <p:nvPr/>
        </p:nvSpPr>
        <p:spPr>
          <a:xfrm>
            <a:off x="3167001" y="5657671"/>
            <a:ext cx="7042484" cy="738664"/>
          </a:xfrm>
          <a:prstGeom prst="rect">
            <a:avLst/>
          </a:prstGeom>
          <a:noFill/>
        </p:spPr>
        <p:txBody>
          <a:bodyPr wrap="square" rtlCol="0">
            <a:spAutoFit/>
          </a:bodyPr>
          <a:lstStyle/>
          <a:p>
            <a:r>
              <a:rPr lang="vi-VN" sz="2400" b="0" i="0" dirty="0">
                <a:solidFill>
                  <a:srgbClr val="002060"/>
                </a:solidFill>
                <a:effectLst/>
                <a:latin typeface="#9Slide03 Arima Madurai" panose="020B0604020202020204" charset="-93"/>
                <a:cs typeface="#9Slide03 Arima Madurai" panose="020B0604020202020204" charset="-93"/>
              </a:rPr>
              <a:t>9 909 820; 12 058 967; 12 059 305; 12 059 369.</a:t>
            </a:r>
          </a:p>
          <a:p>
            <a:endParaRPr lang="vi-VN" dirty="0"/>
          </a:p>
        </p:txBody>
      </p:sp>
      <p:pic>
        <p:nvPicPr>
          <p:cNvPr id="3" name="Picture 2">
            <a:extLst>
              <a:ext uri="{FF2B5EF4-FFF2-40B4-BE49-F238E27FC236}">
                <a16:creationId xmlns:a16="http://schemas.microsoft.com/office/drawing/2014/main" id="{D056DC17-7EE2-F75C-CC04-86278CC95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C5DD9D95-F49E-1E4C-47F2-2AC567A57923}"/>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77C132C6-F669-B1CD-F954-9FAF5BC95723}"/>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AADF40BE-840F-AD81-C106-537B711EC321}"/>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pic>
        <p:nvPicPr>
          <p:cNvPr id="9" name="Graphic 8">
            <a:extLst>
              <a:ext uri="{FF2B5EF4-FFF2-40B4-BE49-F238E27FC236}">
                <a16:creationId xmlns:a16="http://schemas.microsoft.com/office/drawing/2014/main" id="{FD6E3575-27F2-7100-8EE0-FAA8D75990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526" y="1172979"/>
            <a:ext cx="291235" cy="569853"/>
          </a:xfrm>
          <a:prstGeom prst="rect">
            <a:avLst/>
          </a:prstGeom>
        </p:spPr>
      </p:pic>
    </p:spTree>
    <p:extLst>
      <p:ext uri="{BB962C8B-B14F-4D97-AF65-F5344CB8AC3E}">
        <p14:creationId xmlns:p14="http://schemas.microsoft.com/office/powerpoint/2010/main" val="3592358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8" presetClass="emph" presetSubtype="0" fill="hold" nodeType="withEffect">
                                  <p:stCondLst>
                                    <p:cond delay="0"/>
                                  </p:stCondLst>
                                  <p:childTnLst>
                                    <p:animRot by="21600000">
                                      <p:cBhvr>
                                        <p:cTn id="9" dur="2000" fill="hold"/>
                                        <p:tgtEl>
                                          <p:spTgt spid="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P spid="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28761-F47B-5EA4-ED6C-796022826D2C}"/>
              </a:ext>
            </a:extLst>
          </p:cNvPr>
          <p:cNvSpPr txBox="1"/>
          <p:nvPr/>
        </p:nvSpPr>
        <p:spPr>
          <a:xfrm>
            <a:off x="1376413" y="1896177"/>
            <a:ext cx="1193532" cy="461665"/>
          </a:xfrm>
          <a:prstGeom prst="rect">
            <a:avLst/>
          </a:prstGeom>
          <a:noFill/>
        </p:spPr>
        <p:txBody>
          <a:bodyPr wrap="square" rtlCol="0">
            <a:spAutoFit/>
          </a:bodyPr>
          <a:lstStyle/>
          <a:p>
            <a:r>
              <a:rPr lang="vi-VN" sz="2400" dirty="0">
                <a:solidFill>
                  <a:srgbClr val="7030A0"/>
                </a:solidFill>
                <a:latin typeface="#9Slide03 AllRoundGothic" panose="020B0604020202020204" charset="-93"/>
              </a:rPr>
              <a:t>Lưu ý:</a:t>
            </a:r>
            <a:r>
              <a:rPr lang="vi-VN" sz="2400" dirty="0">
                <a:latin typeface="#9Slide03 AllRoundGothic" panose="020B0604020202020204" charset="-93"/>
              </a:rPr>
              <a:t> </a:t>
            </a:r>
          </a:p>
        </p:txBody>
      </p:sp>
      <p:sp>
        <p:nvSpPr>
          <p:cNvPr id="6" name="TextBox 5">
            <a:extLst>
              <a:ext uri="{FF2B5EF4-FFF2-40B4-BE49-F238E27FC236}">
                <a16:creationId xmlns:a16="http://schemas.microsoft.com/office/drawing/2014/main" id="{F3849E39-AAA0-8010-489D-3921DE03181E}"/>
              </a:ext>
            </a:extLst>
          </p:cNvPr>
          <p:cNvSpPr txBox="1"/>
          <p:nvPr/>
        </p:nvSpPr>
        <p:spPr>
          <a:xfrm>
            <a:off x="2069432" y="2618072"/>
            <a:ext cx="4123732"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Với số tự nhiên a cho trước: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C0644C-D081-D83F-DAFC-0B0837DA351D}"/>
                  </a:ext>
                </a:extLst>
              </p:cNvPr>
              <p:cNvSpPr txBox="1"/>
              <p:nvPr/>
            </p:nvSpPr>
            <p:spPr>
              <a:xfrm>
                <a:off x="3474027" y="3267951"/>
                <a:ext cx="5438274"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Ta viết x</a:t>
                </a:r>
                <a14:m>
                  <m:oMath xmlns:m="http://schemas.openxmlformats.org/officeDocument/2006/math">
                    <m:r>
                      <a:rPr lang="vi-VN" sz="2400" b="0" i="0"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 </m:t>
                    </m:r>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a để chỉ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0000"/>
                    </a:solidFill>
                    <a:latin typeface="#9Slide03 Arima Madurai" panose="020B0604020202020204" charset="-93"/>
                    <a:cs typeface="#9Slide03 Arima Madurai" panose="020B0604020202020204" charset="-93"/>
                  </a:rPr>
                  <a:t> a hoặc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a.</a:t>
                </a:r>
              </a:p>
            </p:txBody>
          </p:sp>
        </mc:Choice>
        <mc:Fallback xmlns="">
          <p:sp>
            <p:nvSpPr>
              <p:cNvPr id="7" name="TextBox 6">
                <a:extLst>
                  <a:ext uri="{FF2B5EF4-FFF2-40B4-BE49-F238E27FC236}">
                    <a16:creationId xmlns:a16="http://schemas.microsoft.com/office/drawing/2014/main" id="{E7C0644C-D081-D83F-DAFC-0B0837DA351D}"/>
                  </a:ext>
                </a:extLst>
              </p:cNvPr>
              <p:cNvSpPr txBox="1">
                <a:spLocks noRot="1" noChangeAspect="1" noMove="1" noResize="1" noEditPoints="1" noAdjustHandles="1" noChangeArrowheads="1" noChangeShapeType="1" noTextEdit="1"/>
              </p:cNvSpPr>
              <p:nvPr/>
            </p:nvSpPr>
            <p:spPr>
              <a:xfrm>
                <a:off x="3474027" y="3267951"/>
                <a:ext cx="5438274" cy="461665"/>
              </a:xfrm>
              <a:prstGeom prst="rect">
                <a:avLst/>
              </a:prstGeom>
              <a:blipFill>
                <a:blip r:embed="rId3"/>
                <a:stretch>
                  <a:fillRect l="-1794"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419765-92D2-1977-318A-1EBE6159E582}"/>
                  </a:ext>
                </a:extLst>
              </p:cNvPr>
              <p:cNvSpPr txBox="1"/>
              <p:nvPr/>
            </p:nvSpPr>
            <p:spPr>
              <a:xfrm>
                <a:off x="3474027" y="4028614"/>
                <a:ext cx="5438274"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Ta viết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a để chỉ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&gt;</m:t>
                    </m:r>
                  </m:oMath>
                </a14:m>
                <a:r>
                  <a:rPr lang="vi-VN" sz="2400" dirty="0">
                    <a:solidFill>
                      <a:srgbClr val="000000"/>
                    </a:solidFill>
                    <a:latin typeface="#9Slide03 Arima Madurai" panose="020B0604020202020204" charset="-93"/>
                    <a:cs typeface="#9Slide03 Arima Madurai" panose="020B0604020202020204" charset="-93"/>
                  </a:rPr>
                  <a:t> a hoặc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a.</a:t>
                </a:r>
              </a:p>
            </p:txBody>
          </p:sp>
        </mc:Choice>
        <mc:Fallback xmlns="">
          <p:sp>
            <p:nvSpPr>
              <p:cNvPr id="8" name="TextBox 7">
                <a:extLst>
                  <a:ext uri="{FF2B5EF4-FFF2-40B4-BE49-F238E27FC236}">
                    <a16:creationId xmlns:a16="http://schemas.microsoft.com/office/drawing/2014/main" id="{E1419765-92D2-1977-318A-1EBE6159E582}"/>
                  </a:ext>
                </a:extLst>
              </p:cNvPr>
              <p:cNvSpPr txBox="1">
                <a:spLocks noRot="1" noChangeAspect="1" noMove="1" noResize="1" noEditPoints="1" noAdjustHandles="1" noChangeArrowheads="1" noChangeShapeType="1" noTextEdit="1"/>
              </p:cNvSpPr>
              <p:nvPr/>
            </p:nvSpPr>
            <p:spPr>
              <a:xfrm>
                <a:off x="3474027" y="4028614"/>
                <a:ext cx="5438274" cy="461665"/>
              </a:xfrm>
              <a:prstGeom prst="rect">
                <a:avLst/>
              </a:prstGeom>
              <a:blipFill>
                <a:blip r:embed="rId4"/>
                <a:stretch>
                  <a:fillRect l="-1794" t="-7895" b="-31579"/>
                </a:stretch>
              </a:blipFill>
            </p:spPr>
            <p:txBody>
              <a:bodyPr/>
              <a:lstStyle/>
              <a:p>
                <a:r>
                  <a:rPr lang="vi-VN">
                    <a:noFill/>
                  </a:rPr>
                  <a:t> </a:t>
                </a:r>
              </a:p>
            </p:txBody>
          </p:sp>
        </mc:Fallback>
      </mc:AlternateContent>
      <p:sp>
        <p:nvSpPr>
          <p:cNvPr id="9" name="Rectangle: Rounded Corners 8">
            <a:extLst>
              <a:ext uri="{FF2B5EF4-FFF2-40B4-BE49-F238E27FC236}">
                <a16:creationId xmlns:a16="http://schemas.microsoft.com/office/drawing/2014/main" id="{849185BD-B98C-A07C-B83C-638CA2E02400}"/>
              </a:ext>
            </a:extLst>
          </p:cNvPr>
          <p:cNvSpPr/>
          <p:nvPr/>
        </p:nvSpPr>
        <p:spPr>
          <a:xfrm>
            <a:off x="1376413" y="2357842"/>
            <a:ext cx="9095873" cy="2502917"/>
          </a:xfrm>
          <a:prstGeom prst="roundRect">
            <a:avLst>
              <a:gd name="adj" fmla="val 10437"/>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97D1050A-AD67-AAE8-C95C-4D34114EA462}"/>
              </a:ext>
            </a:extLst>
          </p:cNvPr>
          <p:cNvSpPr/>
          <p:nvPr/>
        </p:nvSpPr>
        <p:spPr>
          <a:xfrm>
            <a:off x="3198157" y="3391830"/>
            <a:ext cx="175405" cy="17540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0E80B58A-1A8A-6101-7569-54ECFF2B75DD}"/>
              </a:ext>
            </a:extLst>
          </p:cNvPr>
          <p:cNvSpPr/>
          <p:nvPr/>
        </p:nvSpPr>
        <p:spPr>
          <a:xfrm>
            <a:off x="3217407" y="4171743"/>
            <a:ext cx="175405" cy="17540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CA28ED5F-C4D2-D46B-4B19-1486C8211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9AD05196-1D9E-F569-83CC-FACE8A734725}"/>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4" name="Arrow: Chevron 13">
            <a:extLst>
              <a:ext uri="{FF2B5EF4-FFF2-40B4-BE49-F238E27FC236}">
                <a16:creationId xmlns:a16="http://schemas.microsoft.com/office/drawing/2014/main" id="{C6CB6F92-0EC4-CDE2-7703-EC6FF40A0B1D}"/>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5" name="TextBox 14">
            <a:extLst>
              <a:ext uri="{FF2B5EF4-FFF2-40B4-BE49-F238E27FC236}">
                <a16:creationId xmlns:a16="http://schemas.microsoft.com/office/drawing/2014/main" id="{C7270464-02C4-DB4C-F697-5F45E4DEF415}"/>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spTree>
    <p:extLst>
      <p:ext uri="{BB962C8B-B14F-4D97-AF65-F5344CB8AC3E}">
        <p14:creationId xmlns:p14="http://schemas.microsoft.com/office/powerpoint/2010/main" val="3867003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808;p46">
            <a:extLst>
              <a:ext uri="{FF2B5EF4-FFF2-40B4-BE49-F238E27FC236}">
                <a16:creationId xmlns:a16="http://schemas.microsoft.com/office/drawing/2014/main" id="{22EA0215-E4B3-4708-B31E-F278976E6191}"/>
              </a:ext>
            </a:extLst>
          </p:cNvPr>
          <p:cNvSpPr/>
          <p:nvPr/>
        </p:nvSpPr>
        <p:spPr>
          <a:xfrm>
            <a:off x="950143" y="123804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3" name="TextBox 12">
            <a:extLst>
              <a:ext uri="{FF2B5EF4-FFF2-40B4-BE49-F238E27FC236}">
                <a16:creationId xmlns:a16="http://schemas.microsoft.com/office/drawing/2014/main" id="{B8BF1591-A00C-5535-005D-08417D857B17}"/>
              </a:ext>
            </a:extLst>
          </p:cNvPr>
          <p:cNvSpPr txBox="1"/>
          <p:nvPr/>
        </p:nvSpPr>
        <p:spPr>
          <a:xfrm>
            <a:off x="1418640" y="1291765"/>
            <a:ext cx="87360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9Slide03 Arima Madurai" panose="020B0604020202020204" charset="-93"/>
                <a:cs typeface="#9Slide03 Arima Madurai" panose="020B0604020202020204" charset="-93"/>
              </a:rPr>
              <a:t>Viết tập hợp các số tự nhiên x thỏa mãn điều kiện sau:</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35D807-8B59-F6C4-8BDA-90D3077EE74C}"/>
                  </a:ext>
                </a:extLst>
              </p:cNvPr>
              <p:cNvSpPr txBox="1"/>
              <p:nvPr/>
            </p:nvSpPr>
            <p:spPr>
              <a:xfrm>
                <a:off x="1511167" y="1847466"/>
                <a:ext cx="1674796"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a)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6; </a:t>
                </a:r>
              </a:p>
            </p:txBody>
          </p:sp>
        </mc:Choice>
        <mc:Fallback xmlns="">
          <p:sp>
            <p:nvSpPr>
              <p:cNvPr id="14" name="TextBox 13">
                <a:extLst>
                  <a:ext uri="{FF2B5EF4-FFF2-40B4-BE49-F238E27FC236}">
                    <a16:creationId xmlns:a16="http://schemas.microsoft.com/office/drawing/2014/main" id="{E735D807-8B59-F6C4-8BDA-90D3077EE74C}"/>
                  </a:ext>
                </a:extLst>
              </p:cNvPr>
              <p:cNvSpPr txBox="1">
                <a:spLocks noRot="1" noChangeAspect="1" noMove="1" noResize="1" noEditPoints="1" noAdjustHandles="1" noChangeArrowheads="1" noChangeShapeType="1" noTextEdit="1"/>
              </p:cNvSpPr>
              <p:nvPr/>
            </p:nvSpPr>
            <p:spPr>
              <a:xfrm>
                <a:off x="1511167" y="1847466"/>
                <a:ext cx="1674796" cy="461665"/>
              </a:xfrm>
              <a:prstGeom prst="rect">
                <a:avLst/>
              </a:prstGeom>
              <a:blipFill>
                <a:blip r:embed="rId3"/>
                <a:stretch>
                  <a:fillRect l="-5818"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B248EB-18AA-1998-E964-FDAD6AFCAB8C}"/>
                  </a:ext>
                </a:extLst>
              </p:cNvPr>
              <p:cNvSpPr txBox="1"/>
              <p:nvPr/>
            </p:nvSpPr>
            <p:spPr>
              <a:xfrm>
                <a:off x="1511167" y="3980975"/>
                <a:ext cx="2300438"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b) 35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x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0000"/>
                    </a:solidFill>
                    <a:latin typeface="#9Slide03 Arima Madurai" panose="020B0604020202020204" charset="-93"/>
                    <a:cs typeface="#9Slide03 Arima Madurai" panose="020B0604020202020204" charset="-93"/>
                  </a:rPr>
                  <a:t> 39.</a:t>
                </a:r>
              </a:p>
            </p:txBody>
          </p:sp>
        </mc:Choice>
        <mc:Fallback xmlns="">
          <p:sp>
            <p:nvSpPr>
              <p:cNvPr id="15" name="TextBox 14">
                <a:extLst>
                  <a:ext uri="{FF2B5EF4-FFF2-40B4-BE49-F238E27FC236}">
                    <a16:creationId xmlns:a16="http://schemas.microsoft.com/office/drawing/2014/main" id="{6AB248EB-18AA-1998-E964-FDAD6AFCAB8C}"/>
                  </a:ext>
                </a:extLst>
              </p:cNvPr>
              <p:cNvSpPr txBox="1">
                <a:spLocks noRot="1" noChangeAspect="1" noMove="1" noResize="1" noEditPoints="1" noAdjustHandles="1" noChangeArrowheads="1" noChangeShapeType="1" noTextEdit="1"/>
              </p:cNvSpPr>
              <p:nvPr/>
            </p:nvSpPr>
            <p:spPr>
              <a:xfrm>
                <a:off x="1511167" y="3980975"/>
                <a:ext cx="2300438" cy="461665"/>
              </a:xfrm>
              <a:prstGeom prst="rect">
                <a:avLst/>
              </a:prstGeom>
              <a:blipFill>
                <a:blip r:embed="rId4"/>
                <a:stretch>
                  <a:fillRect l="-4244" t="-7895" b="-31579"/>
                </a:stretch>
              </a:blipFill>
            </p:spPr>
            <p:txBody>
              <a:bodyPr/>
              <a:lstStyle/>
              <a:p>
                <a:r>
                  <a:rPr lang="vi-VN">
                    <a:noFill/>
                  </a:rPr>
                  <a:t> </a:t>
                </a:r>
              </a:p>
            </p:txBody>
          </p:sp>
        </mc:Fallback>
      </mc:AlternateContent>
      <p:sp>
        <p:nvSpPr>
          <p:cNvPr id="16" name="TextBox 15">
            <a:extLst>
              <a:ext uri="{FF2B5EF4-FFF2-40B4-BE49-F238E27FC236}">
                <a16:creationId xmlns:a16="http://schemas.microsoft.com/office/drawing/2014/main" id="{C4ED2BAD-0DF9-2D4B-2B56-2996D8E5BA88}"/>
              </a:ext>
            </a:extLst>
          </p:cNvPr>
          <p:cNvSpPr txBox="1"/>
          <p:nvPr/>
        </p:nvSpPr>
        <p:spPr>
          <a:xfrm>
            <a:off x="1905109" y="2285658"/>
            <a:ext cx="9589826" cy="1154162"/>
          </a:xfrm>
          <a:prstGeom prst="rect">
            <a:avLst/>
          </a:prstGeom>
          <a:noFill/>
        </p:spPr>
        <p:txBody>
          <a:bodyPr wrap="square" rtlCol="0">
            <a:spAutoFit/>
          </a:bodyPr>
          <a:lstStyle/>
          <a:p>
            <a:pPr>
              <a:lnSpc>
                <a:spcPct val="150000"/>
              </a:lnSpc>
            </a:pPr>
            <a:r>
              <a:rPr lang="vi-VN" sz="2400" b="0" i="0" dirty="0">
                <a:solidFill>
                  <a:srgbClr val="002060"/>
                </a:solidFill>
                <a:effectLst/>
                <a:highlight>
                  <a:srgbClr val="FFFFFF"/>
                </a:highlight>
                <a:latin typeface="#9Slide03 Arima Madurai" panose="020B0604020202020204" charset="-93"/>
                <a:cs typeface="#9Slide03 Arima Madurai" panose="020B0604020202020204" charset="-93"/>
              </a:rPr>
              <a:t>Gọi A là tập hợp các số tự nhiên x thỏa mãn x ≤ 6. </a:t>
            </a:r>
          </a:p>
          <a:p>
            <a:pPr>
              <a:lnSpc>
                <a:spcPct val="150000"/>
              </a:lnSpc>
            </a:pPr>
            <a:r>
              <a:rPr lang="vi-VN" sz="2400" b="0" i="0" dirty="0">
                <a:solidFill>
                  <a:srgbClr val="002060"/>
                </a:solidFill>
                <a:effectLst/>
                <a:highlight>
                  <a:srgbClr val="FFFFFF"/>
                </a:highlight>
                <a:latin typeface="#9Slide03 Arima Madurai" panose="020B0604020202020204" charset="-93"/>
                <a:cs typeface="#9Slide03 Arima Madurai" panose="020B0604020202020204" charset="-93"/>
              </a:rPr>
              <a:t>Khi đó, tập A gồm các số: 0; 1; 2; 3; 4; 5; 6 nên ta viết tập hợp A là:</a:t>
            </a:r>
            <a:endParaRPr lang="vi-VN" sz="2400" dirty="0">
              <a:solidFill>
                <a:srgbClr val="002060"/>
              </a:solidFill>
              <a:latin typeface="#9Slide03 Arima Madurai" panose="020B0604020202020204" charset="-93"/>
              <a:cs typeface="#9Slide03 Arima Madurai" panose="020B0604020202020204" charset="-93"/>
            </a:endParaRPr>
          </a:p>
        </p:txBody>
      </p:sp>
      <p:sp>
        <p:nvSpPr>
          <p:cNvPr id="17" name="TextBox 16">
            <a:extLst>
              <a:ext uri="{FF2B5EF4-FFF2-40B4-BE49-F238E27FC236}">
                <a16:creationId xmlns:a16="http://schemas.microsoft.com/office/drawing/2014/main" id="{407A05F5-4ED5-9278-45D4-AD3EEA86DAAC}"/>
              </a:ext>
            </a:extLst>
          </p:cNvPr>
          <p:cNvSpPr txBox="1"/>
          <p:nvPr/>
        </p:nvSpPr>
        <p:spPr>
          <a:xfrm>
            <a:off x="5226518" y="3502730"/>
            <a:ext cx="3493970" cy="461665"/>
          </a:xfrm>
          <a:prstGeom prst="rect">
            <a:avLst/>
          </a:prstGeom>
          <a:noFill/>
        </p:spPr>
        <p:txBody>
          <a:bodyPr wrap="square" rtlCol="0">
            <a:spAutoFit/>
          </a:bodyPr>
          <a:lstStyle/>
          <a:p>
            <a:r>
              <a:rPr lang="pt-BR" sz="2400" b="0" i="0" dirty="0">
                <a:solidFill>
                  <a:srgbClr val="002060"/>
                </a:solidFill>
                <a:effectLst/>
                <a:highlight>
                  <a:srgbClr val="FFFFFF"/>
                </a:highlight>
                <a:latin typeface="#9Slide03 Arima Madurai" panose="020B0604020202020204" charset="-93"/>
                <a:cs typeface="#9Slide03 Arima Madurai" panose="020B0604020202020204" charset="-93"/>
              </a:rPr>
              <a:t>A = {0; 1; 2; 3; 4; 5; 6}.</a:t>
            </a:r>
            <a:endParaRPr lang="vi-VN" sz="2400" dirty="0">
              <a:solidFill>
                <a:srgbClr val="002060"/>
              </a:solidFill>
              <a:latin typeface="#9Slide03 Arima Madurai" panose="020B0604020202020204" charset="-93"/>
              <a:cs typeface="#9Slide03 Arima Madurai" panose="020B0604020202020204" charset="-93"/>
            </a:endParaRPr>
          </a:p>
        </p:txBody>
      </p:sp>
      <p:sp>
        <p:nvSpPr>
          <p:cNvPr id="18" name="TextBox 17">
            <a:extLst>
              <a:ext uri="{FF2B5EF4-FFF2-40B4-BE49-F238E27FC236}">
                <a16:creationId xmlns:a16="http://schemas.microsoft.com/office/drawing/2014/main" id="{A83A5CEB-C095-E6C2-956C-C5F6DE522BED}"/>
              </a:ext>
            </a:extLst>
          </p:cNvPr>
          <p:cNvSpPr txBox="1"/>
          <p:nvPr/>
        </p:nvSpPr>
        <p:spPr>
          <a:xfrm>
            <a:off x="1905110" y="4527164"/>
            <a:ext cx="7797156" cy="461665"/>
          </a:xfrm>
          <a:prstGeom prst="rect">
            <a:avLst/>
          </a:prstGeom>
          <a:noFill/>
        </p:spPr>
        <p:txBody>
          <a:bodyPr wrap="square" rtlCol="0">
            <a:spAutoFit/>
          </a:bodyPr>
          <a:lstStyle/>
          <a:p>
            <a:r>
              <a:rPr lang="vi-VN" sz="2400" b="0" i="0" dirty="0">
                <a:solidFill>
                  <a:srgbClr val="002060"/>
                </a:solidFill>
                <a:effectLst/>
                <a:highlight>
                  <a:srgbClr val="FFFFFF"/>
                </a:highlight>
                <a:latin typeface="#9Slide03 Arima Madurai" panose="020B0604020202020204" charset="-93"/>
                <a:cs typeface="#9Slide03 Arima Madurai" panose="020B0604020202020204" charset="-93"/>
              </a:rPr>
              <a:t>Gọi B là tập hợp các số tự nhiên x thỏa mãn 35 ≤ x ≤ 39 .</a:t>
            </a:r>
            <a:endParaRPr lang="vi-VN" sz="2400" dirty="0">
              <a:solidFill>
                <a:srgbClr val="002060"/>
              </a:solidFill>
              <a:latin typeface="#9Slide03 Arima Madurai" panose="020B0604020202020204" charset="-93"/>
              <a:cs typeface="#9Slide03 Arima Madurai" panose="020B0604020202020204" charset="-93"/>
            </a:endParaRPr>
          </a:p>
        </p:txBody>
      </p:sp>
      <p:sp>
        <p:nvSpPr>
          <p:cNvPr id="20" name="TextBox 19">
            <a:extLst>
              <a:ext uri="{FF2B5EF4-FFF2-40B4-BE49-F238E27FC236}">
                <a16:creationId xmlns:a16="http://schemas.microsoft.com/office/drawing/2014/main" id="{64D12C59-9905-F14E-EABE-A3BC0B8F6F5D}"/>
              </a:ext>
            </a:extLst>
          </p:cNvPr>
          <p:cNvSpPr txBox="1"/>
          <p:nvPr/>
        </p:nvSpPr>
        <p:spPr>
          <a:xfrm>
            <a:off x="1905109" y="4873023"/>
            <a:ext cx="8381781" cy="1154162"/>
          </a:xfrm>
          <a:prstGeom prst="rect">
            <a:avLst/>
          </a:prstGeom>
          <a:noFill/>
        </p:spPr>
        <p:txBody>
          <a:bodyPr wrap="square" rtlCol="0">
            <a:spAutoFit/>
          </a:bodyPr>
          <a:lstStyle/>
          <a:p>
            <a:pPr>
              <a:lnSpc>
                <a:spcPct val="150000"/>
              </a:lnSpc>
            </a:pPr>
            <a:r>
              <a:rPr lang="vi-VN" sz="2400" b="0" i="0" dirty="0">
                <a:solidFill>
                  <a:srgbClr val="002060"/>
                </a:solidFill>
                <a:effectLst/>
                <a:highlight>
                  <a:srgbClr val="FFFFFF"/>
                </a:highlight>
                <a:latin typeface="#9Slide03 Arima Madurai" panose="020B0604020202020204" charset="-93"/>
                <a:cs typeface="#9Slide03 Arima Madurai" panose="020B0604020202020204" charset="-93"/>
              </a:rPr>
              <a:t>Khi đó ta có B gồm các số: 35; 36; 37; 38; 39. </a:t>
            </a:r>
          </a:p>
          <a:p>
            <a:pPr>
              <a:lnSpc>
                <a:spcPct val="150000"/>
              </a:lnSpc>
            </a:pPr>
            <a:r>
              <a:rPr lang="vi-VN" sz="2400" b="0" i="0" dirty="0">
                <a:solidFill>
                  <a:srgbClr val="002060"/>
                </a:solidFill>
                <a:effectLst/>
                <a:highlight>
                  <a:srgbClr val="FFFFFF"/>
                </a:highlight>
                <a:latin typeface="#9Slide03 Arima Madurai" panose="020B0604020202020204" charset="-93"/>
                <a:cs typeface="#9Slide03 Arima Madurai" panose="020B0604020202020204" charset="-93"/>
              </a:rPr>
              <a:t>Nên ta viết tập hợp B là:</a:t>
            </a:r>
            <a:endParaRPr lang="vi-VN" sz="2400" dirty="0">
              <a:solidFill>
                <a:srgbClr val="002060"/>
              </a:solidFill>
              <a:latin typeface="#9Slide03 Arima Madurai" panose="020B0604020202020204" charset="-93"/>
              <a:cs typeface="#9Slide03 Arima Madurai" panose="020B0604020202020204" charset="-93"/>
            </a:endParaRPr>
          </a:p>
        </p:txBody>
      </p:sp>
      <p:sp>
        <p:nvSpPr>
          <p:cNvPr id="21" name="TextBox 20">
            <a:extLst>
              <a:ext uri="{FF2B5EF4-FFF2-40B4-BE49-F238E27FC236}">
                <a16:creationId xmlns:a16="http://schemas.microsoft.com/office/drawing/2014/main" id="{D8026EFF-530A-DE4B-0A53-843EAF014063}"/>
              </a:ext>
            </a:extLst>
          </p:cNvPr>
          <p:cNvSpPr txBox="1"/>
          <p:nvPr/>
        </p:nvSpPr>
        <p:spPr>
          <a:xfrm>
            <a:off x="5279457" y="5979923"/>
            <a:ext cx="3388092" cy="461665"/>
          </a:xfrm>
          <a:prstGeom prst="rect">
            <a:avLst/>
          </a:prstGeom>
          <a:noFill/>
        </p:spPr>
        <p:txBody>
          <a:bodyPr wrap="square" rtlCol="0">
            <a:spAutoFit/>
          </a:bodyPr>
          <a:lstStyle/>
          <a:p>
            <a:r>
              <a:rPr lang="pl-PL" sz="2400" b="0" i="0" dirty="0">
                <a:solidFill>
                  <a:srgbClr val="002060"/>
                </a:solidFill>
                <a:effectLst/>
                <a:highlight>
                  <a:srgbClr val="FFFFFF"/>
                </a:highlight>
                <a:latin typeface="#9Slide03 Arima Madurai" panose="020B0604020202020204" charset="-93"/>
                <a:cs typeface="#9Slide03 Arima Madurai" panose="020B0604020202020204" charset="-93"/>
              </a:rPr>
              <a:t>B = {35; 36; 37; 38; 39}.</a:t>
            </a:r>
            <a:endParaRPr lang="vi-VN" sz="2400" dirty="0">
              <a:solidFill>
                <a:srgbClr val="002060"/>
              </a:solidFill>
              <a:latin typeface="#9Slide03 Arima Madurai" panose="020B0604020202020204" charset="-93"/>
              <a:cs typeface="#9Slide03 Arima Madurai" panose="020B0604020202020204" charset="-93"/>
            </a:endParaRPr>
          </a:p>
        </p:txBody>
      </p:sp>
      <p:pic>
        <p:nvPicPr>
          <p:cNvPr id="3" name="Picture 2">
            <a:extLst>
              <a:ext uri="{FF2B5EF4-FFF2-40B4-BE49-F238E27FC236}">
                <a16:creationId xmlns:a16="http://schemas.microsoft.com/office/drawing/2014/main" id="{D93FFE17-5539-866C-96D7-B9B95DECD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cxnSp>
        <p:nvCxnSpPr>
          <p:cNvPr id="2" name="Google Shape;1818;p46">
            <a:extLst>
              <a:ext uri="{FF2B5EF4-FFF2-40B4-BE49-F238E27FC236}">
                <a16:creationId xmlns:a16="http://schemas.microsoft.com/office/drawing/2014/main" id="{AF959628-25C8-EC38-613C-E189A451A75E}"/>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7" name="Arrow: Chevron 6">
            <a:extLst>
              <a:ext uri="{FF2B5EF4-FFF2-40B4-BE49-F238E27FC236}">
                <a16:creationId xmlns:a16="http://schemas.microsoft.com/office/drawing/2014/main" id="{0DE59557-A9D8-A12C-D6A4-EEBE6503693B}"/>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a:extLst>
              <a:ext uri="{FF2B5EF4-FFF2-40B4-BE49-F238E27FC236}">
                <a16:creationId xmlns:a16="http://schemas.microsoft.com/office/drawing/2014/main" id="{6CFEC33F-AFDA-E3F4-010A-D30F146F9DBF}"/>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pic>
        <p:nvPicPr>
          <p:cNvPr id="9" name="Graphic 8">
            <a:extLst>
              <a:ext uri="{FF2B5EF4-FFF2-40B4-BE49-F238E27FC236}">
                <a16:creationId xmlns:a16="http://schemas.microsoft.com/office/drawing/2014/main" id="{7A7D1DB3-8DF8-34E9-6BF8-21C3D1A64C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7777" y="1172979"/>
            <a:ext cx="291235" cy="569853"/>
          </a:xfrm>
          <a:prstGeom prst="rect">
            <a:avLst/>
          </a:prstGeom>
        </p:spPr>
      </p:pic>
    </p:spTree>
    <p:extLst>
      <p:ext uri="{BB962C8B-B14F-4D97-AF65-F5344CB8AC3E}">
        <p14:creationId xmlns:p14="http://schemas.microsoft.com/office/powerpoint/2010/main" val="190595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8" presetClass="emph" presetSubtype="0" fill="hold" nodeType="withEffect">
                                  <p:stCondLst>
                                    <p:cond delay="0"/>
                                  </p:stCondLst>
                                  <p:childTnLst>
                                    <p:animRot by="21600000">
                                      <p:cBhvr>
                                        <p:cTn id="9" dur="2000" fill="hold"/>
                                        <p:tgtEl>
                                          <p:spTgt spid="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1818;p46">
            <a:extLst>
              <a:ext uri="{FF2B5EF4-FFF2-40B4-BE49-F238E27FC236}">
                <a16:creationId xmlns:a16="http://schemas.microsoft.com/office/drawing/2014/main" id="{F2FFD808-65CC-09B7-815A-024419695549}"/>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2" name="Google Shape;1808;p46">
            <a:extLst>
              <a:ext uri="{FF2B5EF4-FFF2-40B4-BE49-F238E27FC236}">
                <a16:creationId xmlns:a16="http://schemas.microsoft.com/office/drawing/2014/main" id="{22EA0215-E4B3-4708-B31E-F278976E6191}"/>
              </a:ext>
            </a:extLst>
          </p:cNvPr>
          <p:cNvSpPr/>
          <p:nvPr/>
        </p:nvSpPr>
        <p:spPr>
          <a:xfrm>
            <a:off x="950143" y="1238043"/>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3" name="TextBox 12">
            <a:extLst>
              <a:ext uri="{FF2B5EF4-FFF2-40B4-BE49-F238E27FC236}">
                <a16:creationId xmlns:a16="http://schemas.microsoft.com/office/drawing/2014/main" id="{B8BF1591-A00C-5535-005D-08417D857B17}"/>
              </a:ext>
            </a:extLst>
          </p:cNvPr>
          <p:cNvSpPr txBox="1"/>
          <p:nvPr/>
        </p:nvSpPr>
        <p:spPr>
          <a:xfrm>
            <a:off x="1418641" y="1291765"/>
            <a:ext cx="57618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9Slide03 Arima Madurai" panose="020B0604020202020204" charset="-93"/>
                <a:cs typeface="#9Slide03 Arima Madurai" panose="020B0604020202020204" charset="-93"/>
              </a:rPr>
              <a:t>Tìm chữ số thích hợp ở dấu * sao cho:</a:t>
            </a:r>
            <a:endParaRPr kumimoji="0" lang="en-US" sz="2400" b="0" i="0" u="none" strike="noStrike" kern="1200" cap="none" spc="0" normalizeH="0" baseline="0" noProof="0" dirty="0">
              <a:ln>
                <a:noFill/>
              </a:ln>
              <a:solidFill>
                <a:srgbClr val="000000"/>
              </a:solidFill>
              <a:effectLst/>
              <a:uLnTx/>
              <a:uFillTx/>
              <a:latin typeface="#9Slide03 Arima Madurai" panose="020B0604020202020204" charset="-93"/>
              <a:cs typeface="#9Slide03 Arima Madurai" panose="020B0604020202020204" charset="-93"/>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FDCBBE-32EF-A15D-3695-12E15D1D38AC}"/>
                  </a:ext>
                </a:extLst>
              </p:cNvPr>
              <p:cNvSpPr txBox="1"/>
              <p:nvPr/>
            </p:nvSpPr>
            <p:spPr>
              <a:xfrm>
                <a:off x="4320139" y="1953342"/>
                <a:ext cx="3551722" cy="461665"/>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3 369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0000"/>
                    </a:solidFill>
                    <a:latin typeface="#9Slide03 Arima Madurai" panose="020B0604020202020204" charset="-93"/>
                    <a:cs typeface="#9Slide03 Arima Madurai" panose="020B0604020202020204" charset="-93"/>
                  </a:rPr>
                  <a:t> 3 3*9 </a:t>
                </a:r>
                <a14:m>
                  <m:oMath xmlns:m="http://schemas.openxmlformats.org/officeDocument/2006/math">
                    <m:r>
                      <a:rPr lang="vi-VN" sz="2400" i="1" smtClean="0">
                        <a:solidFill>
                          <a:srgbClr val="00000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0000"/>
                    </a:solidFill>
                    <a:latin typeface="#9Slide03 Arima Madurai" panose="020B0604020202020204" charset="-93"/>
                    <a:cs typeface="#9Slide03 Arima Madurai" panose="020B0604020202020204" charset="-93"/>
                  </a:rPr>
                  <a:t> 3 389 .</a:t>
                </a:r>
              </a:p>
            </p:txBody>
          </p:sp>
        </mc:Choice>
        <mc:Fallback xmlns="">
          <p:sp>
            <p:nvSpPr>
              <p:cNvPr id="3" name="TextBox 2">
                <a:extLst>
                  <a:ext uri="{FF2B5EF4-FFF2-40B4-BE49-F238E27FC236}">
                    <a16:creationId xmlns:a16="http://schemas.microsoft.com/office/drawing/2014/main" id="{E7FDCBBE-32EF-A15D-3695-12E15D1D38AC}"/>
                  </a:ext>
                </a:extLst>
              </p:cNvPr>
              <p:cNvSpPr txBox="1">
                <a:spLocks noRot="1" noChangeAspect="1" noMove="1" noResize="1" noEditPoints="1" noAdjustHandles="1" noChangeArrowheads="1" noChangeShapeType="1" noTextEdit="1"/>
              </p:cNvSpPr>
              <p:nvPr/>
            </p:nvSpPr>
            <p:spPr>
              <a:xfrm>
                <a:off x="4320139" y="1953342"/>
                <a:ext cx="3551722" cy="461665"/>
              </a:xfrm>
              <a:prstGeom prst="rect">
                <a:avLst/>
              </a:prstGeom>
              <a:blipFill>
                <a:blip r:embed="rId3"/>
                <a:stretch>
                  <a:fillRect l="-2749" t="-7895" b="-31579"/>
                </a:stretch>
              </a:blipFill>
            </p:spPr>
            <p:txBody>
              <a:bodyPr/>
              <a:lstStyle/>
              <a:p>
                <a:r>
                  <a:rPr lang="vi-VN">
                    <a:noFill/>
                  </a:rPr>
                  <a:t> </a:t>
                </a:r>
              </a:p>
            </p:txBody>
          </p:sp>
        </mc:Fallback>
      </mc:AlternateContent>
      <p:cxnSp>
        <p:nvCxnSpPr>
          <p:cNvPr id="7" name="Straight Connector 6">
            <a:extLst>
              <a:ext uri="{FF2B5EF4-FFF2-40B4-BE49-F238E27FC236}">
                <a16:creationId xmlns:a16="http://schemas.microsoft.com/office/drawing/2014/main" id="{EFE2F252-3B3C-CD25-4519-3C864BC5DC76}"/>
              </a:ext>
            </a:extLst>
          </p:cNvPr>
          <p:cNvCxnSpPr>
            <a:cxnSpLocks/>
          </p:cNvCxnSpPr>
          <p:nvPr/>
        </p:nvCxnSpPr>
        <p:spPr>
          <a:xfrm>
            <a:off x="5544151" y="1953342"/>
            <a:ext cx="66826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3A6718-E606-FE5D-B37D-8BCF24359722}"/>
                  </a:ext>
                </a:extLst>
              </p:cNvPr>
              <p:cNvSpPr txBox="1"/>
              <p:nvPr/>
            </p:nvSpPr>
            <p:spPr>
              <a:xfrm>
                <a:off x="1674796" y="2419371"/>
                <a:ext cx="9394256" cy="1154162"/>
              </a:xfrm>
              <a:prstGeom prst="rect">
                <a:avLst/>
              </a:prstGeom>
              <a:noFill/>
            </p:spPr>
            <p:txBody>
              <a:bodyPr wrap="square" rtlCol="0">
                <a:spAutoFit/>
              </a:bodyPr>
              <a:lstStyle/>
              <a:p>
                <a:pPr>
                  <a:lnSpc>
                    <a:spcPct val="150000"/>
                  </a:lnSpc>
                </a:pPr>
                <a:r>
                  <a:rPr lang="vi-VN" sz="2400" b="0" i="0" dirty="0">
                    <a:solidFill>
                      <a:srgbClr val="002060"/>
                    </a:solidFill>
                    <a:effectLst/>
                    <a:highlight>
                      <a:srgbClr val="FFFFFF"/>
                    </a:highlight>
                    <a:latin typeface="#9Slide03 Arima Madurai" panose="020B0604020202020204" charset="-93"/>
                    <a:cs typeface="#9Slide03 Arima Madurai" panose="020B0604020202020204" charset="-93"/>
                  </a:rPr>
                  <a:t>Ta có số cần điền ở vị trí * là chữ số hàng chục của số 3 3*9 nên * phải là số tự nhiên thỏa mãn 0 </a:t>
                </a:r>
                <a14:m>
                  <m:oMath xmlns:m="http://schemas.openxmlformats.org/officeDocument/2006/math">
                    <m:r>
                      <a:rPr lang="vi-VN" sz="2400" b="0" i="1" smtClean="0">
                        <a:solidFill>
                          <a:srgbClr val="002060"/>
                        </a:solidFill>
                        <a:effectLst/>
                        <a:highlight>
                          <a:srgbClr val="FFFFFF"/>
                        </a:highlight>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2060"/>
                    </a:solidFill>
                    <a:latin typeface="#9Slide03 Arima Madurai" panose="020B0604020202020204" charset="-93"/>
                    <a:cs typeface="#9Slide03 Arima Madurai" panose="020B0604020202020204" charset="-93"/>
                  </a:rPr>
                  <a:t> * </a:t>
                </a:r>
                <a14:m>
                  <m:oMath xmlns:m="http://schemas.openxmlformats.org/officeDocument/2006/math">
                    <m:r>
                      <a:rPr lang="vi-VN" sz="2400" i="1" smtClean="0">
                        <a:solidFill>
                          <a:srgbClr val="002060"/>
                        </a:solidFill>
                        <a:latin typeface="Cambria Math" panose="02040503050406030204" pitchFamily="18" charset="0"/>
                        <a:ea typeface="Cambria Math" panose="02040503050406030204" pitchFamily="18" charset="0"/>
                        <a:cs typeface="#9Slide03 Arima Madurai" panose="020B0604020202020204" charset="-93"/>
                      </a:rPr>
                      <m:t>≤</m:t>
                    </m:r>
                  </m:oMath>
                </a14:m>
                <a:r>
                  <a:rPr lang="vi-VN" sz="2400" dirty="0">
                    <a:solidFill>
                      <a:srgbClr val="002060"/>
                    </a:solidFill>
                    <a:latin typeface="#9Slide03 Arima Madurai" panose="020B0604020202020204" charset="-93"/>
                    <a:cs typeface="#9Slide03 Arima Madurai" panose="020B0604020202020204" charset="-93"/>
                  </a:rPr>
                  <a:t> 9. (1)</a:t>
                </a:r>
              </a:p>
            </p:txBody>
          </p:sp>
        </mc:Choice>
        <mc:Fallback xmlns="">
          <p:sp>
            <p:nvSpPr>
              <p:cNvPr id="9" name="TextBox 8">
                <a:extLst>
                  <a:ext uri="{FF2B5EF4-FFF2-40B4-BE49-F238E27FC236}">
                    <a16:creationId xmlns:a16="http://schemas.microsoft.com/office/drawing/2014/main" id="{753A6718-E606-FE5D-B37D-8BCF24359722}"/>
                  </a:ext>
                </a:extLst>
              </p:cNvPr>
              <p:cNvSpPr txBox="1">
                <a:spLocks noRot="1" noChangeAspect="1" noMove="1" noResize="1" noEditPoints="1" noAdjustHandles="1" noChangeArrowheads="1" noChangeShapeType="1" noTextEdit="1"/>
              </p:cNvSpPr>
              <p:nvPr/>
            </p:nvSpPr>
            <p:spPr>
              <a:xfrm>
                <a:off x="1674796" y="2419371"/>
                <a:ext cx="9394256" cy="1154162"/>
              </a:xfrm>
              <a:prstGeom prst="rect">
                <a:avLst/>
              </a:prstGeom>
              <a:blipFill>
                <a:blip r:embed="rId4"/>
                <a:stretch>
                  <a:fillRect l="-1038" b="-12169"/>
                </a:stretch>
              </a:blipFill>
            </p:spPr>
            <p:txBody>
              <a:bodyPr/>
              <a:lstStyle/>
              <a:p>
                <a:r>
                  <a:rPr lang="vi-VN">
                    <a:noFill/>
                  </a:rPr>
                  <a:t> </a:t>
                </a:r>
              </a:p>
            </p:txBody>
          </p:sp>
        </mc:Fallback>
      </mc:AlternateContent>
      <p:cxnSp>
        <p:nvCxnSpPr>
          <p:cNvPr id="19" name="Straight Connector 18">
            <a:extLst>
              <a:ext uri="{FF2B5EF4-FFF2-40B4-BE49-F238E27FC236}">
                <a16:creationId xmlns:a16="http://schemas.microsoft.com/office/drawing/2014/main" id="{179419BF-E650-08A9-8B88-3BED15EDA64F}"/>
              </a:ext>
            </a:extLst>
          </p:cNvPr>
          <p:cNvCxnSpPr>
            <a:cxnSpLocks/>
          </p:cNvCxnSpPr>
          <p:nvPr/>
        </p:nvCxnSpPr>
        <p:spPr>
          <a:xfrm>
            <a:off x="8945667" y="2569951"/>
            <a:ext cx="66826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6AEFCB-62D1-2FEC-5501-F0F867B0E752}"/>
                  </a:ext>
                </a:extLst>
              </p:cNvPr>
              <p:cNvSpPr txBox="1"/>
              <p:nvPr/>
            </p:nvSpPr>
            <p:spPr>
              <a:xfrm>
                <a:off x="1674796" y="3611853"/>
                <a:ext cx="9134375" cy="1708160"/>
              </a:xfrm>
              <a:prstGeom prst="rect">
                <a:avLst/>
              </a:prstGeom>
              <a:noFill/>
            </p:spPr>
            <p:txBody>
              <a:bodyPr wrap="square" rtlCol="0">
                <a:spAutoFit/>
              </a:bodyPr>
              <a:lstStyle/>
              <a:p>
                <a:pPr>
                  <a:lnSpc>
                    <a:spcPct val="150000"/>
                  </a:lnSpc>
                </a:pPr>
                <a:r>
                  <a:rPr lang="vi-VN" sz="2400" dirty="0">
                    <a:solidFill>
                      <a:srgbClr val="002060"/>
                    </a:solidFill>
                    <a:latin typeface="#9Slide03 Arima Madurai" panose="020B0604020202020204" charset="-93"/>
                    <a:cs typeface="#9Slide03 Arima Madurai" panose="020B0604020202020204" charset="-93"/>
                  </a:rPr>
                  <a:t>Mà  3 369 </a:t>
                </a:r>
                <a14:m>
                  <m:oMath xmlns:m="http://schemas.openxmlformats.org/officeDocument/2006/math">
                    <m:r>
                      <a:rPr lang="vi-VN" sz="2400" i="1" smtClean="0">
                        <a:solidFill>
                          <a:srgbClr val="00206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2060"/>
                    </a:solidFill>
                    <a:latin typeface="#9Slide03 Arima Madurai" panose="020B0604020202020204" charset="-93"/>
                    <a:cs typeface="#9Slide03 Arima Madurai" panose="020B0604020202020204" charset="-93"/>
                  </a:rPr>
                  <a:t> 3 3*9 </a:t>
                </a:r>
                <a14:m>
                  <m:oMath xmlns:m="http://schemas.openxmlformats.org/officeDocument/2006/math">
                    <m:r>
                      <a:rPr lang="vi-VN" sz="2400" i="1" smtClean="0">
                        <a:solidFill>
                          <a:srgbClr val="00206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2060"/>
                    </a:solidFill>
                    <a:latin typeface="#9Slide03 Arima Madurai" panose="020B0604020202020204" charset="-93"/>
                    <a:cs typeface="#9Slide03 Arima Madurai" panose="020B0604020202020204" charset="-93"/>
                  </a:rPr>
                  <a:t> 3 389 với các số 3 369; 3 3*9; 3 389 đều là các số có bốn chữ số với các chữ số hàng nghìn, hàng trăm và hàng đơn vị giống nhau nên ta chỉ so sánh các chữ số hàng chục. </a:t>
                </a:r>
              </a:p>
            </p:txBody>
          </p:sp>
        </mc:Choice>
        <mc:Fallback xmlns="">
          <p:sp>
            <p:nvSpPr>
              <p:cNvPr id="23" name="TextBox 22">
                <a:extLst>
                  <a:ext uri="{FF2B5EF4-FFF2-40B4-BE49-F238E27FC236}">
                    <a16:creationId xmlns:a16="http://schemas.microsoft.com/office/drawing/2014/main" id="{396AEFCB-62D1-2FEC-5501-F0F867B0E752}"/>
                  </a:ext>
                </a:extLst>
              </p:cNvPr>
              <p:cNvSpPr txBox="1">
                <a:spLocks noRot="1" noChangeAspect="1" noMove="1" noResize="1" noEditPoints="1" noAdjustHandles="1" noChangeArrowheads="1" noChangeShapeType="1" noTextEdit="1"/>
              </p:cNvSpPr>
              <p:nvPr/>
            </p:nvSpPr>
            <p:spPr>
              <a:xfrm>
                <a:off x="1674796" y="3611853"/>
                <a:ext cx="9134375" cy="1708160"/>
              </a:xfrm>
              <a:prstGeom prst="rect">
                <a:avLst/>
              </a:prstGeom>
              <a:blipFill>
                <a:blip r:embed="rId5"/>
                <a:stretch>
                  <a:fillRect l="-1068" b="-6762"/>
                </a:stretch>
              </a:blipFill>
            </p:spPr>
            <p:txBody>
              <a:bodyPr/>
              <a:lstStyle/>
              <a:p>
                <a:r>
                  <a:rPr lang="vi-VN">
                    <a:noFill/>
                  </a:rPr>
                  <a:t> </a:t>
                </a:r>
              </a:p>
            </p:txBody>
          </p:sp>
        </mc:Fallback>
      </mc:AlternateContent>
      <p:cxnSp>
        <p:nvCxnSpPr>
          <p:cNvPr id="24" name="Straight Connector 23">
            <a:extLst>
              <a:ext uri="{FF2B5EF4-FFF2-40B4-BE49-F238E27FC236}">
                <a16:creationId xmlns:a16="http://schemas.microsoft.com/office/drawing/2014/main" id="{73E13E91-A5B2-E301-0C7E-3D2115EF8C4E}"/>
              </a:ext>
            </a:extLst>
          </p:cNvPr>
          <p:cNvCxnSpPr>
            <a:cxnSpLocks/>
          </p:cNvCxnSpPr>
          <p:nvPr/>
        </p:nvCxnSpPr>
        <p:spPr>
          <a:xfrm>
            <a:off x="3482740" y="3722798"/>
            <a:ext cx="66826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6BC0ECB-6CD6-4AD8-A37B-1203F229B607}"/>
                  </a:ext>
                </a:extLst>
              </p:cNvPr>
              <p:cNvSpPr txBox="1"/>
              <p:nvPr/>
            </p:nvSpPr>
            <p:spPr>
              <a:xfrm>
                <a:off x="1674795" y="5425708"/>
                <a:ext cx="4138863" cy="461665"/>
              </a:xfrm>
              <a:prstGeom prst="rect">
                <a:avLst/>
              </a:prstGeom>
              <a:noFill/>
            </p:spPr>
            <p:txBody>
              <a:bodyPr wrap="square" rtlCol="0">
                <a:spAutoFit/>
              </a:bodyPr>
              <a:lstStyle/>
              <a:p>
                <a:r>
                  <a:rPr lang="vi-VN" sz="2400" dirty="0">
                    <a:solidFill>
                      <a:srgbClr val="002060"/>
                    </a:solidFill>
                    <a:latin typeface="#9Slide03 Arima Madurai" panose="020B0604020202020204" charset="-93"/>
                    <a:cs typeface="#9Slide03 Arima Madurai" panose="020B0604020202020204" charset="-93"/>
                  </a:rPr>
                  <a:t>Khi đó ta có: 6 </a:t>
                </a:r>
                <a14:m>
                  <m:oMath xmlns:m="http://schemas.openxmlformats.org/officeDocument/2006/math">
                    <m:r>
                      <a:rPr lang="vi-VN" sz="2400" i="1" smtClean="0">
                        <a:solidFill>
                          <a:srgbClr val="00206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2060"/>
                    </a:solidFill>
                    <a:latin typeface="#9Slide03 Arima Madurai" panose="020B0604020202020204" charset="-93"/>
                    <a:cs typeface="#9Slide03 Arima Madurai" panose="020B0604020202020204" charset="-93"/>
                  </a:rPr>
                  <a:t> * </a:t>
                </a:r>
                <a14:m>
                  <m:oMath xmlns:m="http://schemas.openxmlformats.org/officeDocument/2006/math">
                    <m:r>
                      <a:rPr lang="vi-VN" sz="2400" i="1" smtClean="0">
                        <a:solidFill>
                          <a:srgbClr val="002060"/>
                        </a:solidFill>
                        <a:latin typeface="Cambria Math" panose="02040503050406030204" pitchFamily="18" charset="0"/>
                        <a:ea typeface="Cambria Math" panose="02040503050406030204" pitchFamily="18" charset="0"/>
                        <a:cs typeface="#9Slide03 Arima Madurai" panose="020B0604020202020204" charset="-93"/>
                      </a:rPr>
                      <m:t>&lt;</m:t>
                    </m:r>
                  </m:oMath>
                </a14:m>
                <a:r>
                  <a:rPr lang="vi-VN" sz="2400" dirty="0">
                    <a:solidFill>
                      <a:srgbClr val="002060"/>
                    </a:solidFill>
                    <a:latin typeface="#9Slide03 Arima Madurai" panose="020B0604020202020204" charset="-93"/>
                    <a:cs typeface="#9Slide03 Arima Madurai" panose="020B0604020202020204" charset="-93"/>
                  </a:rPr>
                  <a:t> 8. (2) </a:t>
                </a:r>
              </a:p>
            </p:txBody>
          </p:sp>
        </mc:Choice>
        <mc:Fallback xmlns="">
          <p:sp>
            <p:nvSpPr>
              <p:cNvPr id="25" name="TextBox 24">
                <a:extLst>
                  <a:ext uri="{FF2B5EF4-FFF2-40B4-BE49-F238E27FC236}">
                    <a16:creationId xmlns:a16="http://schemas.microsoft.com/office/drawing/2014/main" id="{46BC0ECB-6CD6-4AD8-A37B-1203F229B607}"/>
                  </a:ext>
                </a:extLst>
              </p:cNvPr>
              <p:cNvSpPr txBox="1">
                <a:spLocks noRot="1" noChangeAspect="1" noMove="1" noResize="1" noEditPoints="1" noAdjustHandles="1" noChangeArrowheads="1" noChangeShapeType="1" noTextEdit="1"/>
              </p:cNvSpPr>
              <p:nvPr/>
            </p:nvSpPr>
            <p:spPr>
              <a:xfrm>
                <a:off x="1674795" y="5425708"/>
                <a:ext cx="4138863" cy="461665"/>
              </a:xfrm>
              <a:prstGeom prst="rect">
                <a:avLst/>
              </a:prstGeom>
              <a:blipFill>
                <a:blip r:embed="rId6"/>
                <a:stretch>
                  <a:fillRect l="-2356" t="-7895" b="-31579"/>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1955F4F4-89FF-49F7-1591-DE87396DEC81}"/>
              </a:ext>
            </a:extLst>
          </p:cNvPr>
          <p:cNvSpPr txBox="1"/>
          <p:nvPr/>
        </p:nvSpPr>
        <p:spPr>
          <a:xfrm>
            <a:off x="1674795" y="6006172"/>
            <a:ext cx="4735630" cy="461665"/>
          </a:xfrm>
          <a:prstGeom prst="rect">
            <a:avLst/>
          </a:prstGeom>
          <a:noFill/>
        </p:spPr>
        <p:txBody>
          <a:bodyPr wrap="square" rtlCol="0">
            <a:spAutoFit/>
          </a:bodyPr>
          <a:lstStyle/>
          <a:p>
            <a:r>
              <a:rPr lang="vi-VN" sz="2400" dirty="0">
                <a:solidFill>
                  <a:srgbClr val="002060"/>
                </a:solidFill>
                <a:latin typeface="#9Slide03 Arima Madurai" panose="020B0604020202020204" charset="-93"/>
                <a:cs typeface="#9Slide03 Arima Madurai" panose="020B0604020202020204" charset="-93"/>
              </a:rPr>
              <a:t>Từ (1) và (2) suy ra * phải là số 7.</a:t>
            </a:r>
          </a:p>
        </p:txBody>
      </p:sp>
      <p:pic>
        <p:nvPicPr>
          <p:cNvPr id="6" name="Picture 5">
            <a:extLst>
              <a:ext uri="{FF2B5EF4-FFF2-40B4-BE49-F238E27FC236}">
                <a16:creationId xmlns:a16="http://schemas.microsoft.com/office/drawing/2014/main" id="{036A271F-38DB-084D-9AFE-BAFF79E500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2" name="Arrow: Chevron 1">
            <a:extLst>
              <a:ext uri="{FF2B5EF4-FFF2-40B4-BE49-F238E27FC236}">
                <a16:creationId xmlns:a16="http://schemas.microsoft.com/office/drawing/2014/main" id="{28069617-540B-CFED-D4A6-C67D1993F4A1}"/>
              </a:ext>
            </a:extLst>
          </p:cNvPr>
          <p:cNvSpPr/>
          <p:nvPr/>
        </p:nvSpPr>
        <p:spPr>
          <a:xfrm rot="10800000">
            <a:off x="6256415" y="259783"/>
            <a:ext cx="5611532" cy="507134"/>
          </a:xfrm>
          <a:prstGeom prst="chevr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TextBox 9">
            <a:extLst>
              <a:ext uri="{FF2B5EF4-FFF2-40B4-BE49-F238E27FC236}">
                <a16:creationId xmlns:a16="http://schemas.microsoft.com/office/drawing/2014/main" id="{3DAD7EAD-4EA6-D570-E1F3-6DEB341EDF6C}"/>
              </a:ext>
            </a:extLst>
          </p:cNvPr>
          <p:cNvSpPr txBox="1"/>
          <p:nvPr/>
        </p:nvSpPr>
        <p:spPr>
          <a:xfrm>
            <a:off x="6491543" y="251175"/>
            <a:ext cx="5301771" cy="523220"/>
          </a:xfrm>
          <a:prstGeom prst="rect">
            <a:avLst/>
          </a:prstGeom>
          <a:noFill/>
        </p:spPr>
        <p:txBody>
          <a:bodyPr wrap="square" rtlCol="0">
            <a:spAutoFit/>
          </a:bodyPr>
          <a:lstStyle/>
          <a:p>
            <a:r>
              <a:rPr lang="vi-VN" sz="2800" dirty="0">
                <a:solidFill>
                  <a:srgbClr val="000000"/>
                </a:solidFill>
                <a:latin typeface="#9Slide03 Jura Bold" panose="00000800000000000000" pitchFamily="2" charset="0"/>
              </a:rPr>
              <a:t>SO SÁNH CÁC SỐ TỰ NHIÊN</a:t>
            </a:r>
          </a:p>
        </p:txBody>
      </p:sp>
      <p:pic>
        <p:nvPicPr>
          <p:cNvPr id="14" name="Graphic 13">
            <a:extLst>
              <a:ext uri="{FF2B5EF4-FFF2-40B4-BE49-F238E27FC236}">
                <a16:creationId xmlns:a16="http://schemas.microsoft.com/office/drawing/2014/main" id="{CC3DE25E-9C79-FA33-D5E0-203C96FF61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026" y="1172979"/>
            <a:ext cx="291235" cy="569853"/>
          </a:xfrm>
          <a:prstGeom prst="rect">
            <a:avLst/>
          </a:prstGeom>
        </p:spPr>
      </p:pic>
    </p:spTree>
    <p:extLst>
      <p:ext uri="{BB962C8B-B14F-4D97-AF65-F5344CB8AC3E}">
        <p14:creationId xmlns:p14="http://schemas.microsoft.com/office/powerpoint/2010/main" val="4110506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8" presetClass="emph" presetSubtype="0" fill="hold" nodeType="withEffect">
                                  <p:stCondLst>
                                    <p:cond delay="0"/>
                                  </p:stCondLst>
                                  <p:childTnLst>
                                    <p:animRot by="21600000">
                                      <p:cBhvr>
                                        <p:cTn id="9" dur="2000" fill="hold"/>
                                        <p:tgtEl>
                                          <p:spTgt spid="1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1818;p46">
            <a:extLst>
              <a:ext uri="{FF2B5EF4-FFF2-40B4-BE49-F238E27FC236}">
                <a16:creationId xmlns:a16="http://schemas.microsoft.com/office/drawing/2014/main" id="{F2FFD808-65CC-09B7-815A-024419695549}"/>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14" name="TextBox 13">
            <a:extLst>
              <a:ext uri="{FF2B5EF4-FFF2-40B4-BE49-F238E27FC236}">
                <a16:creationId xmlns:a16="http://schemas.microsoft.com/office/drawing/2014/main" id="{699319D7-8AE9-3405-103F-2AE7A78198B1}"/>
              </a:ext>
            </a:extLst>
          </p:cNvPr>
          <p:cNvSpPr txBox="1"/>
          <p:nvPr/>
        </p:nvSpPr>
        <p:spPr>
          <a:xfrm>
            <a:off x="1145555" y="1772383"/>
            <a:ext cx="542587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0; 1; 2; 3; ... </a:t>
            </a:r>
            <a:r>
              <a:rPr lang="en-US" sz="2400" dirty="0" err="1">
                <a:solidFill>
                  <a:srgbClr val="263238"/>
                </a:solidFill>
                <a:latin typeface="#9Slide03 Arima Madurai" panose="00000500000000000000" pitchFamily="2" charset="0"/>
                <a:cs typeface="#9Slide03 Arima Madurai" panose="00000500000000000000" pitchFamily="2" charset="0"/>
              </a:rPr>
              <a:t>là</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nhiên</a:t>
            </a:r>
            <a:r>
              <a:rPr lang="en-US" sz="2400" dirty="0">
                <a:solidFill>
                  <a:srgbClr val="263238"/>
                </a:solidFill>
                <a:latin typeface="#9Slide03 Arima Madurai" panose="00000500000000000000" pitchFamily="2" charset="0"/>
                <a:cs typeface="#9Slide03 Arima Madurai" panose="00000500000000000000" pitchFamily="2" charset="0"/>
              </a:rPr>
              <a:t>.</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5" name="Google Shape;1815;p46">
            <a:extLst>
              <a:ext uri="{FF2B5EF4-FFF2-40B4-BE49-F238E27FC236}">
                <a16:creationId xmlns:a16="http://schemas.microsoft.com/office/drawing/2014/main" id="{9DFC3D43-A2FE-278B-F2BD-E1DDD081213B}"/>
              </a:ext>
            </a:extLst>
          </p:cNvPr>
          <p:cNvSpPr/>
          <p:nvPr/>
        </p:nvSpPr>
        <p:spPr>
          <a:xfrm rot="13532356">
            <a:off x="952453" y="1908138"/>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1815;p46">
            <a:extLst>
              <a:ext uri="{FF2B5EF4-FFF2-40B4-BE49-F238E27FC236}">
                <a16:creationId xmlns:a16="http://schemas.microsoft.com/office/drawing/2014/main" id="{C7AB43D3-6919-F342-8117-BFCB6A73C34A}"/>
              </a:ext>
            </a:extLst>
          </p:cNvPr>
          <p:cNvSpPr/>
          <p:nvPr/>
        </p:nvSpPr>
        <p:spPr>
          <a:xfrm rot="13532356">
            <a:off x="972118" y="2638734"/>
            <a:ext cx="151657" cy="151657"/>
          </a:xfrm>
          <a:prstGeom prst="ellipse">
            <a:avLst/>
          </a:prstGeom>
          <a:solidFill>
            <a:srgbClr val="B930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TextBox 16">
            <a:extLst>
              <a:ext uri="{FF2B5EF4-FFF2-40B4-BE49-F238E27FC236}">
                <a16:creationId xmlns:a16="http://schemas.microsoft.com/office/drawing/2014/main" id="{F7DB3E85-9764-41E5-C959-4BBCF2DD6FF4}"/>
              </a:ext>
            </a:extLst>
          </p:cNvPr>
          <p:cNvSpPr txBox="1"/>
          <p:nvPr/>
        </p:nvSpPr>
        <p:spPr>
          <a:xfrm>
            <a:off x="1135515" y="2488502"/>
            <a:ext cx="3946624"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Tập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hợp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nhiên</a:t>
            </a:r>
            <a:r>
              <a:rPr lang="en-US" sz="2400" dirty="0">
                <a:solidFill>
                  <a:srgbClr val="263238"/>
                </a:solidFill>
                <a:latin typeface="#9Slide03 Arima Madurai" panose="00000500000000000000" pitchFamily="2" charset="0"/>
                <a:cs typeface="#9Slide03 Arima Madurai" panose="00000500000000000000" pitchFamily="2" charset="0"/>
              </a:rPr>
              <a:t> </a:t>
            </a:r>
            <a:r>
              <a:rPr lang="vi-VN" sz="2400" dirty="0">
                <a:solidFill>
                  <a:srgbClr val="263238"/>
                </a:solidFill>
                <a:latin typeface="#9Slide03 Arima Madurai" panose="00000500000000000000" pitchFamily="2" charset="0"/>
                <a:cs typeface="#9Slide03 Arima Madurai" panose="00000500000000000000" pitchFamily="2" charset="0"/>
              </a:rPr>
              <a:t>là</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FCB501D-03C5-9121-0EED-4C5E08B7A4AF}"/>
                  </a:ext>
                </a:extLst>
              </p:cNvPr>
              <p:cNvSpPr txBox="1"/>
              <p:nvPr/>
            </p:nvSpPr>
            <p:spPr>
              <a:xfrm flipH="1">
                <a:off x="4848509" y="2395252"/>
                <a:ext cx="39725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ℕ</m:t>
                      </m:r>
                    </m:oMath>
                  </m:oMathPara>
                </a14:m>
                <a:endParaRPr lang="en-US" sz="2800" dirty="0">
                  <a:solidFill>
                    <a:srgbClr val="000000"/>
                  </a:solidFill>
                  <a:latin typeface="#9Slide03 Ample" panose="02000000000000000000" pitchFamily="2" charset="0"/>
                </a:endParaRPr>
              </a:p>
            </p:txBody>
          </p:sp>
        </mc:Choice>
        <mc:Fallback xmlns="">
          <p:sp>
            <p:nvSpPr>
              <p:cNvPr id="18" name="TextBox 17">
                <a:extLst>
                  <a:ext uri="{FF2B5EF4-FFF2-40B4-BE49-F238E27FC236}">
                    <a16:creationId xmlns:a16="http://schemas.microsoft.com/office/drawing/2014/main" id="{DFCB501D-03C5-9121-0EED-4C5E08B7A4AF}"/>
                  </a:ext>
                </a:extLst>
              </p:cNvPr>
              <p:cNvSpPr txBox="1">
                <a:spLocks noRot="1" noChangeAspect="1" noMove="1" noResize="1" noEditPoints="1" noAdjustHandles="1" noChangeArrowheads="1" noChangeShapeType="1" noTextEdit="1"/>
              </p:cNvSpPr>
              <p:nvPr/>
            </p:nvSpPr>
            <p:spPr>
              <a:xfrm flipH="1">
                <a:off x="4848509" y="2395252"/>
                <a:ext cx="397257" cy="523220"/>
              </a:xfrm>
              <a:prstGeom prst="rect">
                <a:avLst/>
              </a:prstGeom>
              <a:blipFill>
                <a:blip r:embed="rId3"/>
                <a:stretch>
                  <a:fillRect/>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E531B739-FF0B-B7A3-FEF2-93BE573903AE}"/>
              </a:ext>
            </a:extLst>
          </p:cNvPr>
          <p:cNvSpPr txBox="1"/>
          <p:nvPr/>
        </p:nvSpPr>
        <p:spPr>
          <a:xfrm>
            <a:off x="5082139" y="2477735"/>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0000"/>
                </a:solidFill>
                <a:latin typeface="#9Slide03 Arima Madurai" panose="00000500000000000000" pitchFamily="2" charset="0"/>
                <a:cs typeface="#9Slide03 Arima Madurai" panose="00000500000000000000" pitchFamily="2" charset="0"/>
              </a:rPr>
              <a:t>=  {0; 1; 2; 3; ...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21" name="Google Shape;1815;p46">
            <a:extLst>
              <a:ext uri="{FF2B5EF4-FFF2-40B4-BE49-F238E27FC236}">
                <a16:creationId xmlns:a16="http://schemas.microsoft.com/office/drawing/2014/main" id="{CDD546E2-453B-D3A7-F489-02124A50CE22}"/>
              </a:ext>
            </a:extLst>
          </p:cNvPr>
          <p:cNvSpPr/>
          <p:nvPr/>
        </p:nvSpPr>
        <p:spPr>
          <a:xfrm rot="13532356">
            <a:off x="952454" y="3286756"/>
            <a:ext cx="151657" cy="151657"/>
          </a:xfrm>
          <a:prstGeom prst="ellipse">
            <a:avLst/>
          </a:prstGeom>
          <a:solidFill>
            <a:srgbClr val="F3CC32">
              <a:lumMod val="75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TextBox 21">
            <a:extLst>
              <a:ext uri="{FF2B5EF4-FFF2-40B4-BE49-F238E27FC236}">
                <a16:creationId xmlns:a16="http://schemas.microsoft.com/office/drawing/2014/main" id="{C5E6503C-9A86-E024-931E-7F99F1CBEBB4}"/>
              </a:ext>
            </a:extLst>
          </p:cNvPr>
          <p:cNvSpPr txBox="1"/>
          <p:nvPr/>
        </p:nvSpPr>
        <p:spPr>
          <a:xfrm>
            <a:off x="1135515" y="3211244"/>
            <a:ext cx="468776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Tập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hợp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nhiên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khác</a:t>
            </a:r>
            <a:r>
              <a:rPr lang="en-US" sz="2400" dirty="0">
                <a:solidFill>
                  <a:srgbClr val="263238"/>
                </a:solidFill>
                <a:latin typeface="#9Slide03 Arima Madurai" panose="00000500000000000000" pitchFamily="2" charset="0"/>
                <a:cs typeface="#9Slide03 Arima Madurai" panose="00000500000000000000" pitchFamily="2" charset="0"/>
              </a:rPr>
              <a:t> 0 </a:t>
            </a:r>
            <a:r>
              <a:rPr lang="vi-VN" sz="2400" dirty="0">
                <a:solidFill>
                  <a:srgbClr val="263238"/>
                </a:solidFill>
                <a:latin typeface="#9Slide03 Arima Madurai" panose="00000500000000000000" pitchFamily="2" charset="0"/>
                <a:cs typeface="#9Slide03 Arima Madurai" panose="00000500000000000000" pitchFamily="2" charset="0"/>
              </a:rPr>
              <a:t>là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19EB5C6-C744-E243-29FE-086C1A50C96C}"/>
                  </a:ext>
                </a:extLst>
              </p:cNvPr>
              <p:cNvSpPr txBox="1"/>
              <p:nvPr/>
            </p:nvSpPr>
            <p:spPr>
              <a:xfrm>
                <a:off x="5970087" y="310731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000000"/>
                              </a:solidFill>
                              <a:latin typeface="Cambria Math" panose="02040503050406030204" pitchFamily="18" charset="0"/>
                            </a:rPr>
                          </m:ctrlPr>
                        </m:sSupPr>
                        <m:e>
                          <m:r>
                            <a:rPr lang="en-US" sz="2800" i="1" smtClean="0">
                              <a:solidFill>
                                <a:srgbClr val="000000"/>
                              </a:solidFill>
                              <a:latin typeface="Cambria Math" panose="02040503050406030204" pitchFamily="18" charset="0"/>
                            </a:rPr>
                            <m:t>ℕ</m:t>
                          </m:r>
                        </m:e>
                        <m:sup>
                          <m:r>
                            <a:rPr lang="en-US" sz="2800" i="1" smtClean="0">
                              <a:solidFill>
                                <a:srgbClr val="000000"/>
                              </a:solidFill>
                              <a:latin typeface="Cambria Math" panose="02040503050406030204" pitchFamily="18" charset="0"/>
                            </a:rPr>
                            <m:t>∗</m:t>
                          </m:r>
                        </m:sup>
                      </m:sSup>
                    </m:oMath>
                  </m:oMathPara>
                </a14:m>
                <a:endParaRPr lang="en-US" sz="2800" dirty="0">
                  <a:solidFill>
                    <a:srgbClr val="263238"/>
                  </a:solidFill>
                  <a:latin typeface="#9Slide03 Ample" panose="02000000000000000000" pitchFamily="2" charset="0"/>
                </a:endParaRPr>
              </a:p>
            </p:txBody>
          </p:sp>
        </mc:Choice>
        <mc:Fallback xmlns="">
          <p:sp>
            <p:nvSpPr>
              <p:cNvPr id="27" name="TextBox 26">
                <a:extLst>
                  <a:ext uri="{FF2B5EF4-FFF2-40B4-BE49-F238E27FC236}">
                    <a16:creationId xmlns:a16="http://schemas.microsoft.com/office/drawing/2014/main" id="{C19EB5C6-C744-E243-29FE-086C1A50C96C}"/>
                  </a:ext>
                </a:extLst>
              </p:cNvPr>
              <p:cNvSpPr txBox="1">
                <a:spLocks noRot="1" noChangeAspect="1" noMove="1" noResize="1" noEditPoints="1" noAdjustHandles="1" noChangeArrowheads="1" noChangeShapeType="1" noTextEdit="1"/>
              </p:cNvSpPr>
              <p:nvPr/>
            </p:nvSpPr>
            <p:spPr>
              <a:xfrm>
                <a:off x="5970087" y="3107317"/>
                <a:ext cx="540774" cy="523220"/>
              </a:xfrm>
              <a:prstGeom prst="rect">
                <a:avLst/>
              </a:prstGeom>
              <a:blipFill>
                <a:blip r:embed="rId4"/>
                <a:stretch>
                  <a:fillRect/>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D7A67421-3940-3081-E7B9-A74E6BEE5CB8}"/>
              </a:ext>
            </a:extLst>
          </p:cNvPr>
          <p:cNvSpPr txBox="1"/>
          <p:nvPr/>
        </p:nvSpPr>
        <p:spPr>
          <a:xfrm>
            <a:off x="6273249" y="3210562"/>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0000"/>
                </a:solidFill>
                <a:latin typeface="#9Slide03 Arima Madurai" panose="00000500000000000000" pitchFamily="2" charset="0"/>
                <a:cs typeface="#9Slide03 Arima Madurai" panose="00000500000000000000" pitchFamily="2" charset="0"/>
              </a:rPr>
              <a:t>=  {1; 2; 3, ...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cxnSp>
        <p:nvCxnSpPr>
          <p:cNvPr id="33" name="Straight Arrow Connector 32">
            <a:extLst>
              <a:ext uri="{FF2B5EF4-FFF2-40B4-BE49-F238E27FC236}">
                <a16:creationId xmlns:a16="http://schemas.microsoft.com/office/drawing/2014/main" id="{81A6D29C-7D6D-CB47-C43F-F35AD97C22B7}"/>
              </a:ext>
            </a:extLst>
          </p:cNvPr>
          <p:cNvCxnSpPr>
            <a:cxnSpLocks/>
          </p:cNvCxnSpPr>
          <p:nvPr/>
        </p:nvCxnSpPr>
        <p:spPr>
          <a:xfrm>
            <a:off x="3166881" y="4911295"/>
            <a:ext cx="5929746" cy="0"/>
          </a:xfrm>
          <a:prstGeom prst="straightConnector1">
            <a:avLst/>
          </a:prstGeom>
          <a:noFill/>
          <a:ln w="25400" cap="flat" cmpd="sng" algn="ctr">
            <a:solidFill>
              <a:srgbClr val="002060"/>
            </a:solidFill>
            <a:prstDash val="solid"/>
            <a:tailEnd type="triangle"/>
          </a:ln>
          <a:effectLst/>
        </p:spPr>
      </p:cxnSp>
      <p:cxnSp>
        <p:nvCxnSpPr>
          <p:cNvPr id="34" name="Straight Connector 33">
            <a:extLst>
              <a:ext uri="{FF2B5EF4-FFF2-40B4-BE49-F238E27FC236}">
                <a16:creationId xmlns:a16="http://schemas.microsoft.com/office/drawing/2014/main" id="{12157455-4240-7D09-BBF3-8CBA54E062E7}"/>
              </a:ext>
            </a:extLst>
          </p:cNvPr>
          <p:cNvCxnSpPr>
            <a:cxnSpLocks/>
          </p:cNvCxnSpPr>
          <p:nvPr/>
        </p:nvCxnSpPr>
        <p:spPr>
          <a:xfrm>
            <a:off x="3166881" y="4835095"/>
            <a:ext cx="0" cy="160973"/>
          </a:xfrm>
          <a:prstGeom prst="line">
            <a:avLst/>
          </a:prstGeom>
          <a:noFill/>
          <a:ln w="19050" cap="flat" cmpd="sng" algn="ctr">
            <a:solidFill>
              <a:srgbClr val="6F2F54">
                <a:shade val="95000"/>
                <a:satMod val="105000"/>
              </a:srgbClr>
            </a:solidFill>
            <a:prstDash val="solid"/>
          </a:ln>
          <a:effectLst/>
        </p:spPr>
      </p:cxnSp>
      <p:cxnSp>
        <p:nvCxnSpPr>
          <p:cNvPr id="35" name="Straight Connector 34">
            <a:extLst>
              <a:ext uri="{FF2B5EF4-FFF2-40B4-BE49-F238E27FC236}">
                <a16:creationId xmlns:a16="http://schemas.microsoft.com/office/drawing/2014/main" id="{6BE2B8D2-BAC0-D39F-B23F-3CD8BB0659DB}"/>
              </a:ext>
            </a:extLst>
          </p:cNvPr>
          <p:cNvCxnSpPr>
            <a:cxnSpLocks/>
          </p:cNvCxnSpPr>
          <p:nvPr/>
        </p:nvCxnSpPr>
        <p:spPr>
          <a:xfrm>
            <a:off x="3794473" y="4835095"/>
            <a:ext cx="0" cy="160973"/>
          </a:xfrm>
          <a:prstGeom prst="line">
            <a:avLst/>
          </a:prstGeom>
          <a:noFill/>
          <a:ln w="19050" cap="flat" cmpd="sng" algn="ctr">
            <a:solidFill>
              <a:srgbClr val="6F2F54">
                <a:shade val="95000"/>
                <a:satMod val="105000"/>
              </a:srgbClr>
            </a:solidFill>
            <a:prstDash val="solid"/>
          </a:ln>
          <a:effectLst/>
        </p:spPr>
      </p:cxnSp>
      <p:cxnSp>
        <p:nvCxnSpPr>
          <p:cNvPr id="36" name="Straight Connector 35">
            <a:extLst>
              <a:ext uri="{FF2B5EF4-FFF2-40B4-BE49-F238E27FC236}">
                <a16:creationId xmlns:a16="http://schemas.microsoft.com/office/drawing/2014/main" id="{4597DCCE-1ADF-E3DC-F120-A69635DDACA6}"/>
              </a:ext>
            </a:extLst>
          </p:cNvPr>
          <p:cNvCxnSpPr>
            <a:cxnSpLocks/>
          </p:cNvCxnSpPr>
          <p:nvPr/>
        </p:nvCxnSpPr>
        <p:spPr>
          <a:xfrm>
            <a:off x="4422065" y="4835095"/>
            <a:ext cx="0" cy="160973"/>
          </a:xfrm>
          <a:prstGeom prst="line">
            <a:avLst/>
          </a:prstGeom>
          <a:noFill/>
          <a:ln w="19050" cap="flat" cmpd="sng" algn="ctr">
            <a:solidFill>
              <a:srgbClr val="6F2F54">
                <a:shade val="95000"/>
                <a:satMod val="105000"/>
              </a:srgbClr>
            </a:solidFill>
            <a:prstDash val="solid"/>
          </a:ln>
          <a:effectLst/>
        </p:spPr>
      </p:cxnSp>
      <p:cxnSp>
        <p:nvCxnSpPr>
          <p:cNvPr id="37" name="Straight Connector 36">
            <a:extLst>
              <a:ext uri="{FF2B5EF4-FFF2-40B4-BE49-F238E27FC236}">
                <a16:creationId xmlns:a16="http://schemas.microsoft.com/office/drawing/2014/main" id="{3DD4366C-3E90-DAD2-5573-2D059F3C723E}"/>
              </a:ext>
            </a:extLst>
          </p:cNvPr>
          <p:cNvCxnSpPr>
            <a:cxnSpLocks/>
          </p:cNvCxnSpPr>
          <p:nvPr/>
        </p:nvCxnSpPr>
        <p:spPr>
          <a:xfrm>
            <a:off x="5049657" y="4835095"/>
            <a:ext cx="0" cy="160973"/>
          </a:xfrm>
          <a:prstGeom prst="line">
            <a:avLst/>
          </a:prstGeom>
          <a:noFill/>
          <a:ln w="19050" cap="flat" cmpd="sng" algn="ctr">
            <a:solidFill>
              <a:srgbClr val="6F2F54">
                <a:shade val="95000"/>
                <a:satMod val="105000"/>
              </a:srgbClr>
            </a:solidFill>
            <a:prstDash val="solid"/>
          </a:ln>
          <a:effectLst/>
        </p:spPr>
      </p:cxnSp>
      <p:cxnSp>
        <p:nvCxnSpPr>
          <p:cNvPr id="38" name="Straight Connector 37">
            <a:extLst>
              <a:ext uri="{FF2B5EF4-FFF2-40B4-BE49-F238E27FC236}">
                <a16:creationId xmlns:a16="http://schemas.microsoft.com/office/drawing/2014/main" id="{8EEA3321-2972-98E3-5A06-0E1917316E60}"/>
              </a:ext>
            </a:extLst>
          </p:cNvPr>
          <p:cNvCxnSpPr>
            <a:cxnSpLocks/>
          </p:cNvCxnSpPr>
          <p:nvPr/>
        </p:nvCxnSpPr>
        <p:spPr>
          <a:xfrm>
            <a:off x="5677249" y="4835095"/>
            <a:ext cx="0" cy="160973"/>
          </a:xfrm>
          <a:prstGeom prst="line">
            <a:avLst/>
          </a:prstGeom>
          <a:noFill/>
          <a:ln w="19050" cap="flat" cmpd="sng" algn="ctr">
            <a:solidFill>
              <a:srgbClr val="6F2F54">
                <a:shade val="95000"/>
                <a:satMod val="105000"/>
              </a:srgbClr>
            </a:solidFill>
            <a:prstDash val="solid"/>
          </a:ln>
          <a:effectLst/>
        </p:spPr>
      </p:cxnSp>
      <p:cxnSp>
        <p:nvCxnSpPr>
          <p:cNvPr id="39" name="Straight Connector 38">
            <a:extLst>
              <a:ext uri="{FF2B5EF4-FFF2-40B4-BE49-F238E27FC236}">
                <a16:creationId xmlns:a16="http://schemas.microsoft.com/office/drawing/2014/main" id="{E74E354B-64B6-12AC-9921-79D93B4414DF}"/>
              </a:ext>
            </a:extLst>
          </p:cNvPr>
          <p:cNvCxnSpPr>
            <a:cxnSpLocks/>
          </p:cNvCxnSpPr>
          <p:nvPr/>
        </p:nvCxnSpPr>
        <p:spPr>
          <a:xfrm>
            <a:off x="6304841" y="4835095"/>
            <a:ext cx="0" cy="160973"/>
          </a:xfrm>
          <a:prstGeom prst="line">
            <a:avLst/>
          </a:prstGeom>
          <a:noFill/>
          <a:ln w="19050" cap="flat" cmpd="sng" algn="ctr">
            <a:solidFill>
              <a:srgbClr val="6F2F54">
                <a:shade val="95000"/>
                <a:satMod val="105000"/>
              </a:srgbClr>
            </a:solidFill>
            <a:prstDash val="solid"/>
          </a:ln>
          <a:effectLst/>
        </p:spPr>
      </p:cxnSp>
      <p:cxnSp>
        <p:nvCxnSpPr>
          <p:cNvPr id="40" name="Straight Connector 39">
            <a:extLst>
              <a:ext uri="{FF2B5EF4-FFF2-40B4-BE49-F238E27FC236}">
                <a16:creationId xmlns:a16="http://schemas.microsoft.com/office/drawing/2014/main" id="{4478E515-5D28-8443-5AE1-053188C9BB45}"/>
              </a:ext>
            </a:extLst>
          </p:cNvPr>
          <p:cNvCxnSpPr>
            <a:cxnSpLocks/>
          </p:cNvCxnSpPr>
          <p:nvPr/>
        </p:nvCxnSpPr>
        <p:spPr>
          <a:xfrm>
            <a:off x="6932433" y="4835095"/>
            <a:ext cx="0" cy="160973"/>
          </a:xfrm>
          <a:prstGeom prst="line">
            <a:avLst/>
          </a:prstGeom>
          <a:noFill/>
          <a:ln w="19050" cap="flat" cmpd="sng" algn="ctr">
            <a:solidFill>
              <a:srgbClr val="6F2F54">
                <a:shade val="95000"/>
                <a:satMod val="105000"/>
              </a:srgbClr>
            </a:solidFill>
            <a:prstDash val="solid"/>
          </a:ln>
          <a:effectLst/>
        </p:spPr>
      </p:cxnSp>
      <p:cxnSp>
        <p:nvCxnSpPr>
          <p:cNvPr id="41" name="Straight Connector 40">
            <a:extLst>
              <a:ext uri="{FF2B5EF4-FFF2-40B4-BE49-F238E27FC236}">
                <a16:creationId xmlns:a16="http://schemas.microsoft.com/office/drawing/2014/main" id="{B87C1C28-2337-A1B1-F139-44C09E625691}"/>
              </a:ext>
            </a:extLst>
          </p:cNvPr>
          <p:cNvCxnSpPr>
            <a:cxnSpLocks/>
          </p:cNvCxnSpPr>
          <p:nvPr/>
        </p:nvCxnSpPr>
        <p:spPr>
          <a:xfrm>
            <a:off x="7560025" y="4835095"/>
            <a:ext cx="0" cy="160973"/>
          </a:xfrm>
          <a:prstGeom prst="line">
            <a:avLst/>
          </a:prstGeom>
          <a:noFill/>
          <a:ln w="19050" cap="flat" cmpd="sng" algn="ctr">
            <a:solidFill>
              <a:srgbClr val="6F2F54">
                <a:shade val="95000"/>
                <a:satMod val="105000"/>
              </a:srgbClr>
            </a:solidFill>
            <a:prstDash val="solid"/>
          </a:ln>
          <a:effectLst/>
        </p:spPr>
      </p:cxnSp>
      <p:cxnSp>
        <p:nvCxnSpPr>
          <p:cNvPr id="42" name="Straight Connector 41">
            <a:extLst>
              <a:ext uri="{FF2B5EF4-FFF2-40B4-BE49-F238E27FC236}">
                <a16:creationId xmlns:a16="http://schemas.microsoft.com/office/drawing/2014/main" id="{9E09E4FC-FD81-FEF4-36F9-7E2E5A04F559}"/>
              </a:ext>
            </a:extLst>
          </p:cNvPr>
          <p:cNvCxnSpPr>
            <a:cxnSpLocks/>
          </p:cNvCxnSpPr>
          <p:nvPr/>
        </p:nvCxnSpPr>
        <p:spPr>
          <a:xfrm>
            <a:off x="8187617" y="4835095"/>
            <a:ext cx="0" cy="160973"/>
          </a:xfrm>
          <a:prstGeom prst="line">
            <a:avLst/>
          </a:prstGeom>
          <a:noFill/>
          <a:ln w="19050" cap="flat" cmpd="sng" algn="ctr">
            <a:solidFill>
              <a:srgbClr val="6F2F54">
                <a:shade val="95000"/>
                <a:satMod val="105000"/>
              </a:srgbClr>
            </a:solidFill>
            <a:prstDash val="solid"/>
          </a:ln>
          <a:effectLst/>
        </p:spPr>
      </p:cxnSp>
      <p:sp>
        <p:nvSpPr>
          <p:cNvPr id="43" name="TextBox 42">
            <a:extLst>
              <a:ext uri="{FF2B5EF4-FFF2-40B4-BE49-F238E27FC236}">
                <a16:creationId xmlns:a16="http://schemas.microsoft.com/office/drawing/2014/main" id="{B9493540-4ED9-1198-5BAF-880D0D0DB586}"/>
              </a:ext>
            </a:extLst>
          </p:cNvPr>
          <p:cNvSpPr txBox="1"/>
          <p:nvPr/>
        </p:nvSpPr>
        <p:spPr>
          <a:xfrm>
            <a:off x="2986364" y="5099315"/>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0</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44" name="TextBox 43">
            <a:extLst>
              <a:ext uri="{FF2B5EF4-FFF2-40B4-BE49-F238E27FC236}">
                <a16:creationId xmlns:a16="http://schemas.microsoft.com/office/drawing/2014/main" id="{E2064C41-AF9D-EF99-7390-DF7A14FD2A35}"/>
              </a:ext>
            </a:extLst>
          </p:cNvPr>
          <p:cNvSpPr txBox="1"/>
          <p:nvPr/>
        </p:nvSpPr>
        <p:spPr>
          <a:xfrm>
            <a:off x="3643608" y="5099313"/>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1</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45" name="TextBox 44">
            <a:extLst>
              <a:ext uri="{FF2B5EF4-FFF2-40B4-BE49-F238E27FC236}">
                <a16:creationId xmlns:a16="http://schemas.microsoft.com/office/drawing/2014/main" id="{189DC15D-D691-65B5-54F6-2AEB143A7298}"/>
              </a:ext>
            </a:extLst>
          </p:cNvPr>
          <p:cNvSpPr txBox="1"/>
          <p:nvPr/>
        </p:nvSpPr>
        <p:spPr>
          <a:xfrm>
            <a:off x="4245687" y="5111737"/>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2</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46" name="TextBox 45">
            <a:extLst>
              <a:ext uri="{FF2B5EF4-FFF2-40B4-BE49-F238E27FC236}">
                <a16:creationId xmlns:a16="http://schemas.microsoft.com/office/drawing/2014/main" id="{668B2FFA-560B-76A8-3AC0-8CEB8C7B2E7B}"/>
              </a:ext>
            </a:extLst>
          </p:cNvPr>
          <p:cNvSpPr txBox="1"/>
          <p:nvPr/>
        </p:nvSpPr>
        <p:spPr>
          <a:xfrm>
            <a:off x="4870521" y="5104115"/>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3</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47" name="TextBox 46">
            <a:extLst>
              <a:ext uri="{FF2B5EF4-FFF2-40B4-BE49-F238E27FC236}">
                <a16:creationId xmlns:a16="http://schemas.microsoft.com/office/drawing/2014/main" id="{6B5351E2-67A1-2B7F-514C-37A2AD657198}"/>
              </a:ext>
            </a:extLst>
          </p:cNvPr>
          <p:cNvSpPr txBox="1"/>
          <p:nvPr/>
        </p:nvSpPr>
        <p:spPr>
          <a:xfrm>
            <a:off x="5489889" y="5104115"/>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4</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48" name="TextBox 47">
            <a:extLst>
              <a:ext uri="{FF2B5EF4-FFF2-40B4-BE49-F238E27FC236}">
                <a16:creationId xmlns:a16="http://schemas.microsoft.com/office/drawing/2014/main" id="{4C2E5E52-58B9-7DD9-AE62-E5CA4F3101CE}"/>
              </a:ext>
            </a:extLst>
          </p:cNvPr>
          <p:cNvSpPr txBox="1"/>
          <p:nvPr/>
        </p:nvSpPr>
        <p:spPr>
          <a:xfrm>
            <a:off x="6138526" y="5099313"/>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5</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49" name="TextBox 48">
            <a:extLst>
              <a:ext uri="{FF2B5EF4-FFF2-40B4-BE49-F238E27FC236}">
                <a16:creationId xmlns:a16="http://schemas.microsoft.com/office/drawing/2014/main" id="{7407E85D-7ACC-4B9C-1D8F-CBB72AB4EC6E}"/>
              </a:ext>
            </a:extLst>
          </p:cNvPr>
          <p:cNvSpPr txBox="1"/>
          <p:nvPr/>
        </p:nvSpPr>
        <p:spPr>
          <a:xfrm>
            <a:off x="6748120" y="5111737"/>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6</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50" name="TextBox 49">
            <a:extLst>
              <a:ext uri="{FF2B5EF4-FFF2-40B4-BE49-F238E27FC236}">
                <a16:creationId xmlns:a16="http://schemas.microsoft.com/office/drawing/2014/main" id="{FC5FD8BF-7758-787A-B1FE-584C0A69098A}"/>
              </a:ext>
            </a:extLst>
          </p:cNvPr>
          <p:cNvSpPr txBox="1"/>
          <p:nvPr/>
        </p:nvSpPr>
        <p:spPr>
          <a:xfrm>
            <a:off x="7396757" y="5099314"/>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7</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51" name="TextBox 50">
            <a:extLst>
              <a:ext uri="{FF2B5EF4-FFF2-40B4-BE49-F238E27FC236}">
                <a16:creationId xmlns:a16="http://schemas.microsoft.com/office/drawing/2014/main" id="{3020F216-9202-1928-76E4-1931DF5E673D}"/>
              </a:ext>
            </a:extLst>
          </p:cNvPr>
          <p:cNvSpPr txBox="1"/>
          <p:nvPr/>
        </p:nvSpPr>
        <p:spPr>
          <a:xfrm>
            <a:off x="7986989" y="5099315"/>
            <a:ext cx="361034"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8</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52" name="Google Shape;1815;p46">
            <a:extLst>
              <a:ext uri="{FF2B5EF4-FFF2-40B4-BE49-F238E27FC236}">
                <a16:creationId xmlns:a16="http://schemas.microsoft.com/office/drawing/2014/main" id="{2948C4DC-CB76-BBEE-AE1D-6878294E512E}"/>
              </a:ext>
            </a:extLst>
          </p:cNvPr>
          <p:cNvSpPr/>
          <p:nvPr/>
        </p:nvSpPr>
        <p:spPr>
          <a:xfrm rot="13532356">
            <a:off x="959659" y="4217535"/>
            <a:ext cx="151657" cy="151657"/>
          </a:xfrm>
          <a:prstGeom prst="ellipse">
            <a:avLst/>
          </a:prstGeom>
          <a:solidFill>
            <a:schemeClr val="bg2">
              <a:lumMod val="75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TextBox 52">
            <a:extLst>
              <a:ext uri="{FF2B5EF4-FFF2-40B4-BE49-F238E27FC236}">
                <a16:creationId xmlns:a16="http://schemas.microsoft.com/office/drawing/2014/main" id="{2630A976-C906-710C-20A0-3DABAD7263F5}"/>
              </a:ext>
            </a:extLst>
          </p:cNvPr>
          <p:cNvSpPr txBox="1"/>
          <p:nvPr/>
        </p:nvSpPr>
        <p:spPr>
          <a:xfrm>
            <a:off x="1124398" y="4075563"/>
            <a:ext cx="10360885" cy="830997"/>
          </a:xfrm>
          <a:prstGeom prst="rect">
            <a:avLst/>
          </a:prstGeom>
          <a:noFill/>
        </p:spPr>
        <p:txBody>
          <a:bodyPr wrap="square" rtlCol="0">
            <a:spAutoFit/>
          </a:bodyPr>
          <a:lstStyle/>
          <a:p>
            <a:r>
              <a:rPr lang="vi-VN" sz="2400" dirty="0">
                <a:solidFill>
                  <a:srgbClr val="000000"/>
                </a:solidFill>
                <a:latin typeface="#9Slide03 Arima Madurai" panose="020B0604020202020204" charset="-93"/>
                <a:cs typeface="#9Slide03 Arima Madurai" panose="020B0604020202020204" charset="-93"/>
              </a:rPr>
              <a:t>Các số tự nhiên được biểu diễn trên tia số. Mỗi số tự nhiên ứng với một điểm trên tia số.</a:t>
            </a:r>
          </a:p>
        </p:txBody>
      </p:sp>
      <p:pic>
        <p:nvPicPr>
          <p:cNvPr id="3" name="Picture 2">
            <a:extLst>
              <a:ext uri="{FF2B5EF4-FFF2-40B4-BE49-F238E27FC236}">
                <a16:creationId xmlns:a16="http://schemas.microsoft.com/office/drawing/2014/main" id="{A70734D8-2557-940F-95E3-9D04CB1F0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6" name="Arrow: Chevron 5">
            <a:extLst>
              <a:ext uri="{FF2B5EF4-FFF2-40B4-BE49-F238E27FC236}">
                <a16:creationId xmlns:a16="http://schemas.microsoft.com/office/drawing/2014/main" id="{25F9AC8C-6EE7-16DB-26A4-A367BC159BE2}"/>
              </a:ext>
            </a:extLst>
          </p:cNvPr>
          <p:cNvSpPr/>
          <p:nvPr/>
        </p:nvSpPr>
        <p:spPr>
          <a:xfrm rot="10800000">
            <a:off x="8438729" y="260725"/>
            <a:ext cx="3137260" cy="461665"/>
          </a:xfrm>
          <a:prstGeom prst="chevron">
            <a:avLst/>
          </a:prstGeom>
          <a:solidFill>
            <a:schemeClr val="accent6">
              <a:lumMod val="40000"/>
              <a:lumOff val="60000"/>
            </a:schemeClr>
          </a:solidFill>
          <a:ln w="3175">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3DAD7EAD-4EA6-D570-E1F3-6DEB341EDF6C}"/>
              </a:ext>
            </a:extLst>
          </p:cNvPr>
          <p:cNvSpPr txBox="1"/>
          <p:nvPr/>
        </p:nvSpPr>
        <p:spPr>
          <a:xfrm>
            <a:off x="9035207" y="267376"/>
            <a:ext cx="1944303"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TỔNG KẾT</a:t>
            </a:r>
          </a:p>
        </p:txBody>
      </p:sp>
    </p:spTree>
    <p:extLst>
      <p:ext uri="{BB962C8B-B14F-4D97-AF65-F5344CB8AC3E}">
        <p14:creationId xmlns:p14="http://schemas.microsoft.com/office/powerpoint/2010/main" val="244033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arn(inVertical)">
                                      <p:cBhvr>
                                        <p:cTn id="51" dur="500"/>
                                        <p:tgtEl>
                                          <p:spTgt spid="33"/>
                                        </p:tgtEl>
                                      </p:cBhvr>
                                    </p:animEffect>
                                  </p:childTnLst>
                                </p:cTn>
                              </p:par>
                              <p:par>
                                <p:cTn id="52" presetID="16" presetClass="entr" presetSubtype="21"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par>
                                <p:cTn id="58" presetID="16" presetClass="entr" presetSubtype="21"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par>
                                <p:cTn id="61" presetID="16" presetClass="entr" presetSubtype="21"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par>
                                <p:cTn id="64" presetID="16" presetClass="entr" presetSubtype="21"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par>
                                <p:cTn id="67" presetID="16" presetClass="entr" presetSubtype="21"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par>
                                <p:cTn id="70" presetID="16" presetClass="entr" presetSubtype="21"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par>
                                <p:cTn id="73" presetID="16" presetClass="entr" presetSubtype="21"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arn(inVertical)">
                                      <p:cBhvr>
                                        <p:cTn id="75" dur="500"/>
                                        <p:tgtEl>
                                          <p:spTgt spid="41"/>
                                        </p:tgtEl>
                                      </p:cBhvr>
                                    </p:animEffect>
                                  </p:childTnLst>
                                </p:cTn>
                              </p:par>
                              <p:par>
                                <p:cTn id="76" presetID="16" presetClass="entr" presetSubtype="21"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arn(inVertical)">
                                      <p:cBhvr>
                                        <p:cTn id="78" dur="500"/>
                                        <p:tgtEl>
                                          <p:spTgt spid="4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barn(inVertical)">
                                      <p:cBhvr>
                                        <p:cTn id="81" dur="500"/>
                                        <p:tgtEl>
                                          <p:spTgt spid="43"/>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arn(inVertical)">
                                      <p:cBhvr>
                                        <p:cTn id="84" dur="500"/>
                                        <p:tgtEl>
                                          <p:spTgt spid="4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arn(inVertical)">
                                      <p:cBhvr>
                                        <p:cTn id="87" dur="500"/>
                                        <p:tgtEl>
                                          <p:spTgt spid="45"/>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barn(inVertical)">
                                      <p:cBhvr>
                                        <p:cTn id="90" dur="500"/>
                                        <p:tgtEl>
                                          <p:spTgt spid="46"/>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inVertical)">
                                      <p:cBhvr>
                                        <p:cTn id="96" dur="500"/>
                                        <p:tgtEl>
                                          <p:spTgt spid="48"/>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barn(inVertical)">
                                      <p:cBhvr>
                                        <p:cTn id="99" dur="500"/>
                                        <p:tgtEl>
                                          <p:spTgt spid="49"/>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barn(inVertical)">
                                      <p:cBhvr>
                                        <p:cTn id="102" dur="500"/>
                                        <p:tgtEl>
                                          <p:spTgt spid="50"/>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barn(inVertical)">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p:bldP spid="18" grpId="0"/>
      <p:bldP spid="20" grpId="0"/>
      <p:bldP spid="21" grpId="0" animBg="1"/>
      <p:bldP spid="22" grpId="0"/>
      <p:bldP spid="27" grpId="0"/>
      <p:bldP spid="28" grpId="0"/>
      <p:bldP spid="43" grpId="0"/>
      <p:bldP spid="44" grpId="0"/>
      <p:bldP spid="45" grpId="0"/>
      <p:bldP spid="46" grpId="0"/>
      <p:bldP spid="47" grpId="0"/>
      <p:bldP spid="48" grpId="0"/>
      <p:bldP spid="49" grpId="0"/>
      <p:bldP spid="50" grpId="0"/>
      <p:bldP spid="51" grpId="0"/>
      <p:bldP spid="52" grpId="0" animBg="1"/>
      <p:bldP spid="5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1818;p46">
            <a:extLst>
              <a:ext uri="{FF2B5EF4-FFF2-40B4-BE49-F238E27FC236}">
                <a16:creationId xmlns:a16="http://schemas.microsoft.com/office/drawing/2014/main" id="{F2FFD808-65CC-09B7-815A-024419695549}"/>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55" name="TextBox 54">
            <a:extLst>
              <a:ext uri="{FF2B5EF4-FFF2-40B4-BE49-F238E27FC236}">
                <a16:creationId xmlns:a16="http://schemas.microsoft.com/office/drawing/2014/main" id="{4A153F4C-7B69-6DA7-0C3A-36E9A2FE0153}"/>
              </a:ext>
            </a:extLst>
          </p:cNvPr>
          <p:cNvSpPr txBox="1"/>
          <p:nvPr/>
        </p:nvSpPr>
        <p:spPr>
          <a:xfrm>
            <a:off x="1035487" y="1630524"/>
            <a:ext cx="10449796" cy="1708160"/>
          </a:xfrm>
          <a:prstGeom prst="rect">
            <a:avLst/>
          </a:prstGeom>
          <a:noFill/>
        </p:spPr>
        <p:txBody>
          <a:bodyPr wrap="square" rtlCol="0">
            <a:spAutoFit/>
          </a:bodyPr>
          <a:lstStyle/>
          <a:p>
            <a:pPr>
              <a:lnSpc>
                <a:spcPct val="150000"/>
              </a:lnSpc>
            </a:pPr>
            <a:r>
              <a:rPr lang="vi-VN" sz="2400" dirty="0">
                <a:solidFill>
                  <a:srgbClr val="000000"/>
                </a:solidFill>
                <a:latin typeface="#9Slide03 Arima Madurai" panose="020B0604020202020204" charset="-93"/>
                <a:cs typeface="#9Slide03 Arima Madurai" panose="020B0604020202020204" charset="-93"/>
              </a:rPr>
              <a:t>Số tự nhiên được viết trong hệ thập phân bởi một, hai hay nhiều chữ số. </a:t>
            </a:r>
          </a:p>
          <a:p>
            <a:pPr>
              <a:lnSpc>
                <a:spcPct val="150000"/>
              </a:lnSpc>
            </a:pPr>
            <a:r>
              <a:rPr lang="vi-VN" sz="2400" dirty="0">
                <a:solidFill>
                  <a:srgbClr val="000000"/>
                </a:solidFill>
                <a:latin typeface="#9Slide03 Arima Madurai" panose="020B0604020202020204" charset="-93"/>
                <a:cs typeface="#9Slide03 Arima Madurai" panose="020B0604020202020204" charset="-93"/>
              </a:rPr>
              <a:t>Các chữ số được dùng là 0, 1, 2, 3, 4, 5, 6, 7, 8, 9. Khi một số gồm hai chữ số trở lên thì chữ số đầu tiên ( tính từ trái sang phải) khác 0.</a:t>
            </a:r>
          </a:p>
        </p:txBody>
      </p:sp>
      <p:sp>
        <p:nvSpPr>
          <p:cNvPr id="56" name="TextBox 55">
            <a:extLst>
              <a:ext uri="{FF2B5EF4-FFF2-40B4-BE49-F238E27FC236}">
                <a16:creationId xmlns:a16="http://schemas.microsoft.com/office/drawing/2014/main" id="{9CB788AE-C442-0BF7-9648-1624453DEDAC}"/>
              </a:ext>
            </a:extLst>
          </p:cNvPr>
          <p:cNvSpPr txBox="1"/>
          <p:nvPr/>
        </p:nvSpPr>
        <p:spPr>
          <a:xfrm>
            <a:off x="1035487" y="3848454"/>
            <a:ext cx="9326880" cy="1154162"/>
          </a:xfrm>
          <a:prstGeom prst="rect">
            <a:avLst/>
          </a:prstGeom>
          <a:noFill/>
        </p:spPr>
        <p:txBody>
          <a:bodyPr wrap="square" rtlCol="0">
            <a:spAutoFit/>
          </a:bodyPr>
          <a:lstStyle/>
          <a:p>
            <a:pPr>
              <a:lnSpc>
                <a:spcPct val="150000"/>
              </a:lnSpc>
            </a:pPr>
            <a:r>
              <a:rPr lang="vi-VN" sz="2400" dirty="0">
                <a:solidFill>
                  <a:srgbClr val="000000"/>
                </a:solidFill>
                <a:latin typeface="#9Slide03 Arima Madurai" panose="020B0604020202020204" charset="-93"/>
                <a:cs typeface="#9Slide03 Arima Madurai" panose="020B0604020202020204" charset="-93"/>
              </a:rPr>
              <a:t>Trong cách viết một số tự nhiên có nhiều chữ số, mỗi chữ số ở những vị trí khác nhau có giá trị khác nhau.</a:t>
            </a:r>
          </a:p>
        </p:txBody>
      </p:sp>
      <p:sp>
        <p:nvSpPr>
          <p:cNvPr id="57" name="Google Shape;1815;p46">
            <a:extLst>
              <a:ext uri="{FF2B5EF4-FFF2-40B4-BE49-F238E27FC236}">
                <a16:creationId xmlns:a16="http://schemas.microsoft.com/office/drawing/2014/main" id="{919A5FEA-7A74-0623-8F57-266AC8B0966F}"/>
              </a:ext>
            </a:extLst>
          </p:cNvPr>
          <p:cNvSpPr/>
          <p:nvPr/>
        </p:nvSpPr>
        <p:spPr>
          <a:xfrm rot="13532356">
            <a:off x="896812" y="1904556"/>
            <a:ext cx="151657" cy="151657"/>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1815;p46">
            <a:extLst>
              <a:ext uri="{FF2B5EF4-FFF2-40B4-BE49-F238E27FC236}">
                <a16:creationId xmlns:a16="http://schemas.microsoft.com/office/drawing/2014/main" id="{E36BB558-0505-3ABE-FCDC-A6B15C4EF507}"/>
              </a:ext>
            </a:extLst>
          </p:cNvPr>
          <p:cNvSpPr/>
          <p:nvPr/>
        </p:nvSpPr>
        <p:spPr>
          <a:xfrm rot="13532356">
            <a:off x="896812" y="4087789"/>
            <a:ext cx="151657" cy="151657"/>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3" name="Picture 2">
            <a:extLst>
              <a:ext uri="{FF2B5EF4-FFF2-40B4-BE49-F238E27FC236}">
                <a16:creationId xmlns:a16="http://schemas.microsoft.com/office/drawing/2014/main" id="{E3C7EBF9-F651-2DF8-7462-1B58F297B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6" name="Arrow: Chevron 5">
            <a:extLst>
              <a:ext uri="{FF2B5EF4-FFF2-40B4-BE49-F238E27FC236}">
                <a16:creationId xmlns:a16="http://schemas.microsoft.com/office/drawing/2014/main" id="{ED956F18-01F0-CB9C-8227-45C3AEBDAA8B}"/>
              </a:ext>
            </a:extLst>
          </p:cNvPr>
          <p:cNvSpPr/>
          <p:nvPr/>
        </p:nvSpPr>
        <p:spPr>
          <a:xfrm rot="10800000">
            <a:off x="8438729" y="260725"/>
            <a:ext cx="3137260" cy="461665"/>
          </a:xfrm>
          <a:prstGeom prst="chevron">
            <a:avLst/>
          </a:prstGeom>
          <a:solidFill>
            <a:schemeClr val="accent6">
              <a:lumMod val="40000"/>
              <a:lumOff val="60000"/>
            </a:schemeClr>
          </a:solidFill>
          <a:ln w="3175">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TextBox 6">
            <a:extLst>
              <a:ext uri="{FF2B5EF4-FFF2-40B4-BE49-F238E27FC236}">
                <a16:creationId xmlns:a16="http://schemas.microsoft.com/office/drawing/2014/main" id="{9A1E3075-D1AA-68B4-6B3D-F78674F9FE12}"/>
              </a:ext>
            </a:extLst>
          </p:cNvPr>
          <p:cNvSpPr txBox="1"/>
          <p:nvPr/>
        </p:nvSpPr>
        <p:spPr>
          <a:xfrm>
            <a:off x="9035207" y="267376"/>
            <a:ext cx="1944303"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TỔNG KẾT</a:t>
            </a:r>
          </a:p>
        </p:txBody>
      </p:sp>
    </p:spTree>
    <p:extLst>
      <p:ext uri="{BB962C8B-B14F-4D97-AF65-F5344CB8AC3E}">
        <p14:creationId xmlns:p14="http://schemas.microsoft.com/office/powerpoint/2010/main" val="697177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500"/>
                                        <p:tgtEl>
                                          <p:spTgt spid="5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0431B15-6D4E-43AE-B334-B3484AD9846E}"/>
              </a:ext>
            </a:extLst>
          </p:cNvPr>
          <p:cNvSpPr txBox="1"/>
          <p:nvPr/>
        </p:nvSpPr>
        <p:spPr>
          <a:xfrm>
            <a:off x="1155180" y="1964028"/>
            <a:ext cx="542587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0; 1; 2; 3; ... </a:t>
            </a:r>
            <a:r>
              <a:rPr lang="en-US" sz="2400" dirty="0" err="1">
                <a:solidFill>
                  <a:srgbClr val="263238"/>
                </a:solidFill>
                <a:latin typeface="#9Slide03 Arima Madurai" panose="00000500000000000000" pitchFamily="2" charset="0"/>
                <a:cs typeface="#9Slide03 Arima Madurai" panose="00000500000000000000" pitchFamily="2" charset="0"/>
              </a:rPr>
              <a:t>là</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nhiên</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2" name="Google Shape;1815;p46">
            <a:extLst>
              <a:ext uri="{FF2B5EF4-FFF2-40B4-BE49-F238E27FC236}">
                <a16:creationId xmlns:a16="http://schemas.microsoft.com/office/drawing/2014/main" id="{DA67E8FA-B67E-47B7-95FC-646A99B7A1C7}"/>
              </a:ext>
            </a:extLst>
          </p:cNvPr>
          <p:cNvSpPr/>
          <p:nvPr/>
        </p:nvSpPr>
        <p:spPr>
          <a:xfrm rot="13532356">
            <a:off x="952455" y="2078423"/>
            <a:ext cx="151657" cy="151657"/>
          </a:xfrm>
          <a:prstGeom prst="ellipse">
            <a:avLst/>
          </a:prstGeom>
          <a:solidFill>
            <a:srgbClr val="23AFB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 name="Google Shape;1815;p46">
            <a:extLst>
              <a:ext uri="{FF2B5EF4-FFF2-40B4-BE49-F238E27FC236}">
                <a16:creationId xmlns:a16="http://schemas.microsoft.com/office/drawing/2014/main" id="{931F5481-271B-40A5-A6BE-BD196FFC8A27}"/>
              </a:ext>
            </a:extLst>
          </p:cNvPr>
          <p:cNvSpPr/>
          <p:nvPr/>
        </p:nvSpPr>
        <p:spPr>
          <a:xfrm rot="13532356">
            <a:off x="952453" y="2781429"/>
            <a:ext cx="151657" cy="151657"/>
          </a:xfrm>
          <a:prstGeom prst="ellipse">
            <a:avLst/>
          </a:prstGeom>
          <a:solidFill>
            <a:srgbClr val="B930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TextBox 13">
            <a:extLst>
              <a:ext uri="{FF2B5EF4-FFF2-40B4-BE49-F238E27FC236}">
                <a16:creationId xmlns:a16="http://schemas.microsoft.com/office/drawing/2014/main" id="{2DCCCEE5-2EBD-4E0A-B564-12951BA87F25}"/>
              </a:ext>
            </a:extLst>
          </p:cNvPr>
          <p:cNvSpPr txBox="1"/>
          <p:nvPr/>
        </p:nvSpPr>
        <p:spPr>
          <a:xfrm>
            <a:off x="1155181" y="2655920"/>
            <a:ext cx="3400434"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Tập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hợp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nhiên</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BF51FEE-D72D-435B-BD75-687A6AF8CF5D}"/>
                  </a:ext>
                </a:extLst>
              </p:cNvPr>
              <p:cNvSpPr txBox="1"/>
              <p:nvPr/>
            </p:nvSpPr>
            <p:spPr>
              <a:xfrm>
                <a:off x="4211485" y="3175412"/>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ℕ</m:t>
                      </m:r>
                    </m:oMath>
                  </m:oMathPara>
                </a14:m>
                <a:endParaRPr lang="en-US" sz="2800" dirty="0">
                  <a:solidFill>
                    <a:srgbClr val="000000"/>
                  </a:solidFill>
                  <a:latin typeface="#9Slide03 Ample" panose="02000000000000000000" pitchFamily="2" charset="0"/>
                </a:endParaRPr>
              </a:p>
            </p:txBody>
          </p:sp>
        </mc:Choice>
        <mc:Fallback xmlns="">
          <p:sp>
            <p:nvSpPr>
              <p:cNvPr id="15" name="TextBox 14">
                <a:extLst>
                  <a:ext uri="{FF2B5EF4-FFF2-40B4-BE49-F238E27FC236}">
                    <a16:creationId xmlns:a16="http://schemas.microsoft.com/office/drawing/2014/main" id="{3BF51FEE-D72D-435B-BD75-687A6AF8CF5D}"/>
                  </a:ext>
                </a:extLst>
              </p:cNvPr>
              <p:cNvSpPr txBox="1">
                <a:spLocks noRot="1" noChangeAspect="1" noMove="1" noResize="1" noEditPoints="1" noAdjustHandles="1" noChangeArrowheads="1" noChangeShapeType="1" noTextEdit="1"/>
              </p:cNvSpPr>
              <p:nvPr/>
            </p:nvSpPr>
            <p:spPr>
              <a:xfrm>
                <a:off x="4211485" y="3175412"/>
                <a:ext cx="540774" cy="523220"/>
              </a:xfrm>
              <a:prstGeom prst="rect">
                <a:avLst/>
              </a:prstGeom>
              <a:blipFill>
                <a:blip r:embed="rId3"/>
                <a:stretch>
                  <a:fillRect/>
                </a:stretch>
              </a:blipFill>
            </p:spPr>
            <p:txBody>
              <a:bodyPr/>
              <a:lstStyle/>
              <a:p>
                <a:r>
                  <a:rPr lang="vi-VN">
                    <a:noFill/>
                  </a:rPr>
                  <a:t> </a:t>
                </a:r>
              </a:p>
            </p:txBody>
          </p:sp>
        </mc:Fallback>
      </mc:AlternateContent>
      <p:sp>
        <p:nvSpPr>
          <p:cNvPr id="16" name="TextBox 15">
            <a:extLst>
              <a:ext uri="{FF2B5EF4-FFF2-40B4-BE49-F238E27FC236}">
                <a16:creationId xmlns:a16="http://schemas.microsoft.com/office/drawing/2014/main" id="{B603BE6F-5F36-4C46-8DCA-90C15E8091DF}"/>
              </a:ext>
            </a:extLst>
          </p:cNvPr>
          <p:cNvSpPr txBox="1"/>
          <p:nvPr/>
        </p:nvSpPr>
        <p:spPr>
          <a:xfrm>
            <a:off x="4556379" y="3236967"/>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0000"/>
                </a:solidFill>
                <a:latin typeface="#9Slide03 Arima Madurai" panose="00000500000000000000" pitchFamily="2" charset="0"/>
                <a:cs typeface="#9Slide03 Arima Madurai" panose="00000500000000000000" pitchFamily="2" charset="0"/>
              </a:rPr>
              <a:t>=  {0; 1; 2; 3; ...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sp>
        <p:nvSpPr>
          <p:cNvPr id="17" name="Google Shape;1815;p46">
            <a:extLst>
              <a:ext uri="{FF2B5EF4-FFF2-40B4-BE49-F238E27FC236}">
                <a16:creationId xmlns:a16="http://schemas.microsoft.com/office/drawing/2014/main" id="{711D79E2-419C-446E-B310-49E94E5964A7}"/>
              </a:ext>
            </a:extLst>
          </p:cNvPr>
          <p:cNvSpPr/>
          <p:nvPr/>
        </p:nvSpPr>
        <p:spPr>
          <a:xfrm rot="13532356">
            <a:off x="952453" y="4318671"/>
            <a:ext cx="151657" cy="151657"/>
          </a:xfrm>
          <a:prstGeom prst="ellipse">
            <a:avLst/>
          </a:prstGeom>
          <a:solidFill>
            <a:srgbClr val="F3CC32">
              <a:lumMod val="75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TextBox 17">
            <a:extLst>
              <a:ext uri="{FF2B5EF4-FFF2-40B4-BE49-F238E27FC236}">
                <a16:creationId xmlns:a16="http://schemas.microsoft.com/office/drawing/2014/main" id="{D13BE36F-8882-4006-BB92-0D7139F6F0FD}"/>
              </a:ext>
            </a:extLst>
          </p:cNvPr>
          <p:cNvSpPr txBox="1"/>
          <p:nvPr/>
        </p:nvSpPr>
        <p:spPr>
          <a:xfrm>
            <a:off x="1155180" y="4193162"/>
            <a:ext cx="4511479" cy="461665"/>
          </a:xfrm>
          <a:prstGeom prst="rect">
            <a:avLst/>
          </a:prstGeom>
          <a:noFill/>
        </p:spPr>
        <p:txBody>
          <a:bodyPr wrap="square">
            <a:spAutoFit/>
          </a:bodyPr>
          <a:lstStyle/>
          <a:p>
            <a:r>
              <a:rPr lang="en-US" sz="2400" dirty="0" err="1">
                <a:solidFill>
                  <a:srgbClr val="263238"/>
                </a:solidFill>
                <a:latin typeface="#9Slide03 Arima Madurai" panose="00000500000000000000" pitchFamily="2" charset="0"/>
                <a:cs typeface="#9Slide03 Arima Madurai" panose="00000500000000000000" pitchFamily="2" charset="0"/>
              </a:rPr>
              <a:t>Tập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hợp</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các</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số</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tự</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nhiên</a:t>
            </a:r>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err="1">
                <a:solidFill>
                  <a:srgbClr val="263238"/>
                </a:solidFill>
                <a:latin typeface="#9Slide03 Arima Madurai" panose="00000500000000000000" pitchFamily="2" charset="0"/>
                <a:cs typeface="#9Slide03 Arima Madurai" panose="00000500000000000000" pitchFamily="2" charset="0"/>
              </a:rPr>
              <a:t>khác</a:t>
            </a:r>
            <a:r>
              <a:rPr lang="en-US" sz="2400" dirty="0">
                <a:solidFill>
                  <a:srgbClr val="263238"/>
                </a:solidFill>
                <a:latin typeface="#9Slide03 Arima Madurai" panose="00000500000000000000" pitchFamily="2" charset="0"/>
                <a:cs typeface="#9Slide03 Arima Madurai" panose="00000500000000000000" pitchFamily="2" charset="0"/>
              </a:rPr>
              <a:t> 0</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FC6F17-ECB1-453F-8BEC-98F75C1A508A}"/>
                  </a:ext>
                </a:extLst>
              </p:cNvPr>
              <p:cNvSpPr txBox="1"/>
              <p:nvPr/>
            </p:nvSpPr>
            <p:spPr>
              <a:xfrm>
                <a:off x="4295825" y="4744713"/>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000000"/>
                              </a:solidFill>
                              <a:latin typeface="Cambria Math" panose="02040503050406030204" pitchFamily="18" charset="0"/>
                            </a:rPr>
                          </m:ctrlPr>
                        </m:sSupPr>
                        <m:e>
                          <m:r>
                            <a:rPr lang="en-US" sz="2800" i="1" smtClean="0">
                              <a:solidFill>
                                <a:srgbClr val="000000"/>
                              </a:solidFill>
                              <a:latin typeface="Cambria Math" panose="02040503050406030204" pitchFamily="18" charset="0"/>
                            </a:rPr>
                            <m:t>ℕ</m:t>
                          </m:r>
                        </m:e>
                        <m:sup>
                          <m:r>
                            <a:rPr lang="en-US" sz="2800" i="1" smtClean="0">
                              <a:solidFill>
                                <a:srgbClr val="000000"/>
                              </a:solidFill>
                              <a:latin typeface="Cambria Math" panose="02040503050406030204" pitchFamily="18" charset="0"/>
                            </a:rPr>
                            <m:t>∗</m:t>
                          </m:r>
                        </m:sup>
                      </m:sSup>
                    </m:oMath>
                  </m:oMathPara>
                </a14:m>
                <a:endParaRPr lang="en-US" sz="2800" dirty="0">
                  <a:solidFill>
                    <a:srgbClr val="263238"/>
                  </a:solidFill>
                  <a:latin typeface="#9Slide03 Ample" panose="02000000000000000000" pitchFamily="2" charset="0"/>
                </a:endParaRPr>
              </a:p>
            </p:txBody>
          </p:sp>
        </mc:Choice>
        <mc:Fallback xmlns="">
          <p:sp>
            <p:nvSpPr>
              <p:cNvPr id="19" name="TextBox 18">
                <a:extLst>
                  <a:ext uri="{FF2B5EF4-FFF2-40B4-BE49-F238E27FC236}">
                    <a16:creationId xmlns:a16="http://schemas.microsoft.com/office/drawing/2014/main" id="{E1FC6F17-ECB1-453F-8BEC-98F75C1A508A}"/>
                  </a:ext>
                </a:extLst>
              </p:cNvPr>
              <p:cNvSpPr txBox="1">
                <a:spLocks noRot="1" noChangeAspect="1" noMove="1" noResize="1" noEditPoints="1" noAdjustHandles="1" noChangeArrowheads="1" noChangeShapeType="1" noTextEdit="1"/>
              </p:cNvSpPr>
              <p:nvPr/>
            </p:nvSpPr>
            <p:spPr>
              <a:xfrm>
                <a:off x="4295825" y="4744713"/>
                <a:ext cx="540774" cy="523220"/>
              </a:xfrm>
              <a:prstGeom prst="rect">
                <a:avLst/>
              </a:prstGeom>
              <a:blipFill>
                <a:blip r:embed="rId4"/>
                <a:stretch>
                  <a:fillRect/>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92744B6B-9E99-417D-8036-F01671F41D91}"/>
              </a:ext>
            </a:extLst>
          </p:cNvPr>
          <p:cNvSpPr txBox="1"/>
          <p:nvPr/>
        </p:nvSpPr>
        <p:spPr>
          <a:xfrm>
            <a:off x="4703865" y="4827097"/>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0000"/>
                </a:solidFill>
                <a:latin typeface="#9Slide03 Arima Madurai" panose="00000500000000000000" pitchFamily="2" charset="0"/>
                <a:cs typeface="#9Slide03 Arima Madurai" panose="00000500000000000000" pitchFamily="2" charset="0"/>
              </a:rPr>
              <a:t>=  {1; 2; 3, ... }</a:t>
            </a:r>
            <a:endParaRPr lang="vi-VN" sz="2400" dirty="0">
              <a:solidFill>
                <a:srgbClr val="000000"/>
              </a:solidFill>
              <a:latin typeface="#9Slide03 Arima Madurai" panose="00000500000000000000" pitchFamily="2" charset="0"/>
              <a:cs typeface="#9Slide03 Arima Madurai" panose="00000500000000000000" pitchFamily="2" charset="0"/>
            </a:endParaRPr>
          </a:p>
        </p:txBody>
      </p:sp>
      <p:cxnSp>
        <p:nvCxnSpPr>
          <p:cNvPr id="21" name="Straight Connector 20">
            <a:extLst>
              <a:ext uri="{FF2B5EF4-FFF2-40B4-BE49-F238E27FC236}">
                <a16:creationId xmlns:a16="http://schemas.microsoft.com/office/drawing/2014/main" id="{4956E129-B4B6-4D13-A33F-B8BE40224ED8}"/>
              </a:ext>
            </a:extLst>
          </p:cNvPr>
          <p:cNvCxnSpPr/>
          <p:nvPr/>
        </p:nvCxnSpPr>
        <p:spPr>
          <a:xfrm>
            <a:off x="7013677" y="1742012"/>
            <a:ext cx="0" cy="3913238"/>
          </a:xfrm>
          <a:prstGeom prst="line">
            <a:avLst/>
          </a:prstGeom>
          <a:noFill/>
          <a:ln w="9525" cap="flat" cmpd="sng" algn="ctr">
            <a:solidFill>
              <a:srgbClr val="6F2F54">
                <a:shade val="95000"/>
                <a:satMod val="105000"/>
              </a:srgbClr>
            </a:solidFill>
            <a:prstDash val="solid"/>
          </a:ln>
          <a:effectLst/>
        </p:spPr>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792D6A-FEB6-4AC2-8A89-F79C7E9DC441}"/>
                  </a:ext>
                </a:extLst>
              </p:cNvPr>
              <p:cNvSpPr txBox="1"/>
              <p:nvPr/>
            </p:nvSpPr>
            <p:spPr>
              <a:xfrm>
                <a:off x="7754118" y="3229825"/>
                <a:ext cx="3080878"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A = {x </a:t>
                </a:r>
                <a14:m>
                  <m:oMath xmlns:m="http://schemas.openxmlformats.org/officeDocument/2006/math">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ℕ</m:t>
                    </m:r>
                  </m:oMath>
                </a14:m>
                <a:r>
                  <a:rPr lang="en-US" sz="2400" dirty="0">
                    <a:solidFill>
                      <a:srgbClr val="000000"/>
                    </a:solidFill>
                    <a:latin typeface="#9Slide03 Arima Madurai" panose="00000500000000000000" pitchFamily="2" charset="0"/>
                    <a:cs typeface="#9Slide03 Arima Madurai" panose="00000500000000000000" pitchFamily="2" charset="0"/>
                  </a:rPr>
                  <a:t> | 0 &lt; x &lt; 6}</a:t>
                </a:r>
              </a:p>
            </p:txBody>
          </p:sp>
        </mc:Choice>
        <mc:Fallback xmlns="">
          <p:sp>
            <p:nvSpPr>
              <p:cNvPr id="22" name="TextBox 21">
                <a:extLst>
                  <a:ext uri="{FF2B5EF4-FFF2-40B4-BE49-F238E27FC236}">
                    <a16:creationId xmlns:a16="http://schemas.microsoft.com/office/drawing/2014/main" id="{BA792D6A-FEB6-4AC2-8A89-F79C7E9DC441}"/>
                  </a:ext>
                </a:extLst>
              </p:cNvPr>
              <p:cNvSpPr txBox="1">
                <a:spLocks noRot="1" noChangeAspect="1" noMove="1" noResize="1" noEditPoints="1" noAdjustHandles="1" noChangeArrowheads="1" noChangeShapeType="1" noTextEdit="1"/>
              </p:cNvSpPr>
              <p:nvPr/>
            </p:nvSpPr>
            <p:spPr>
              <a:xfrm>
                <a:off x="7754118" y="3229825"/>
                <a:ext cx="3080878" cy="461665"/>
              </a:xfrm>
              <a:prstGeom prst="rect">
                <a:avLst/>
              </a:prstGeom>
              <a:blipFill>
                <a:blip r:embed="rId5"/>
                <a:stretch>
                  <a:fillRect l="-2970" t="-7895" b="-31579"/>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4D6B1928-E07D-4752-9279-F77CAA4175CD}"/>
              </a:ext>
            </a:extLst>
          </p:cNvPr>
          <p:cNvSpPr txBox="1"/>
          <p:nvPr/>
        </p:nvSpPr>
        <p:spPr>
          <a:xfrm>
            <a:off x="8758137" y="1848612"/>
            <a:ext cx="3600494" cy="1154162"/>
          </a:xfrm>
          <a:prstGeom prst="rect">
            <a:avLst/>
          </a:prstGeom>
          <a:noFill/>
        </p:spPr>
        <p:txBody>
          <a:bodyPr wrap="square">
            <a:spAutoFit/>
          </a:bodyPr>
          <a:lstStyle/>
          <a:p>
            <a:pPr>
              <a:lnSpc>
                <a:spcPct val="150000"/>
              </a:lnSpc>
            </a:pPr>
            <a:r>
              <a:rPr lang="en-US" sz="2400" dirty="0" err="1">
                <a:solidFill>
                  <a:srgbClr val="0070C0"/>
                </a:solidFill>
                <a:latin typeface="#9Slide03 Arima Madurai" panose="00000500000000000000" pitchFamily="2" charset="0"/>
                <a:cs typeface="#9Slide03 Arima Madurai" panose="00000500000000000000" pitchFamily="2" charset="0"/>
              </a:rPr>
              <a:t>Tập</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hợp</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các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tự</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nhiên</a:t>
            </a:r>
            <a:r>
              <a:rPr lang="en-US" sz="2400" dirty="0">
                <a:solidFill>
                  <a:srgbClr val="0070C0"/>
                </a:solidFill>
                <a:latin typeface="#9Slide03 Arima Madurai" panose="00000500000000000000" pitchFamily="2" charset="0"/>
                <a:cs typeface="#9Slide03 Arima Madurai" panose="00000500000000000000" pitchFamily="2" charset="0"/>
              </a:rPr>
              <a:t>     </a:t>
            </a:r>
          </a:p>
          <a:p>
            <a:pPr>
              <a:lnSpc>
                <a:spcPct val="150000"/>
              </a:lnSpc>
            </a:pPr>
            <a:r>
              <a:rPr lang="en-US" sz="2400" dirty="0" err="1">
                <a:solidFill>
                  <a:srgbClr val="0070C0"/>
                </a:solidFill>
                <a:latin typeface="#9Slide03 Arima Madurai" panose="00000500000000000000" pitchFamily="2" charset="0"/>
                <a:cs typeface="#9Slide03 Arima Madurai" panose="00000500000000000000" pitchFamily="2" charset="0"/>
              </a:rPr>
              <a:t>lớn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hơn</a:t>
            </a:r>
            <a:r>
              <a:rPr lang="en-US" sz="2400" dirty="0">
                <a:solidFill>
                  <a:srgbClr val="0070C0"/>
                </a:solidFill>
                <a:latin typeface="#9Slide03 Arima Madurai" panose="00000500000000000000" pitchFamily="2" charset="0"/>
                <a:cs typeface="#9Slide03 Arima Madurai" panose="00000500000000000000" pitchFamily="2" charset="0"/>
              </a:rPr>
              <a:t> 0 </a:t>
            </a:r>
            <a:r>
              <a:rPr lang="en-US" sz="2400" dirty="0" err="1">
                <a:solidFill>
                  <a:srgbClr val="0070C0"/>
                </a:solidFill>
                <a:latin typeface="#9Slide03 Arima Madurai" panose="00000500000000000000" pitchFamily="2" charset="0"/>
                <a:cs typeface="#9Slide03 Arima Madurai" panose="00000500000000000000" pitchFamily="2" charset="0"/>
              </a:rPr>
              <a:t>và</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nhỏ</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hơn</a:t>
            </a:r>
            <a:r>
              <a:rPr lang="en-US" sz="2400" dirty="0">
                <a:solidFill>
                  <a:srgbClr val="0070C0"/>
                </a:solidFill>
                <a:latin typeface="#9Slide03 Arima Madurai" panose="00000500000000000000" pitchFamily="2" charset="0"/>
                <a:cs typeface="#9Slide03 Arima Madurai" panose="00000500000000000000" pitchFamily="2" charset="0"/>
              </a:rPr>
              <a:t> 6</a:t>
            </a:r>
          </a:p>
        </p:txBody>
      </p:sp>
      <p:sp>
        <p:nvSpPr>
          <p:cNvPr id="24" name="TextBox 23">
            <a:extLst>
              <a:ext uri="{FF2B5EF4-FFF2-40B4-BE49-F238E27FC236}">
                <a16:creationId xmlns:a16="http://schemas.microsoft.com/office/drawing/2014/main" id="{E76BB372-62CF-45F1-9DA1-DCBB93FE9912}"/>
              </a:ext>
            </a:extLst>
          </p:cNvPr>
          <p:cNvSpPr txBox="1"/>
          <p:nvPr/>
        </p:nvSpPr>
        <p:spPr>
          <a:xfrm>
            <a:off x="7737613" y="4051362"/>
            <a:ext cx="3080878"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A = {1; 2; 3; 4; 5}</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BF16071-40D6-4BE9-B4B5-391681872082}"/>
                  </a:ext>
                </a:extLst>
              </p:cNvPr>
              <p:cNvSpPr txBox="1"/>
              <p:nvPr/>
            </p:nvSpPr>
            <p:spPr>
              <a:xfrm>
                <a:off x="7747445" y="4806268"/>
                <a:ext cx="3080878" cy="461665"/>
              </a:xfrm>
              <a:prstGeom prst="rect">
                <a:avLst/>
              </a:prstGeom>
              <a:noFill/>
            </p:spPr>
            <p:txBody>
              <a:bodyPr wrap="square">
                <a:spAutoFit/>
              </a:bodyPr>
              <a:lstStyle/>
              <a:p>
                <a:r>
                  <a:rPr lang="en-US" sz="2400" dirty="0">
                    <a:solidFill>
                      <a:srgbClr val="000000"/>
                    </a:solidFill>
                    <a:latin typeface="#9Slide03 Arima Madurai" panose="00000500000000000000" pitchFamily="2" charset="0"/>
                    <a:cs typeface="#9Slide03 Arima Madurai" panose="00000500000000000000" pitchFamily="2" charset="0"/>
                  </a:rPr>
                  <a:t>A = {x </a:t>
                </a:r>
                <a14:m>
                  <m:oMath xmlns:m="http://schemas.openxmlformats.org/officeDocument/2006/math">
                    <m:r>
                      <a:rPr lang="en-US" sz="2400" i="1" smtClean="0">
                        <a:solidFill>
                          <a:srgbClr val="000000"/>
                        </a:solidFill>
                        <a:latin typeface="Cambria Math" panose="02040503050406030204" pitchFamily="18" charset="0"/>
                      </a:rPr>
                      <m:t>∈</m:t>
                    </m:r>
                    <m:sSup>
                      <m:sSupPr>
                        <m:ctrlPr>
                          <a:rPr lang="en-US" sz="2400" i="1" smtClean="0">
                            <a:solidFill>
                              <a:srgbClr val="000000"/>
                            </a:solidFill>
                            <a:latin typeface="Cambria Math" panose="02040503050406030204" pitchFamily="18" charset="0"/>
                          </a:rPr>
                        </m:ctrlPr>
                      </m:sSupPr>
                      <m:e>
                        <m:r>
                          <a:rPr lang="en-US" sz="2400" i="1" smtClean="0">
                            <a:solidFill>
                              <a:srgbClr val="000000"/>
                            </a:solidFill>
                            <a:latin typeface="Cambria Math" panose="02040503050406030204" pitchFamily="18" charset="0"/>
                          </a:rPr>
                          <m:t>ℕ</m:t>
                        </m:r>
                      </m:e>
                      <m:sup>
                        <m:r>
                          <a:rPr lang="en-US" sz="2400" i="1" smtClean="0">
                            <a:solidFill>
                              <a:srgbClr val="000000"/>
                            </a:solidFill>
                            <a:latin typeface="Cambria Math" panose="02040503050406030204" pitchFamily="18" charset="0"/>
                          </a:rPr>
                          <m:t>∗</m:t>
                        </m:r>
                      </m:sup>
                    </m:sSup>
                  </m:oMath>
                </a14:m>
                <a:r>
                  <a:rPr lang="en-US" sz="2400" dirty="0">
                    <a:solidFill>
                      <a:srgbClr val="000000"/>
                    </a:solidFill>
                    <a:latin typeface="#9Slide03 Arima Madurai" panose="00000500000000000000" pitchFamily="2" charset="0"/>
                    <a:cs typeface="#9Slide03 Arima Madurai" panose="00000500000000000000" pitchFamily="2" charset="0"/>
                  </a:rPr>
                  <a:t> | x &lt; 6}</a:t>
                </a:r>
              </a:p>
            </p:txBody>
          </p:sp>
        </mc:Choice>
        <mc:Fallback xmlns="">
          <p:sp>
            <p:nvSpPr>
              <p:cNvPr id="25" name="TextBox 24">
                <a:extLst>
                  <a:ext uri="{FF2B5EF4-FFF2-40B4-BE49-F238E27FC236}">
                    <a16:creationId xmlns:a16="http://schemas.microsoft.com/office/drawing/2014/main" id="{1BF16071-40D6-4BE9-B4B5-391681872082}"/>
                  </a:ext>
                </a:extLst>
              </p:cNvPr>
              <p:cNvSpPr txBox="1">
                <a:spLocks noRot="1" noChangeAspect="1" noMove="1" noResize="1" noEditPoints="1" noAdjustHandles="1" noChangeArrowheads="1" noChangeShapeType="1" noTextEdit="1"/>
              </p:cNvSpPr>
              <p:nvPr/>
            </p:nvSpPr>
            <p:spPr>
              <a:xfrm>
                <a:off x="7747445" y="4806268"/>
                <a:ext cx="3080878" cy="461665"/>
              </a:xfrm>
              <a:prstGeom prst="rect">
                <a:avLst/>
              </a:prstGeom>
              <a:blipFill>
                <a:blip r:embed="rId6"/>
                <a:stretch>
                  <a:fillRect l="-3168" t="-7895" b="-31579"/>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ADF9D4E9-C159-49A5-A216-AB7D55CEA318}"/>
              </a:ext>
            </a:extLst>
          </p:cNvPr>
          <p:cNvSpPr txBox="1"/>
          <p:nvPr/>
        </p:nvSpPr>
        <p:spPr>
          <a:xfrm>
            <a:off x="7754118" y="1923418"/>
            <a:ext cx="1104790" cy="461665"/>
          </a:xfrm>
          <a:prstGeom prst="rect">
            <a:avLst/>
          </a:prstGeom>
          <a:noFill/>
        </p:spPr>
        <p:txBody>
          <a:bodyPr wrap="none" rtlCol="0">
            <a:spAutoFit/>
          </a:bodyPr>
          <a:lstStyle/>
          <a:p>
            <a:r>
              <a:rPr lang="en-US" sz="2400" dirty="0">
                <a:solidFill>
                  <a:srgbClr val="0070C0"/>
                </a:solidFill>
                <a:latin typeface="#9Slide03 Jura Bold" panose="00000800000000000000" pitchFamily="2" charset="0"/>
              </a:rPr>
              <a:t>VÍ DỤ.</a:t>
            </a:r>
            <a:endParaRPr lang="vi-VN" sz="2400" dirty="0">
              <a:solidFill>
                <a:srgbClr val="0070C0"/>
              </a:solidFill>
              <a:latin typeface="#9Slide03 Jura Bold" panose="00000800000000000000" pitchFamily="2" charset="0"/>
            </a:endParaRPr>
          </a:p>
        </p:txBody>
      </p:sp>
      <p:sp>
        <p:nvSpPr>
          <p:cNvPr id="27" name="Google Shape;1809;p46">
            <a:extLst>
              <a:ext uri="{FF2B5EF4-FFF2-40B4-BE49-F238E27FC236}">
                <a16:creationId xmlns:a16="http://schemas.microsoft.com/office/drawing/2014/main" id="{E297A292-4419-412A-B5DF-8B2D3DF97501}"/>
              </a:ext>
            </a:extLst>
          </p:cNvPr>
          <p:cNvSpPr/>
          <p:nvPr/>
        </p:nvSpPr>
        <p:spPr>
          <a:xfrm>
            <a:off x="7271787" y="1948415"/>
            <a:ext cx="465826" cy="444369"/>
          </a:xfrm>
          <a:prstGeom prst="roundRect">
            <a:avLst>
              <a:gd name="adj" fmla="val 26373"/>
            </a:avLst>
          </a:prstGeom>
          <a:solidFill>
            <a:srgbClr val="F3CC32">
              <a:lumMod val="75000"/>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F2F1E6"/>
                </a:solidFill>
                <a:effectLst/>
                <a:uLnTx/>
                <a:uFillTx/>
                <a:latin typeface="Kanit"/>
                <a:ea typeface="Kanit"/>
                <a:cs typeface="Kanit"/>
                <a:sym typeface="Kanit"/>
              </a:rPr>
              <a:t>V</a:t>
            </a:r>
            <a:endParaRPr kumimoji="0" sz="2000" b="1" i="0" u="none" strike="noStrike" kern="0" cap="none" spc="0" normalizeH="0" baseline="0" noProof="0" dirty="0">
              <a:ln>
                <a:noFill/>
              </a:ln>
              <a:solidFill>
                <a:srgbClr val="F2F1E6"/>
              </a:solidFill>
              <a:effectLst/>
              <a:uLnTx/>
              <a:uFillTx/>
              <a:latin typeface="Kanit"/>
              <a:ea typeface="Kanit"/>
              <a:cs typeface="Kanit"/>
              <a:sym typeface="Kanit"/>
            </a:endParaRPr>
          </a:p>
        </p:txBody>
      </p:sp>
      <p:pic>
        <p:nvPicPr>
          <p:cNvPr id="6" name="Picture 5">
            <a:extLst>
              <a:ext uri="{FF2B5EF4-FFF2-40B4-BE49-F238E27FC236}">
                <a16:creationId xmlns:a16="http://schemas.microsoft.com/office/drawing/2014/main" id="{A5ABBE17-674B-8E9A-A96C-B59466FB65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 y="11959"/>
            <a:ext cx="982266" cy="461665"/>
          </a:xfrm>
          <a:prstGeom prst="rect">
            <a:avLst/>
          </a:prstGeom>
        </p:spPr>
      </p:pic>
      <p:cxnSp>
        <p:nvCxnSpPr>
          <p:cNvPr id="2" name="Google Shape;1818;p46">
            <a:extLst>
              <a:ext uri="{FF2B5EF4-FFF2-40B4-BE49-F238E27FC236}">
                <a16:creationId xmlns:a16="http://schemas.microsoft.com/office/drawing/2014/main" id="{A083CC3A-D392-8877-5667-7F44907A4B40}"/>
              </a:ext>
            </a:extLst>
          </p:cNvPr>
          <p:cNvCxnSpPr>
            <a:cxnSpLocks/>
          </p:cNvCxnSpPr>
          <p:nvPr/>
        </p:nvCxnSpPr>
        <p:spPr>
          <a:xfrm>
            <a:off x="8883166" y="907228"/>
            <a:ext cx="2285999" cy="0"/>
          </a:xfrm>
          <a:prstGeom prst="straightConnector1">
            <a:avLst/>
          </a:prstGeom>
          <a:noFill/>
          <a:ln w="19050" cap="flat" cmpd="sng">
            <a:solidFill>
              <a:srgbClr val="BBAB46"/>
            </a:solidFill>
            <a:prstDash val="solid"/>
            <a:round/>
            <a:headEnd type="none" w="med" len="med"/>
            <a:tailEnd type="none" w="med" len="med"/>
          </a:ln>
        </p:spPr>
      </p:cxnSp>
      <p:sp>
        <p:nvSpPr>
          <p:cNvPr id="3" name="Arrow: Chevron 2">
            <a:extLst>
              <a:ext uri="{FF2B5EF4-FFF2-40B4-BE49-F238E27FC236}">
                <a16:creationId xmlns:a16="http://schemas.microsoft.com/office/drawing/2014/main" id="{33504037-B55C-0F04-2D11-A19E52448CB9}"/>
              </a:ext>
            </a:extLst>
          </p:cNvPr>
          <p:cNvSpPr/>
          <p:nvPr/>
        </p:nvSpPr>
        <p:spPr>
          <a:xfrm rot="10800000">
            <a:off x="6920564" y="285006"/>
            <a:ext cx="5197642" cy="47490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049B8F-1271-FA47-4F81-70B2A8C77D38}"/>
                  </a:ext>
                </a:extLst>
              </p:cNvPr>
              <p:cNvSpPr txBox="1"/>
              <p:nvPr/>
            </p:nvSpPr>
            <p:spPr>
              <a:xfrm>
                <a:off x="7117931" y="267290"/>
                <a:ext cx="487194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TẬP HỢP </a:t>
                </a:r>
                <a14:m>
                  <m:oMath xmlns:m="http://schemas.openxmlformats.org/officeDocument/2006/math">
                    <m:r>
                      <a:rPr lang="en-US" sz="2800" i="1">
                        <a:solidFill>
                          <a:srgbClr val="000000"/>
                        </a:solidFill>
                        <a:latin typeface="Cambria Math" panose="02040503050406030204" pitchFamily="18" charset="0"/>
                      </a:rPr>
                      <m:t>ℕ</m:t>
                    </m:r>
                  </m:oMath>
                </a14:m>
                <a:r>
                  <a:rPr lang="en-US" sz="2800" dirty="0">
                    <a:solidFill>
                      <a:srgbClr val="263238"/>
                    </a:solidFill>
                    <a:latin typeface="#9Slide03 Jura Bold" panose="00000800000000000000" pitchFamily="2" charset="0"/>
                  </a:rPr>
                  <a:t> </a:t>
                </a:r>
                <a:r>
                  <a:rPr lang="vi-VN" sz="2800" dirty="0">
                    <a:solidFill>
                      <a:srgbClr val="263238"/>
                    </a:solidFill>
                    <a:latin typeface="#9Slide03 Jura Bold" panose="00000800000000000000" pitchFamily="2" charset="0"/>
                  </a:rPr>
                  <a:t>VÀ TẬP HỢP </a:t>
                </a:r>
                <a14:m>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ℕ</m:t>
                        </m:r>
                      </m:e>
                      <m:sup>
                        <m:r>
                          <a:rPr lang="en-US" sz="2800" i="1">
                            <a:solidFill>
                              <a:srgbClr val="000000"/>
                            </a:solidFill>
                            <a:latin typeface="Cambria Math" panose="02040503050406030204" pitchFamily="18" charset="0"/>
                          </a:rPr>
                          <m:t>∗</m:t>
                        </m:r>
                      </m:sup>
                    </m:sSup>
                  </m:oMath>
                </a14:m>
                <a:r>
                  <a:rPr lang="vi-VN" sz="2800" dirty="0">
                    <a:solidFill>
                      <a:srgbClr val="263238"/>
                    </a:solidFill>
                    <a:latin typeface="#9Slide03 Jura Bold" panose="00000800000000000000" pitchFamily="2" charset="0"/>
                  </a:rPr>
                  <a:t> </a:t>
                </a:r>
              </a:p>
            </p:txBody>
          </p:sp>
        </mc:Choice>
        <mc:Fallback xmlns="">
          <p:sp>
            <p:nvSpPr>
              <p:cNvPr id="4" name="TextBox 3">
                <a:extLst>
                  <a:ext uri="{FF2B5EF4-FFF2-40B4-BE49-F238E27FC236}">
                    <a16:creationId xmlns:a16="http://schemas.microsoft.com/office/drawing/2014/main" id="{59049B8F-1271-FA47-4F81-70B2A8C77D38}"/>
                  </a:ext>
                </a:extLst>
              </p:cNvPr>
              <p:cNvSpPr txBox="1">
                <a:spLocks noRot="1" noChangeAspect="1" noMove="1" noResize="1" noEditPoints="1" noAdjustHandles="1" noChangeArrowheads="1" noChangeShapeType="1" noTextEdit="1"/>
              </p:cNvSpPr>
              <p:nvPr/>
            </p:nvSpPr>
            <p:spPr>
              <a:xfrm>
                <a:off x="7117931" y="267290"/>
                <a:ext cx="4871942" cy="523220"/>
              </a:xfrm>
              <a:prstGeom prst="rect">
                <a:avLst/>
              </a:prstGeom>
              <a:blipFill>
                <a:blip r:embed="rId8"/>
                <a:stretch>
                  <a:fillRect l="-2628" t="-12791" b="-31395"/>
                </a:stretch>
              </a:blipFill>
            </p:spPr>
            <p:txBody>
              <a:bodyPr/>
              <a:lstStyle/>
              <a:p>
                <a:r>
                  <a:rPr lang="vi-VN">
                    <a:noFill/>
                  </a:rPr>
                  <a:t> </a:t>
                </a:r>
              </a:p>
            </p:txBody>
          </p:sp>
        </mc:Fallback>
      </mc:AlternateContent>
    </p:spTree>
    <p:extLst>
      <p:ext uri="{BB962C8B-B14F-4D97-AF65-F5344CB8AC3E}">
        <p14:creationId xmlns:p14="http://schemas.microsoft.com/office/powerpoint/2010/main" val="4203170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par>
                                <p:cTn id="55" presetID="22" presetClass="entr" presetSubtype="4"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P spid="15" grpId="0"/>
      <p:bldP spid="16" grpId="0"/>
      <p:bldP spid="17" grpId="0" animBg="1"/>
      <p:bldP spid="18" grpId="0"/>
      <p:bldP spid="19" grpId="0"/>
      <p:bldP spid="20" grpId="0"/>
      <p:bldP spid="22" grpId="0"/>
      <p:bldP spid="23" grpId="0"/>
      <p:bldP spid="24" grpId="0"/>
      <p:bldP spid="25" grpId="0"/>
      <p:bldP spid="26"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1818;p46">
            <a:extLst>
              <a:ext uri="{FF2B5EF4-FFF2-40B4-BE49-F238E27FC236}">
                <a16:creationId xmlns:a16="http://schemas.microsoft.com/office/drawing/2014/main" id="{F2FFD808-65CC-09B7-815A-024419695549}"/>
              </a:ext>
            </a:extLst>
          </p:cNvPr>
          <p:cNvCxnSpPr>
            <a:cxnSpLocks/>
          </p:cNvCxnSpPr>
          <p:nvPr/>
        </p:nvCxnSpPr>
        <p:spPr>
          <a:xfrm>
            <a:off x="8945667" y="857971"/>
            <a:ext cx="2123385" cy="0"/>
          </a:xfrm>
          <a:prstGeom prst="straightConnector1">
            <a:avLst/>
          </a:prstGeom>
          <a:noFill/>
          <a:ln w="19050" cap="flat" cmpd="sng">
            <a:solidFill>
              <a:srgbClr val="BBAB46"/>
            </a:solidFill>
            <a:prstDash val="solid"/>
            <a:round/>
            <a:headEnd type="none" w="med" len="med"/>
            <a:tailEnd type="none" w="med" len="med"/>
          </a:ln>
        </p:spPr>
      </p:cxnSp>
      <p:sp>
        <p:nvSpPr>
          <p:cNvPr id="3" name="TextBox 2">
            <a:extLst>
              <a:ext uri="{FF2B5EF4-FFF2-40B4-BE49-F238E27FC236}">
                <a16:creationId xmlns:a16="http://schemas.microsoft.com/office/drawing/2014/main" id="{74EE30B8-03A1-EF19-CEFE-D3BB65E717D4}"/>
              </a:ext>
            </a:extLst>
          </p:cNvPr>
          <p:cNvSpPr txBox="1"/>
          <p:nvPr/>
        </p:nvSpPr>
        <p:spPr>
          <a:xfrm>
            <a:off x="898084" y="1498728"/>
            <a:ext cx="4774130" cy="461665"/>
          </a:xfrm>
          <a:prstGeom prst="rect">
            <a:avLst/>
          </a:prstGeom>
          <a:noFill/>
        </p:spPr>
        <p:txBody>
          <a:bodyPr wrap="square" rtlCol="0">
            <a:spAutoFit/>
          </a:bodyPr>
          <a:lstStyle/>
          <a:p>
            <a:r>
              <a:rPr lang="vi-VN" sz="2400" dirty="0">
                <a:latin typeface="#9Slide03 AllRoundGothic" panose="020B0604020202020204" charset="-93"/>
              </a:rPr>
              <a:t>Cách so sánh các số tự nhiên</a:t>
            </a:r>
          </a:p>
        </p:txBody>
      </p:sp>
      <p:sp>
        <p:nvSpPr>
          <p:cNvPr id="6" name="Rectangle: Rounded Corners 5">
            <a:extLst>
              <a:ext uri="{FF2B5EF4-FFF2-40B4-BE49-F238E27FC236}">
                <a16:creationId xmlns:a16="http://schemas.microsoft.com/office/drawing/2014/main" id="{8205FB85-F41F-F53F-D0D6-B34E9946BB95}"/>
              </a:ext>
            </a:extLst>
          </p:cNvPr>
          <p:cNvSpPr/>
          <p:nvPr/>
        </p:nvSpPr>
        <p:spPr>
          <a:xfrm>
            <a:off x="898084" y="2258165"/>
            <a:ext cx="10590160" cy="3361971"/>
          </a:xfrm>
          <a:prstGeom prst="roundRect">
            <a:avLst>
              <a:gd name="adj" fmla="val 5787"/>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C73BB946-22E8-9828-41EE-F5079649B307}"/>
              </a:ext>
            </a:extLst>
          </p:cNvPr>
          <p:cNvSpPr/>
          <p:nvPr/>
        </p:nvSpPr>
        <p:spPr>
          <a:xfrm>
            <a:off x="1546836" y="2658893"/>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BBADD9E0-E065-E13C-0182-C6FF0B0D8238}"/>
              </a:ext>
            </a:extLst>
          </p:cNvPr>
          <p:cNvSpPr/>
          <p:nvPr/>
        </p:nvSpPr>
        <p:spPr>
          <a:xfrm>
            <a:off x="1546836" y="3291751"/>
            <a:ext cx="175405" cy="175405"/>
          </a:xfrm>
          <a:prstGeom prst="ellipse">
            <a:avLst/>
          </a:prstGeom>
          <a:solidFill>
            <a:srgbClr val="468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1462DC2B-D17E-4A2F-DE9A-94369B2256E6}"/>
              </a:ext>
            </a:extLst>
          </p:cNvPr>
          <p:cNvSpPr txBox="1"/>
          <p:nvPr/>
        </p:nvSpPr>
        <p:spPr>
          <a:xfrm>
            <a:off x="1729996" y="2410117"/>
            <a:ext cx="933905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Trong</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t</a:t>
            </a:r>
            <a:r>
              <a:rPr lang="en-US" sz="2400" dirty="0">
                <a:latin typeface="#9Slide03 Arima Madurai" panose="020B0604020202020204" charset="-93"/>
                <a:cs typeface="#9Slide03 Arima Madurai" panose="020B0604020202020204" charset="-93"/>
              </a:rPr>
              <a:t>ự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nhiều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hơn</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10" name="TextBox 9">
            <a:extLst>
              <a:ext uri="{FF2B5EF4-FFF2-40B4-BE49-F238E27FC236}">
                <a16:creationId xmlns:a16="http://schemas.microsoft.com/office/drawing/2014/main" id="{B0AE4ED9-04CD-DE74-18FE-FBF65544C91D}"/>
              </a:ext>
            </a:extLst>
          </p:cNvPr>
          <p:cNvSpPr txBox="1"/>
          <p:nvPr/>
        </p:nvSpPr>
        <p:spPr>
          <a:xfrm>
            <a:off x="1758871" y="3047452"/>
            <a:ext cx="565258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Với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hai</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số</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tự</a:t>
            </a:r>
            <a:r>
              <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rPr>
              <a:t> </a:t>
            </a:r>
            <a:r>
              <a:rPr kumimoji="0" lang="en-US" sz="2400" b="0" i="0" u="none" strike="noStrike" kern="1200" cap="none" spc="0" normalizeH="0" baseline="0" noProof="0" dirty="0" err="1">
                <a:ln>
                  <a:noFill/>
                </a:ln>
                <a:effectLst/>
                <a:uLnTx/>
                <a:uFillTx/>
                <a:latin typeface="#9Slide03 Arima Madurai" panose="020B0604020202020204" charset="-93"/>
                <a:cs typeface="#9Slide03 Arima Madurai" panose="020B0604020202020204" charset="-93"/>
              </a:rPr>
              <a:t>nhi</a:t>
            </a:r>
            <a:r>
              <a:rPr lang="en-US" sz="2400" dirty="0" err="1">
                <a:latin typeface="#9Slide03 Arima Madurai" panose="020B0604020202020204" charset="-93"/>
                <a:cs typeface="#9Slide03 Arima Madurai" panose="020B0604020202020204" charset="-93"/>
              </a:rPr>
              <a:t>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a:t>
            </a:r>
            <a:endParaRPr kumimoji="0" lang="en-US" sz="2400" b="0" i="0" u="none" strike="noStrike" kern="1200" cap="none" spc="0" normalizeH="0" baseline="0" noProof="0" dirty="0">
              <a:ln>
                <a:noFill/>
              </a:ln>
              <a:effectLst/>
              <a:uLnTx/>
              <a:uFillTx/>
              <a:latin typeface="#9Slide03 Arima Madurai" panose="020B0604020202020204" charset="-93"/>
              <a:cs typeface="#9Slide03 Arima Madurai" panose="020B0604020202020204" charset="-93"/>
            </a:endParaRPr>
          </a:p>
        </p:txBody>
      </p:sp>
      <p:sp>
        <p:nvSpPr>
          <p:cNvPr id="11" name="TextBox 10">
            <a:extLst>
              <a:ext uri="{FF2B5EF4-FFF2-40B4-BE49-F238E27FC236}">
                <a16:creationId xmlns:a16="http://schemas.microsoft.com/office/drawing/2014/main" id="{9AA975CC-D9A4-864E-DE85-D0241BA56580}"/>
              </a:ext>
            </a:extLst>
          </p:cNvPr>
          <p:cNvSpPr txBox="1"/>
          <p:nvPr/>
        </p:nvSpPr>
        <p:spPr>
          <a:xfrm>
            <a:off x="1797371" y="3505699"/>
            <a:ext cx="9339059"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Lần</a:t>
            </a:r>
            <a:r>
              <a:rPr lang="en-US" sz="2400" dirty="0">
                <a:latin typeface="#9Slide03 Arima Madurai" panose="020B0604020202020204" charset="-93"/>
                <a:cs typeface="#9Slide03 Arima Madurai" panose="020B0604020202020204" charset="-93"/>
              </a:rPr>
              <a:t> l</a:t>
            </a:r>
            <a:r>
              <a:rPr lang="vi-VN" sz="2400" dirty="0">
                <a:latin typeface="#9Slide03 Arima Madurai" panose="020B0604020202020204" charset="-93"/>
                <a:cs typeface="#9Slide03 Arima Madurai" panose="020B0604020202020204" charset="-93"/>
              </a:rPr>
              <a:t>ư</a:t>
            </a:r>
            <a:r>
              <a:rPr lang="en-US" sz="2400" dirty="0" err="1">
                <a:latin typeface="#9Slide03 Arima Madurai" panose="020B0604020202020204" charset="-93"/>
                <a:cs typeface="#9Slide03 Arima Madurai" panose="020B0604020202020204" charset="-93"/>
              </a:rPr>
              <a:t>ợt</a:t>
            </a:r>
            <a:r>
              <a:rPr lang="en-US" sz="2400" dirty="0">
                <a:latin typeface="#9Slide03 Arima Madurai" panose="020B0604020202020204" charset="-93"/>
                <a:cs typeface="#9Slide03 Arima Madurai" panose="020B0604020202020204" charset="-93"/>
              </a:rPr>
              <a:t> so </a:t>
            </a:r>
            <a:r>
              <a:rPr lang="en-US" sz="2400" dirty="0" err="1">
                <a:latin typeface="#9Slide03 Arima Madurai" panose="020B0604020202020204" charset="-93"/>
                <a:cs typeface="#9Slide03 Arima Madurai" panose="020B0604020202020204" charset="-93"/>
              </a:rPr>
              <a:t>sánh</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cùng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một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hàng</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từ</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trái</a:t>
            </a:r>
            <a:r>
              <a:rPr lang="en-US" sz="2400" dirty="0">
                <a:latin typeface="#9Slide03 Arima Madurai" panose="020B0604020202020204" charset="-93"/>
                <a:cs typeface="#9Slide03 Arima Madurai" panose="020B0604020202020204" charset="-93"/>
              </a:rPr>
              <a:t> qua </a:t>
            </a:r>
            <a:r>
              <a:rPr lang="en-US" sz="2400" dirty="0" err="1">
                <a:latin typeface="#9Slide03 Arima Madurai" panose="020B0604020202020204" charset="-93"/>
                <a:cs typeface="#9Slide03 Arima Madurai" panose="020B0604020202020204" charset="-93"/>
              </a:rPr>
              <a:t>phải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tới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khi</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xuất</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hiện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đầu</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khác</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nhau</a:t>
            </a:r>
            <a:r>
              <a:rPr lang="en-US" sz="2400" dirty="0">
                <a:latin typeface="#9Slide03 Arima Madurai" panose="020B0604020202020204" charset="-93"/>
                <a:cs typeface="#9Slide03 Arima Madurai" panose="020B0604020202020204" charset="-93"/>
              </a:rPr>
              <a:t>.</a:t>
            </a:r>
          </a:p>
        </p:txBody>
      </p:sp>
      <p:sp>
        <p:nvSpPr>
          <p:cNvPr id="12" name="TextBox 11">
            <a:extLst>
              <a:ext uri="{FF2B5EF4-FFF2-40B4-BE49-F238E27FC236}">
                <a16:creationId xmlns:a16="http://schemas.microsoft.com/office/drawing/2014/main" id="{FE4CAF71-D460-A280-29F1-A4076BF0D073}"/>
              </a:ext>
            </a:extLst>
          </p:cNvPr>
          <p:cNvSpPr txBox="1"/>
          <p:nvPr/>
        </p:nvSpPr>
        <p:spPr>
          <a:xfrm>
            <a:off x="1787746" y="4501832"/>
            <a:ext cx="9486920" cy="1154162"/>
          </a:xfrm>
          <a:prstGeom prst="rect">
            <a:avLst/>
          </a:prstGeom>
          <a:noFill/>
        </p:spPr>
        <p:txBody>
          <a:bodyPr wrap="square" rtlCol="0">
            <a:spAutoFit/>
          </a:bodyPr>
          <a:lstStyle/>
          <a:p>
            <a:pPr lvl="0">
              <a:lnSpc>
                <a:spcPct val="150000"/>
              </a:lnSpc>
              <a:defRPr/>
            </a:pPr>
            <a:r>
              <a:rPr lang="en-US" sz="2400" dirty="0">
                <a:latin typeface="#9Slide03 Arima Madurai" panose="020B0604020202020204" charset="-93"/>
                <a:cs typeface="#9Slide03 Arima Madurai" panose="020B0604020202020204" charset="-93"/>
              </a:rPr>
              <a:t>+ Ở </a:t>
            </a:r>
            <a:r>
              <a:rPr lang="en-US" sz="2400" dirty="0" err="1">
                <a:latin typeface="#9Slide03 Arima Madurai" panose="020B0604020202020204" charset="-93"/>
                <a:cs typeface="#9Slide03 Arima Madurai" panose="020B0604020202020204" charset="-93"/>
              </a:rPr>
              <a:t>cặp</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nào</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 </a:t>
            </a:r>
            <a:r>
              <a:rPr lang="en-US" sz="2400" dirty="0" err="1">
                <a:latin typeface="#9Slide03 Arima Madurai" panose="020B0604020202020204" charset="-93"/>
                <a:cs typeface="#9Slide03 Arima Madurai" panose="020B0604020202020204" charset="-93"/>
              </a:rPr>
              <a:t>thì</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tự</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nhiên</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chứa</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chữ</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số</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đó</a:t>
            </a:r>
            <a:r>
              <a:rPr lang="en-US" sz="2400" dirty="0">
                <a:latin typeface="#9Slide03 Arima Madurai" panose="020B0604020202020204" charset="-93"/>
                <a:cs typeface="#9Slide03 Arima Madurai" panose="020B0604020202020204" charset="-93"/>
              </a:rPr>
              <a:t> </a:t>
            </a:r>
            <a:r>
              <a:rPr lang="en-US" sz="2400" dirty="0" err="1">
                <a:latin typeface="#9Slide03 Arima Madurai" panose="020B0604020202020204" charset="-93"/>
                <a:cs typeface="#9Slide03 Arima Madurai" panose="020B0604020202020204" charset="-93"/>
              </a:rPr>
              <a:t>lớn</a:t>
            </a:r>
            <a:r>
              <a:rPr lang="en-US" sz="2400" dirty="0">
                <a:latin typeface="#9Slide03 Arima Madurai" panose="020B0604020202020204" charset="-93"/>
                <a:cs typeface="#9Slide03 Arima Madurai" panose="020B0604020202020204" charset="-93"/>
              </a:rPr>
              <a:t> h</a:t>
            </a:r>
            <a:r>
              <a:rPr lang="vi-VN" sz="2400" dirty="0">
                <a:latin typeface="#9Slide03 Arima Madurai" panose="020B0604020202020204" charset="-93"/>
                <a:cs typeface="#9Slide03 Arima Madurai" panose="020B0604020202020204" charset="-93"/>
              </a:rPr>
              <a:t>ơ</a:t>
            </a:r>
            <a:r>
              <a:rPr lang="en-US" sz="2400" dirty="0">
                <a:latin typeface="#9Slide03 Arima Madurai" panose="020B0604020202020204" charset="-93"/>
                <a:cs typeface="#9Slide03 Arima Madurai" panose="020B0604020202020204" charset="-93"/>
              </a:rPr>
              <a:t>n.</a:t>
            </a:r>
          </a:p>
        </p:txBody>
      </p:sp>
      <p:pic>
        <p:nvPicPr>
          <p:cNvPr id="13" name="Picture 12">
            <a:extLst>
              <a:ext uri="{FF2B5EF4-FFF2-40B4-BE49-F238E27FC236}">
                <a16:creationId xmlns:a16="http://schemas.microsoft.com/office/drawing/2014/main" id="{A3063FAD-EB8E-CE19-A20D-22D98D137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2" y="1981629"/>
            <a:ext cx="718176" cy="661537"/>
          </a:xfrm>
          <a:prstGeom prst="rect">
            <a:avLst/>
          </a:prstGeom>
        </p:spPr>
      </p:pic>
      <p:pic>
        <p:nvPicPr>
          <p:cNvPr id="14" name="Picture 13">
            <a:extLst>
              <a:ext uri="{FF2B5EF4-FFF2-40B4-BE49-F238E27FC236}">
                <a16:creationId xmlns:a16="http://schemas.microsoft.com/office/drawing/2014/main" id="{8BAB7A35-5950-B881-8875-9DE0D97BC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8" y="6300083"/>
            <a:ext cx="982266" cy="461665"/>
          </a:xfrm>
          <a:prstGeom prst="rect">
            <a:avLst/>
          </a:prstGeom>
        </p:spPr>
      </p:pic>
      <p:sp>
        <p:nvSpPr>
          <p:cNvPr id="15" name="Arrow: Chevron 14">
            <a:extLst>
              <a:ext uri="{FF2B5EF4-FFF2-40B4-BE49-F238E27FC236}">
                <a16:creationId xmlns:a16="http://schemas.microsoft.com/office/drawing/2014/main" id="{67D772E4-6388-07D0-AA79-A1F8906104D7}"/>
              </a:ext>
            </a:extLst>
          </p:cNvPr>
          <p:cNvSpPr/>
          <p:nvPr/>
        </p:nvSpPr>
        <p:spPr>
          <a:xfrm rot="10800000">
            <a:off x="8438729" y="260725"/>
            <a:ext cx="3137260" cy="461665"/>
          </a:xfrm>
          <a:prstGeom prst="chevron">
            <a:avLst/>
          </a:prstGeom>
          <a:solidFill>
            <a:schemeClr val="accent6">
              <a:lumMod val="40000"/>
              <a:lumOff val="60000"/>
            </a:schemeClr>
          </a:solidFill>
          <a:ln w="3175">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TextBox 15">
            <a:extLst>
              <a:ext uri="{FF2B5EF4-FFF2-40B4-BE49-F238E27FC236}">
                <a16:creationId xmlns:a16="http://schemas.microsoft.com/office/drawing/2014/main" id="{CD9687BA-E6AF-D096-9760-AC6E8ECF83B3}"/>
              </a:ext>
            </a:extLst>
          </p:cNvPr>
          <p:cNvSpPr txBox="1"/>
          <p:nvPr/>
        </p:nvSpPr>
        <p:spPr>
          <a:xfrm>
            <a:off x="9035207" y="267376"/>
            <a:ext cx="1944303" cy="523220"/>
          </a:xfrm>
          <a:prstGeom prst="rect">
            <a:avLst/>
          </a:prstGeom>
          <a:noFill/>
        </p:spPr>
        <p:txBody>
          <a:bodyPr wrap="square" rtlCol="0">
            <a:spAutoFit/>
          </a:bodyPr>
          <a:lstStyle/>
          <a:p>
            <a:r>
              <a:rPr lang="vi-VN" sz="2800" dirty="0">
                <a:solidFill>
                  <a:srgbClr val="263238"/>
                </a:solidFill>
                <a:latin typeface="#9Slide03 Jura Bold" panose="00000800000000000000" pitchFamily="2" charset="0"/>
              </a:rPr>
              <a:t>TỔNG KẾT</a:t>
            </a:r>
          </a:p>
        </p:txBody>
      </p:sp>
    </p:spTree>
    <p:extLst>
      <p:ext uri="{BB962C8B-B14F-4D97-AF65-F5344CB8AC3E}">
        <p14:creationId xmlns:p14="http://schemas.microsoft.com/office/powerpoint/2010/main" val="419191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1" name="AutoShape 10" descr="Trâu Vàng 2021 cầm chĩnh vàng file PNG">
            <a:extLst>
              <a:ext uri="{FF2B5EF4-FFF2-40B4-BE49-F238E27FC236}">
                <a16:creationId xmlns:a16="http://schemas.microsoft.com/office/drawing/2014/main" id="{34897C36-CB4F-4601-A86D-AE82719BFA73}"/>
              </a:ext>
            </a:extLst>
          </p:cNvPr>
          <p:cNvSpPr>
            <a:spLocks noChangeAspect="1" noChangeArrowheads="1"/>
          </p:cNvSpPr>
          <p:nvPr/>
        </p:nvSpPr>
        <p:spPr bwMode="auto">
          <a:xfrm>
            <a:off x="6690717" y="3276599"/>
            <a:ext cx="904875"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263238"/>
              </a:solidFill>
              <a:effectLst/>
              <a:uLnTx/>
              <a:uFillTx/>
            </a:endParaRPr>
          </a:p>
        </p:txBody>
      </p:sp>
      <p:pic>
        <p:nvPicPr>
          <p:cNvPr id="3" name="Picture 2">
            <a:extLst>
              <a:ext uri="{FF2B5EF4-FFF2-40B4-BE49-F238E27FC236}">
                <a16:creationId xmlns:a16="http://schemas.microsoft.com/office/drawing/2014/main" id="{B71EF054-8607-90CC-9914-E363A9FD1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214" y="781400"/>
            <a:ext cx="1138989" cy="890638"/>
          </a:xfrm>
          <a:prstGeom prst="rect">
            <a:avLst/>
          </a:prstGeom>
        </p:spPr>
      </p:pic>
      <p:pic>
        <p:nvPicPr>
          <p:cNvPr id="5" name="Picture 4">
            <a:extLst>
              <a:ext uri="{FF2B5EF4-FFF2-40B4-BE49-F238E27FC236}">
                <a16:creationId xmlns:a16="http://schemas.microsoft.com/office/drawing/2014/main" id="{2DE6EDDA-F93A-87FD-6E7A-2E81364E3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284" y="0"/>
            <a:ext cx="2344716" cy="2304749"/>
          </a:xfrm>
          <a:prstGeom prst="rect">
            <a:avLst/>
          </a:prstGeom>
        </p:spPr>
      </p:pic>
      <p:sp>
        <p:nvSpPr>
          <p:cNvPr id="7" name="TextBox 6">
            <a:extLst>
              <a:ext uri="{FF2B5EF4-FFF2-40B4-BE49-F238E27FC236}">
                <a16:creationId xmlns:a16="http://schemas.microsoft.com/office/drawing/2014/main" id="{CC2264A9-6222-CE30-4926-AC9D820A4BCB}"/>
              </a:ext>
            </a:extLst>
          </p:cNvPr>
          <p:cNvSpPr txBox="1"/>
          <p:nvPr/>
        </p:nvSpPr>
        <p:spPr>
          <a:xfrm>
            <a:off x="904776" y="2545905"/>
            <a:ext cx="10616665" cy="923330"/>
          </a:xfrm>
          <a:prstGeom prst="rect">
            <a:avLst/>
          </a:prstGeom>
          <a:noFill/>
        </p:spPr>
        <p:txBody>
          <a:bodyPr wrap="square" rtlCol="0">
            <a:spAutoFit/>
          </a:bodyPr>
          <a:lstStyle/>
          <a:p>
            <a:r>
              <a:rPr lang="vi-VN" sz="5400" dirty="0">
                <a:solidFill>
                  <a:srgbClr val="0070C0"/>
                </a:solidFill>
                <a:latin typeface="#9Slide03 AllRoundGothic" panose="020B0604020202020204" charset="-93"/>
              </a:rPr>
              <a:t>Cảm ơn sự theo dõi của các em</a:t>
            </a:r>
          </a:p>
        </p:txBody>
      </p:sp>
      <p:sp>
        <p:nvSpPr>
          <p:cNvPr id="27" name="Rectangle: Rounded Corners 26">
            <a:extLst>
              <a:ext uri="{FF2B5EF4-FFF2-40B4-BE49-F238E27FC236}">
                <a16:creationId xmlns:a16="http://schemas.microsoft.com/office/drawing/2014/main" id="{1351E96A-89F6-699E-9AE0-7DA58C259D76}"/>
              </a:ext>
            </a:extLst>
          </p:cNvPr>
          <p:cNvSpPr/>
          <p:nvPr/>
        </p:nvSpPr>
        <p:spPr>
          <a:xfrm>
            <a:off x="1467214" y="3990402"/>
            <a:ext cx="9287721" cy="779646"/>
          </a:xfrm>
          <a:prstGeom prst="roundRect">
            <a:avLst/>
          </a:prstGeom>
          <a:solidFill>
            <a:schemeClr val="accent1">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0000"/>
                </a:solidFill>
                <a:latin typeface="#9Slide03 AllRoundGothic" panose="020B0604020202020204" charset="-93"/>
              </a:rPr>
              <a:t>Hẹn gặp lại các em trong bài học tiếp theo!</a:t>
            </a:r>
          </a:p>
        </p:txBody>
      </p:sp>
      <p:pic>
        <p:nvPicPr>
          <p:cNvPr id="29" name="Picture 28">
            <a:extLst>
              <a:ext uri="{FF2B5EF4-FFF2-40B4-BE49-F238E27FC236}">
                <a16:creationId xmlns:a16="http://schemas.microsoft.com/office/drawing/2014/main" id="{DBEC3E75-A6E2-9A1C-D0B6-49CAE02B7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61" y="5225345"/>
            <a:ext cx="1405324" cy="1632655"/>
          </a:xfrm>
          <a:prstGeom prst="rect">
            <a:avLst/>
          </a:prstGeom>
        </p:spPr>
      </p:pic>
      <p:pic>
        <p:nvPicPr>
          <p:cNvPr id="31" name="Picture 30">
            <a:extLst>
              <a:ext uri="{FF2B5EF4-FFF2-40B4-BE49-F238E27FC236}">
                <a16:creationId xmlns:a16="http://schemas.microsoft.com/office/drawing/2014/main" id="{807D3A4F-714A-47DE-2224-B548B333BA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707" y="4601069"/>
            <a:ext cx="1802888" cy="1248552"/>
          </a:xfrm>
          <a:prstGeom prst="rect">
            <a:avLst/>
          </a:prstGeom>
        </p:spPr>
      </p:pic>
      <p:pic>
        <p:nvPicPr>
          <p:cNvPr id="2" name="Picture 1">
            <a:extLst>
              <a:ext uri="{FF2B5EF4-FFF2-40B4-BE49-F238E27FC236}">
                <a16:creationId xmlns:a16="http://schemas.microsoft.com/office/drawing/2014/main" id="{B823035D-A7A1-CBBB-D129-7ED7C07BB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5297" y="141463"/>
            <a:ext cx="1521406" cy="715061"/>
          </a:xfrm>
          <a:prstGeom prst="rect">
            <a:avLst/>
          </a:prstGeom>
        </p:spPr>
      </p:pic>
    </p:spTree>
    <p:extLst>
      <p:ext uri="{BB962C8B-B14F-4D97-AF65-F5344CB8AC3E}">
        <p14:creationId xmlns:p14="http://schemas.microsoft.com/office/powerpoint/2010/main" val="3057355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815;p46">
            <a:extLst>
              <a:ext uri="{FF2B5EF4-FFF2-40B4-BE49-F238E27FC236}">
                <a16:creationId xmlns:a16="http://schemas.microsoft.com/office/drawing/2014/main" id="{9A193866-5AB9-4CED-A701-858AA4E7573E}"/>
              </a:ext>
            </a:extLst>
          </p:cNvPr>
          <p:cNvSpPr/>
          <p:nvPr/>
        </p:nvSpPr>
        <p:spPr>
          <a:xfrm rot="13532356">
            <a:off x="4237557" y="3855792"/>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2" name="TextBox 31">
            <a:extLst>
              <a:ext uri="{FF2B5EF4-FFF2-40B4-BE49-F238E27FC236}">
                <a16:creationId xmlns:a16="http://schemas.microsoft.com/office/drawing/2014/main" id="{A4C16425-FBFA-42F1-9225-E4FEE10CCE77}"/>
              </a:ext>
            </a:extLst>
          </p:cNvPr>
          <p:cNvSpPr txBox="1"/>
          <p:nvPr/>
        </p:nvSpPr>
        <p:spPr>
          <a:xfrm>
            <a:off x="6560640" y="4063374"/>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B =  {0; 2; 4; 6; 8}</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F6A49ED-5BAA-4F29-819A-C4CE02E7B6A1}"/>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3" name="TextBox 32">
                <a:extLst>
                  <a:ext uri="{FF2B5EF4-FFF2-40B4-BE49-F238E27FC236}">
                    <a16:creationId xmlns:a16="http://schemas.microsoft.com/office/drawing/2014/main" id="{1F6A49ED-5BAA-4F29-819A-C4CE02E7B6A1}"/>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67FDCE8D-A4D3-4CED-899A-73E04E47E3F1}"/>
              </a:ext>
            </a:extLst>
          </p:cNvPr>
          <p:cNvSpPr txBox="1"/>
          <p:nvPr/>
        </p:nvSpPr>
        <p:spPr>
          <a:xfrm>
            <a:off x="2453520" y="3581348"/>
            <a:ext cx="333254" cy="523220"/>
          </a:xfrm>
          <a:prstGeom prst="rect">
            <a:avLst/>
          </a:prstGeom>
          <a:noFill/>
        </p:spPr>
        <p:txBody>
          <a:bodyPr wrap="square">
            <a:spAutoFit/>
          </a:bodyPr>
          <a:lstStyle/>
          <a:p>
            <a:r>
              <a:rPr lang="en-US" sz="2800" dirty="0">
                <a:solidFill>
                  <a:srgbClr val="186168">
                    <a:lumMod val="75000"/>
                  </a:srgbClr>
                </a:solidFill>
                <a:latin typeface="#9Slide03 Arima Madurai" panose="00000500000000000000" pitchFamily="2" charset="0"/>
                <a:cs typeface="#9Slide03 Arima Madurai" panose="00000500000000000000" pitchFamily="2" charset="0"/>
              </a:rPr>
              <a:t>A</a:t>
            </a:r>
            <a:endParaRPr lang="vi-VN" sz="2800" dirty="0">
              <a:solidFill>
                <a:srgbClr val="186168">
                  <a:lumMod val="75000"/>
                </a:srgbClr>
              </a:solidFill>
              <a:latin typeface="#9Slide03 Arima Madurai" panose="00000500000000000000" pitchFamily="2" charset="0"/>
              <a:cs typeface="#9Slide03 Arima Madurai" panose="00000500000000000000" pitchFamily="2" charset="0"/>
            </a:endParaRPr>
          </a:p>
        </p:txBody>
      </p:sp>
      <p:sp>
        <p:nvSpPr>
          <p:cNvPr id="35" name="TextBox 34">
            <a:extLst>
              <a:ext uri="{FF2B5EF4-FFF2-40B4-BE49-F238E27FC236}">
                <a16:creationId xmlns:a16="http://schemas.microsoft.com/office/drawing/2014/main" id="{162C66A9-384D-419C-AFBD-136D64BFAC3F}"/>
              </a:ext>
            </a:extLst>
          </p:cNvPr>
          <p:cNvSpPr txBox="1"/>
          <p:nvPr/>
        </p:nvSpPr>
        <p:spPr>
          <a:xfrm>
            <a:off x="1654807" y="1508997"/>
            <a:ext cx="8187282" cy="1154162"/>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Biểu</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diễn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bằng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chỉ</a:t>
            </a:r>
            <a:r>
              <a:rPr lang="en-US" sz="2400" dirty="0">
                <a:solidFill>
                  <a:srgbClr val="263238"/>
                </a:solidFill>
                <a:latin typeface="#9Slide03 Arima Madurai" panose="020B0604020202020204" charset="-93"/>
                <a:cs typeface="#9Slide03 Arima Madurai" panose="020B0604020202020204" charset="-93"/>
              </a:rPr>
              <a:t> ra </a:t>
            </a:r>
            <a:r>
              <a:rPr lang="en-US" sz="2400" dirty="0" err="1">
                <a:solidFill>
                  <a:srgbClr val="263238"/>
                </a:solidFill>
                <a:latin typeface="#9Slide03 Arima Madurai" panose="020B0604020202020204" charset="-93"/>
                <a:cs typeface="#9Slide03 Arima Madurai" panose="020B0604020202020204" charset="-93"/>
              </a:rPr>
              <a:t>tính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chất</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đặc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trưng</a:t>
            </a:r>
            <a:r>
              <a:rPr lang="vi-VN" sz="2400" dirty="0">
                <a:solidFill>
                  <a:srgbClr val="263238"/>
                </a:solidFill>
                <a:latin typeface="#9Slide03 Arima Madurai" panose="020B0604020202020204" charset="-93"/>
                <a:cs typeface="#9Slide03 Arima Madurai" panose="020B0604020202020204" charset="-93"/>
              </a:rPr>
              <a:t> của </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phần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tử</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trong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đó</a:t>
            </a:r>
            <a:r>
              <a:rPr lang="en-US" sz="2400" dirty="0">
                <a:solidFill>
                  <a:srgbClr val="263238"/>
                </a:solidFill>
                <a:latin typeface="#9Slide03 Arima Madurai" panose="020B0604020202020204" charset="-93"/>
                <a:cs typeface="#9Slide03 Arima Madurai" panose="020B0604020202020204" charset="-93"/>
              </a:rPr>
              <a:t>.</a:t>
            </a:r>
            <a:endParaRPr lang="vi-VN" sz="2400" dirty="0">
              <a:solidFill>
                <a:srgbClr val="263238"/>
              </a:solidFill>
              <a:latin typeface="#9Slide03 Arima Madurai" panose="020B0604020202020204" charset="-93"/>
              <a:cs typeface="#9Slide03 Arima Madurai" panose="020B0604020202020204" charset="-93"/>
            </a:endParaRPr>
          </a:p>
        </p:txBody>
      </p:sp>
      <p:sp>
        <p:nvSpPr>
          <p:cNvPr id="36" name="Google Shape;1808;p46">
            <a:extLst>
              <a:ext uri="{FF2B5EF4-FFF2-40B4-BE49-F238E27FC236}">
                <a16:creationId xmlns:a16="http://schemas.microsoft.com/office/drawing/2014/main" id="{40951A5D-19BA-4F6B-9187-86513F3F01BE}"/>
              </a:ext>
            </a:extLst>
          </p:cNvPr>
          <p:cNvSpPr/>
          <p:nvPr/>
        </p:nvSpPr>
        <p:spPr>
          <a:xfrm>
            <a:off x="1078155" y="1592919"/>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37" name="Oval 36">
            <a:extLst>
              <a:ext uri="{FF2B5EF4-FFF2-40B4-BE49-F238E27FC236}">
                <a16:creationId xmlns:a16="http://schemas.microsoft.com/office/drawing/2014/main" id="{A31AF07E-3661-4906-A94C-747B3E18E388}"/>
              </a:ext>
            </a:extLst>
          </p:cNvPr>
          <p:cNvSpPr/>
          <p:nvPr/>
        </p:nvSpPr>
        <p:spPr>
          <a:xfrm rot="19706588">
            <a:off x="2842916" y="3473245"/>
            <a:ext cx="2735669" cy="1707167"/>
          </a:xfrm>
          <a:prstGeom prst="ellipse">
            <a:avLst/>
          </a:prstGeom>
          <a:noFill/>
          <a:ln w="25400" cap="flat" cmpd="sng" algn="ctr">
            <a:solidFill>
              <a:srgbClr val="186168">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38" name="Google Shape;1815;p46">
            <a:extLst>
              <a:ext uri="{FF2B5EF4-FFF2-40B4-BE49-F238E27FC236}">
                <a16:creationId xmlns:a16="http://schemas.microsoft.com/office/drawing/2014/main" id="{C0DADAC8-ECB0-474E-9CE7-999E0269555F}"/>
              </a:ext>
            </a:extLst>
          </p:cNvPr>
          <p:cNvSpPr/>
          <p:nvPr/>
        </p:nvSpPr>
        <p:spPr>
          <a:xfrm rot="13532356">
            <a:off x="4001337" y="4443535"/>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9" name="Google Shape;1815;p46">
            <a:extLst>
              <a:ext uri="{FF2B5EF4-FFF2-40B4-BE49-F238E27FC236}">
                <a16:creationId xmlns:a16="http://schemas.microsoft.com/office/drawing/2014/main" id="{D57931FA-ED95-4D05-A054-9EE58A44135C}"/>
              </a:ext>
            </a:extLst>
          </p:cNvPr>
          <p:cNvSpPr/>
          <p:nvPr/>
        </p:nvSpPr>
        <p:spPr>
          <a:xfrm rot="13532356">
            <a:off x="4407810" y="4839537"/>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0" name="Google Shape;1815;p46">
            <a:extLst>
              <a:ext uri="{FF2B5EF4-FFF2-40B4-BE49-F238E27FC236}">
                <a16:creationId xmlns:a16="http://schemas.microsoft.com/office/drawing/2014/main" id="{EC089932-B422-4F59-8C5B-4FA9A7E0AF41}"/>
              </a:ext>
            </a:extLst>
          </p:cNvPr>
          <p:cNvSpPr/>
          <p:nvPr/>
        </p:nvSpPr>
        <p:spPr>
          <a:xfrm rot="13532356">
            <a:off x="5093611" y="4276626"/>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1" name="Google Shape;1815;p46">
            <a:extLst>
              <a:ext uri="{FF2B5EF4-FFF2-40B4-BE49-F238E27FC236}">
                <a16:creationId xmlns:a16="http://schemas.microsoft.com/office/drawing/2014/main" id="{C1F18701-C4AF-4175-BCD8-3458E20F32D3}"/>
              </a:ext>
            </a:extLst>
          </p:cNvPr>
          <p:cNvSpPr/>
          <p:nvPr/>
        </p:nvSpPr>
        <p:spPr>
          <a:xfrm rot="13532356">
            <a:off x="3227566" y="4825029"/>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cxnSp>
        <p:nvCxnSpPr>
          <p:cNvPr id="42" name="Google Shape;1818;p46">
            <a:extLst>
              <a:ext uri="{FF2B5EF4-FFF2-40B4-BE49-F238E27FC236}">
                <a16:creationId xmlns:a16="http://schemas.microsoft.com/office/drawing/2014/main" id="{BC5E878A-798A-4EFE-A041-A4C35F12F66F}"/>
              </a:ext>
            </a:extLst>
          </p:cNvPr>
          <p:cNvCxnSpPr>
            <a:cxnSpLocks/>
          </p:cNvCxnSpPr>
          <p:nvPr/>
        </p:nvCxnSpPr>
        <p:spPr>
          <a:xfrm>
            <a:off x="2881828" y="3899615"/>
            <a:ext cx="342403" cy="169273"/>
          </a:xfrm>
          <a:prstGeom prst="straightConnector1">
            <a:avLst/>
          </a:prstGeom>
          <a:noFill/>
          <a:ln w="19050" cap="flat" cmpd="sng">
            <a:solidFill>
              <a:srgbClr val="186168">
                <a:lumMod val="75000"/>
              </a:srgbClr>
            </a:solidFill>
            <a:prstDash val="solid"/>
            <a:round/>
            <a:headEnd type="none" w="med" len="med"/>
            <a:tailEnd type="none" w="med" len="med"/>
          </a:ln>
        </p:spPr>
      </p:cxnSp>
      <p:sp>
        <p:nvSpPr>
          <p:cNvPr id="43" name="TextBox 42">
            <a:extLst>
              <a:ext uri="{FF2B5EF4-FFF2-40B4-BE49-F238E27FC236}">
                <a16:creationId xmlns:a16="http://schemas.microsoft.com/office/drawing/2014/main" id="{4F548A4F-0FBD-4DD4-8481-B49966D30F61}"/>
              </a:ext>
            </a:extLst>
          </p:cNvPr>
          <p:cNvSpPr txBox="1"/>
          <p:nvPr/>
        </p:nvSpPr>
        <p:spPr>
          <a:xfrm>
            <a:off x="4251603" y="3558573"/>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1</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44" name="TextBox 43">
            <a:extLst>
              <a:ext uri="{FF2B5EF4-FFF2-40B4-BE49-F238E27FC236}">
                <a16:creationId xmlns:a16="http://schemas.microsoft.com/office/drawing/2014/main" id="{BBB2E3BB-423A-445B-A159-B79511D88B63}"/>
              </a:ext>
            </a:extLst>
          </p:cNvPr>
          <p:cNvSpPr txBox="1"/>
          <p:nvPr/>
        </p:nvSpPr>
        <p:spPr>
          <a:xfrm>
            <a:off x="5044450" y="3932044"/>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2</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45" name="TextBox 44">
            <a:extLst>
              <a:ext uri="{FF2B5EF4-FFF2-40B4-BE49-F238E27FC236}">
                <a16:creationId xmlns:a16="http://schemas.microsoft.com/office/drawing/2014/main" id="{5D6FC801-A74A-4C9A-B9C8-BB260E284A47}"/>
              </a:ext>
            </a:extLst>
          </p:cNvPr>
          <p:cNvSpPr txBox="1"/>
          <p:nvPr/>
        </p:nvSpPr>
        <p:spPr>
          <a:xfrm>
            <a:off x="3703523" y="4149423"/>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3</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46" name="TextBox 45">
            <a:extLst>
              <a:ext uri="{FF2B5EF4-FFF2-40B4-BE49-F238E27FC236}">
                <a16:creationId xmlns:a16="http://schemas.microsoft.com/office/drawing/2014/main" id="{08CC7B27-EFCD-4BD6-A60E-C9EDF806B702}"/>
              </a:ext>
            </a:extLst>
          </p:cNvPr>
          <p:cNvSpPr txBox="1"/>
          <p:nvPr/>
        </p:nvSpPr>
        <p:spPr>
          <a:xfrm>
            <a:off x="4509718" y="4575291"/>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5</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47" name="TextBox 46">
            <a:extLst>
              <a:ext uri="{FF2B5EF4-FFF2-40B4-BE49-F238E27FC236}">
                <a16:creationId xmlns:a16="http://schemas.microsoft.com/office/drawing/2014/main" id="{78563961-A599-4175-90DB-A8414FD43632}"/>
              </a:ext>
            </a:extLst>
          </p:cNvPr>
          <p:cNvSpPr txBox="1"/>
          <p:nvPr/>
        </p:nvSpPr>
        <p:spPr>
          <a:xfrm>
            <a:off x="3230893" y="4806123"/>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4</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8C26729-C9D8-47BF-A2FD-F7B17C56E19E}"/>
                  </a:ext>
                </a:extLst>
              </p:cNvPr>
              <p:cNvSpPr txBox="1"/>
              <p:nvPr/>
            </p:nvSpPr>
            <p:spPr>
              <a:xfrm rot="555310">
                <a:off x="11060864" y="1242912"/>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48" name="TextBox 47">
                <a:extLst>
                  <a:ext uri="{FF2B5EF4-FFF2-40B4-BE49-F238E27FC236}">
                    <a16:creationId xmlns:a16="http://schemas.microsoft.com/office/drawing/2014/main" id="{98C26729-C9D8-47BF-A2FD-F7B17C56E19E}"/>
                  </a:ext>
                </a:extLst>
              </p:cNvPr>
              <p:cNvSpPr txBox="1">
                <a:spLocks noRot="1" noChangeAspect="1" noMove="1" noResize="1" noEditPoints="1" noAdjustHandles="1" noChangeArrowheads="1" noChangeShapeType="1" noTextEdit="1"/>
              </p:cNvSpPr>
              <p:nvPr/>
            </p:nvSpPr>
            <p:spPr>
              <a:xfrm rot="555310">
                <a:off x="11060864" y="1242912"/>
                <a:ext cx="540774" cy="523220"/>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DF42559-4A43-D74E-632F-8C9095D25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 y="11959"/>
            <a:ext cx="982266" cy="461665"/>
          </a:xfrm>
          <a:prstGeom prst="rect">
            <a:avLst/>
          </a:prstGeom>
        </p:spPr>
      </p:pic>
      <p:cxnSp>
        <p:nvCxnSpPr>
          <p:cNvPr id="2" name="Google Shape;1818;p46">
            <a:extLst>
              <a:ext uri="{FF2B5EF4-FFF2-40B4-BE49-F238E27FC236}">
                <a16:creationId xmlns:a16="http://schemas.microsoft.com/office/drawing/2014/main" id="{5C0965A2-9DC3-6884-C79C-CC03EE6231E3}"/>
              </a:ext>
            </a:extLst>
          </p:cNvPr>
          <p:cNvCxnSpPr>
            <a:cxnSpLocks/>
          </p:cNvCxnSpPr>
          <p:nvPr/>
        </p:nvCxnSpPr>
        <p:spPr>
          <a:xfrm>
            <a:off x="8883166" y="907228"/>
            <a:ext cx="2285999" cy="0"/>
          </a:xfrm>
          <a:prstGeom prst="straightConnector1">
            <a:avLst/>
          </a:prstGeom>
          <a:noFill/>
          <a:ln w="19050" cap="flat" cmpd="sng">
            <a:solidFill>
              <a:srgbClr val="BBAB46"/>
            </a:solidFill>
            <a:prstDash val="solid"/>
            <a:round/>
            <a:headEnd type="none" w="med" len="med"/>
            <a:tailEnd type="none" w="med" len="med"/>
          </a:ln>
        </p:spPr>
      </p:cxnSp>
      <p:sp>
        <p:nvSpPr>
          <p:cNvPr id="3" name="Arrow: Chevron 2">
            <a:extLst>
              <a:ext uri="{FF2B5EF4-FFF2-40B4-BE49-F238E27FC236}">
                <a16:creationId xmlns:a16="http://schemas.microsoft.com/office/drawing/2014/main" id="{1CFF7071-2863-FD1C-50C8-48A6B23CBDC3}"/>
              </a:ext>
            </a:extLst>
          </p:cNvPr>
          <p:cNvSpPr/>
          <p:nvPr/>
        </p:nvSpPr>
        <p:spPr>
          <a:xfrm rot="10800000">
            <a:off x="6920564" y="285006"/>
            <a:ext cx="5197642" cy="47490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CD77B3-3E0B-431C-04CD-20CD4CF9DD50}"/>
                  </a:ext>
                </a:extLst>
              </p:cNvPr>
              <p:cNvSpPr txBox="1"/>
              <p:nvPr/>
            </p:nvSpPr>
            <p:spPr>
              <a:xfrm>
                <a:off x="7117931" y="267290"/>
                <a:ext cx="487194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TẬP HỢP </a:t>
                </a:r>
                <a14:m>
                  <m:oMath xmlns:m="http://schemas.openxmlformats.org/officeDocument/2006/math">
                    <m:r>
                      <a:rPr lang="en-US" sz="2800" i="1">
                        <a:solidFill>
                          <a:srgbClr val="000000"/>
                        </a:solidFill>
                        <a:latin typeface="Cambria Math" panose="02040503050406030204" pitchFamily="18" charset="0"/>
                      </a:rPr>
                      <m:t>ℕ</m:t>
                    </m:r>
                  </m:oMath>
                </a14:m>
                <a:r>
                  <a:rPr lang="en-US" sz="2800" dirty="0">
                    <a:solidFill>
                      <a:srgbClr val="263238"/>
                    </a:solidFill>
                    <a:latin typeface="#9Slide03 Jura Bold" panose="00000800000000000000" pitchFamily="2" charset="0"/>
                  </a:rPr>
                  <a:t> </a:t>
                </a:r>
                <a:r>
                  <a:rPr lang="vi-VN" sz="2800" dirty="0">
                    <a:solidFill>
                      <a:srgbClr val="263238"/>
                    </a:solidFill>
                    <a:latin typeface="#9Slide03 Jura Bold" panose="00000800000000000000" pitchFamily="2" charset="0"/>
                  </a:rPr>
                  <a:t>VÀ TẬP HỢP </a:t>
                </a:r>
                <a14:m>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ℕ</m:t>
                        </m:r>
                      </m:e>
                      <m:sup>
                        <m:r>
                          <a:rPr lang="en-US" sz="2800" i="1">
                            <a:solidFill>
                              <a:srgbClr val="000000"/>
                            </a:solidFill>
                            <a:latin typeface="Cambria Math" panose="02040503050406030204" pitchFamily="18" charset="0"/>
                          </a:rPr>
                          <m:t>∗</m:t>
                        </m:r>
                      </m:sup>
                    </m:sSup>
                  </m:oMath>
                </a14:m>
                <a:r>
                  <a:rPr lang="vi-VN" sz="2800" dirty="0">
                    <a:solidFill>
                      <a:srgbClr val="263238"/>
                    </a:solidFill>
                    <a:latin typeface="#9Slide03 Jura Bold" panose="00000800000000000000" pitchFamily="2" charset="0"/>
                  </a:rPr>
                  <a:t> </a:t>
                </a:r>
              </a:p>
            </p:txBody>
          </p:sp>
        </mc:Choice>
        <mc:Fallback xmlns="">
          <p:sp>
            <p:nvSpPr>
              <p:cNvPr id="4" name="TextBox 3">
                <a:extLst>
                  <a:ext uri="{FF2B5EF4-FFF2-40B4-BE49-F238E27FC236}">
                    <a16:creationId xmlns:a16="http://schemas.microsoft.com/office/drawing/2014/main" id="{D0CD77B3-3E0B-431C-04CD-20CD4CF9DD50}"/>
                  </a:ext>
                </a:extLst>
              </p:cNvPr>
              <p:cNvSpPr txBox="1">
                <a:spLocks noRot="1" noChangeAspect="1" noMove="1" noResize="1" noEditPoints="1" noAdjustHandles="1" noChangeArrowheads="1" noChangeShapeType="1" noTextEdit="1"/>
              </p:cNvSpPr>
              <p:nvPr/>
            </p:nvSpPr>
            <p:spPr>
              <a:xfrm>
                <a:off x="7117931" y="267290"/>
                <a:ext cx="4871942" cy="523220"/>
              </a:xfrm>
              <a:prstGeom prst="rect">
                <a:avLst/>
              </a:prstGeom>
              <a:blipFill>
                <a:blip r:embed="rId6"/>
                <a:stretch>
                  <a:fillRect l="-2628" t="-12791" b="-31395"/>
                </a:stretch>
              </a:blipFill>
            </p:spPr>
            <p:txBody>
              <a:bodyPr/>
              <a:lstStyle/>
              <a:p>
                <a:r>
                  <a:rPr lang="vi-VN">
                    <a:noFill/>
                  </a:rPr>
                  <a:t> </a:t>
                </a:r>
              </a:p>
            </p:txBody>
          </p:sp>
        </mc:Fallback>
      </mc:AlternateContent>
      <p:pic>
        <p:nvPicPr>
          <p:cNvPr id="7" name="Graphic 6">
            <a:extLst>
              <a:ext uri="{FF2B5EF4-FFF2-40B4-BE49-F238E27FC236}">
                <a16:creationId xmlns:a16="http://schemas.microsoft.com/office/drawing/2014/main" id="{E7690E3B-5F2C-8119-AD71-CE8E1E0251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833" y="1546435"/>
            <a:ext cx="291235" cy="569853"/>
          </a:xfrm>
          <a:prstGeom prst="rect">
            <a:avLst/>
          </a:prstGeom>
        </p:spPr>
      </p:pic>
    </p:spTree>
    <p:extLst>
      <p:ext uri="{BB962C8B-B14F-4D97-AF65-F5344CB8AC3E}">
        <p14:creationId xmlns:p14="http://schemas.microsoft.com/office/powerpoint/2010/main" val="4070913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8" presetClass="emph" presetSubtype="0" fill="hold" nodeType="withEffect">
                                  <p:stCondLst>
                                    <p:cond delay="0"/>
                                  </p:stCondLst>
                                  <p:childTnLst>
                                    <p:animRot by="21600000">
                                      <p:cBhvr>
                                        <p:cTn id="63" dur="2000" fill="hold"/>
                                        <p:tgtEl>
                                          <p:spTgt spid="7"/>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p:bldP spid="35" grpId="0"/>
      <p:bldP spid="36" grpId="0" animBg="1"/>
      <p:bldP spid="37" grpId="0" animBg="1"/>
      <p:bldP spid="38" grpId="0" animBg="1"/>
      <p:bldP spid="39" grpId="0" animBg="1"/>
      <p:bldP spid="40" grpId="0" animBg="1"/>
      <p:bldP spid="41" grpId="0" animBg="1"/>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15;p46">
            <a:extLst>
              <a:ext uri="{FF2B5EF4-FFF2-40B4-BE49-F238E27FC236}">
                <a16:creationId xmlns:a16="http://schemas.microsoft.com/office/drawing/2014/main" id="{C4A49A14-F03D-4EA4-9457-3370B3ACF69A}"/>
              </a:ext>
            </a:extLst>
          </p:cNvPr>
          <p:cNvSpPr/>
          <p:nvPr/>
        </p:nvSpPr>
        <p:spPr>
          <a:xfrm rot="13532356">
            <a:off x="3767294" y="3513165"/>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 name="TextBox 5">
            <a:extLst>
              <a:ext uri="{FF2B5EF4-FFF2-40B4-BE49-F238E27FC236}">
                <a16:creationId xmlns:a16="http://schemas.microsoft.com/office/drawing/2014/main" id="{2693BF54-3F47-4780-AD45-327CF04AAC3D}"/>
              </a:ext>
            </a:extLst>
          </p:cNvPr>
          <p:cNvSpPr txBox="1"/>
          <p:nvPr/>
        </p:nvSpPr>
        <p:spPr>
          <a:xfrm>
            <a:off x="8420645" y="3865337"/>
            <a:ext cx="2997312" cy="461665"/>
          </a:xfrm>
          <a:prstGeom prst="rect">
            <a:avLst/>
          </a:prstGeom>
          <a:noFill/>
        </p:spPr>
        <p:txBody>
          <a:bodyPr wrap="square">
            <a:spAutoFit/>
          </a:bodyPr>
          <a:lstStyle/>
          <a:p>
            <a:r>
              <a:rPr lang="en-US" sz="2400" dirty="0">
                <a:solidFill>
                  <a:srgbClr val="FFFFFF">
                    <a:lumMod val="65000"/>
                  </a:srgbClr>
                </a:solidFill>
                <a:latin typeface="#9Slide03 Arima Madurai" panose="00000500000000000000" pitchFamily="2" charset="0"/>
                <a:cs typeface="#9Slide03 Arima Madurai" panose="00000500000000000000" pitchFamily="2" charset="0"/>
              </a:rPr>
              <a:t> B =  {0; 2; 4; 6; 8}</a:t>
            </a:r>
            <a:endParaRPr lang="vi-VN" sz="2400" dirty="0">
              <a:solidFill>
                <a:srgbClr val="FFFFFF">
                  <a:lumMod val="65000"/>
                </a:srgbClr>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1E91DE-2EE6-4D33-B9AB-AFDB3C2A90FB}"/>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7" name="TextBox 6">
                <a:extLst>
                  <a:ext uri="{FF2B5EF4-FFF2-40B4-BE49-F238E27FC236}">
                    <a16:creationId xmlns:a16="http://schemas.microsoft.com/office/drawing/2014/main" id="{DC1E91DE-2EE6-4D33-B9AB-AFDB3C2A90FB}"/>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F21804D-25D0-463B-A66C-6DD4369E0F79}"/>
              </a:ext>
            </a:extLst>
          </p:cNvPr>
          <p:cNvSpPr txBox="1"/>
          <p:nvPr/>
        </p:nvSpPr>
        <p:spPr>
          <a:xfrm>
            <a:off x="1983257" y="3238721"/>
            <a:ext cx="333254" cy="523220"/>
          </a:xfrm>
          <a:prstGeom prst="rect">
            <a:avLst/>
          </a:prstGeom>
          <a:noFill/>
        </p:spPr>
        <p:txBody>
          <a:bodyPr wrap="square">
            <a:spAutoFit/>
          </a:bodyPr>
          <a:lstStyle/>
          <a:p>
            <a:r>
              <a:rPr lang="en-US" sz="2800" dirty="0">
                <a:solidFill>
                  <a:srgbClr val="186168">
                    <a:lumMod val="75000"/>
                  </a:srgbClr>
                </a:solidFill>
                <a:latin typeface="#9Slide03 Arima Madurai" panose="00000500000000000000" pitchFamily="2" charset="0"/>
                <a:cs typeface="#9Slide03 Arima Madurai" panose="00000500000000000000" pitchFamily="2" charset="0"/>
              </a:rPr>
              <a:t>A</a:t>
            </a:r>
            <a:endParaRPr lang="vi-VN" sz="2800" dirty="0">
              <a:solidFill>
                <a:srgbClr val="186168">
                  <a:lumMod val="75000"/>
                </a:srgbClr>
              </a:solidFill>
              <a:latin typeface="#9Slide03 Arima Madurai" panose="00000500000000000000" pitchFamily="2" charset="0"/>
              <a:cs typeface="#9Slide03 Arima Madurai" panose="00000500000000000000" pitchFamily="2" charset="0"/>
            </a:endParaRPr>
          </a:p>
        </p:txBody>
      </p:sp>
      <p:sp>
        <p:nvSpPr>
          <p:cNvPr id="9" name="TextBox 8">
            <a:extLst>
              <a:ext uri="{FF2B5EF4-FFF2-40B4-BE49-F238E27FC236}">
                <a16:creationId xmlns:a16="http://schemas.microsoft.com/office/drawing/2014/main" id="{B3AFA375-8666-4E45-879E-39A31D20D886}"/>
              </a:ext>
            </a:extLst>
          </p:cNvPr>
          <p:cNvSpPr txBox="1"/>
          <p:nvPr/>
        </p:nvSpPr>
        <p:spPr>
          <a:xfrm>
            <a:off x="1654807" y="1508997"/>
            <a:ext cx="8187282" cy="1154162"/>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Biểu</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diễn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bằng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chỉ</a:t>
            </a:r>
            <a:r>
              <a:rPr lang="en-US" sz="2400" dirty="0">
                <a:solidFill>
                  <a:srgbClr val="263238"/>
                </a:solidFill>
                <a:latin typeface="#9Slide03 Arima Madurai" panose="020B0604020202020204" charset="-93"/>
                <a:cs typeface="#9Slide03 Arima Madurai" panose="020B0604020202020204" charset="-93"/>
              </a:rPr>
              <a:t> ra </a:t>
            </a:r>
            <a:r>
              <a:rPr lang="en-US" sz="2400" dirty="0" err="1">
                <a:solidFill>
                  <a:srgbClr val="263238"/>
                </a:solidFill>
                <a:latin typeface="#9Slide03 Arima Madurai" panose="020B0604020202020204" charset="-93"/>
                <a:cs typeface="#9Slide03 Arima Madurai" panose="020B0604020202020204" charset="-93"/>
              </a:rPr>
              <a:t>tính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chất</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đặc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trưng</a:t>
            </a:r>
            <a:r>
              <a:rPr lang="en-US" sz="2400" dirty="0">
                <a:solidFill>
                  <a:srgbClr val="263238"/>
                </a:solidFill>
                <a:latin typeface="#9Slide03 Arima Madurai" panose="020B0604020202020204" charset="-93"/>
                <a:cs typeface="#9Slide03 Arima Madurai" panose="020B0604020202020204" charset="-93"/>
              </a:rPr>
              <a:t> </a:t>
            </a:r>
            <a:r>
              <a:rPr lang="vi-VN" sz="2400" dirty="0">
                <a:solidFill>
                  <a:srgbClr val="263238"/>
                </a:solidFill>
                <a:latin typeface="#9Slide03 Arima Madurai" panose="020B0604020202020204" charset="-93"/>
                <a:cs typeface="#9Slide03 Arima Madurai" panose="020B0604020202020204" charset="-93"/>
              </a:rPr>
              <a:t>của</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phần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tử</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trong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đó</a:t>
            </a:r>
            <a:r>
              <a:rPr lang="en-US" sz="2400" dirty="0">
                <a:solidFill>
                  <a:srgbClr val="263238"/>
                </a:solidFill>
                <a:latin typeface="#9Slide03 Arima Madurai" panose="020B0604020202020204" charset="-93"/>
                <a:cs typeface="#9Slide03 Arima Madurai" panose="020B0604020202020204" charset="-93"/>
              </a:rPr>
              <a:t>.</a:t>
            </a:r>
            <a:endParaRPr lang="vi-VN" sz="2400" dirty="0">
              <a:solidFill>
                <a:srgbClr val="263238"/>
              </a:solidFill>
              <a:latin typeface="#9Slide03 Arima Madurai" panose="020B0604020202020204" charset="-93"/>
              <a:cs typeface="#9Slide03 Arima Madurai" panose="020B0604020202020204" charset="-93"/>
            </a:endParaRPr>
          </a:p>
        </p:txBody>
      </p:sp>
      <p:sp>
        <p:nvSpPr>
          <p:cNvPr id="10" name="Google Shape;1808;p46">
            <a:extLst>
              <a:ext uri="{FF2B5EF4-FFF2-40B4-BE49-F238E27FC236}">
                <a16:creationId xmlns:a16="http://schemas.microsoft.com/office/drawing/2014/main" id="{6D775644-D53E-4D59-B717-CA1B9D28D2D6}"/>
              </a:ext>
            </a:extLst>
          </p:cNvPr>
          <p:cNvSpPr/>
          <p:nvPr/>
        </p:nvSpPr>
        <p:spPr>
          <a:xfrm>
            <a:off x="1078155" y="1592919"/>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p:sp>
        <p:nvSpPr>
          <p:cNvPr id="11" name="Oval 10">
            <a:extLst>
              <a:ext uri="{FF2B5EF4-FFF2-40B4-BE49-F238E27FC236}">
                <a16:creationId xmlns:a16="http://schemas.microsoft.com/office/drawing/2014/main" id="{3C98CA75-5344-43E3-8CF2-4EC21AB58CB0}"/>
              </a:ext>
            </a:extLst>
          </p:cNvPr>
          <p:cNvSpPr/>
          <p:nvPr/>
        </p:nvSpPr>
        <p:spPr>
          <a:xfrm rot="19706588">
            <a:off x="2372653" y="3140143"/>
            <a:ext cx="2735669" cy="1707167"/>
          </a:xfrm>
          <a:prstGeom prst="ellipse">
            <a:avLst/>
          </a:prstGeom>
          <a:noFill/>
          <a:ln w="25400" cap="flat" cmpd="sng" algn="ctr">
            <a:solidFill>
              <a:srgbClr val="186168">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p:sp>
        <p:nvSpPr>
          <p:cNvPr id="12" name="Google Shape;1815;p46">
            <a:extLst>
              <a:ext uri="{FF2B5EF4-FFF2-40B4-BE49-F238E27FC236}">
                <a16:creationId xmlns:a16="http://schemas.microsoft.com/office/drawing/2014/main" id="{AF6F6E37-DEB7-4D45-9D8F-14A3BE198AB2}"/>
              </a:ext>
            </a:extLst>
          </p:cNvPr>
          <p:cNvSpPr/>
          <p:nvPr/>
        </p:nvSpPr>
        <p:spPr>
          <a:xfrm rot="13532356">
            <a:off x="3531074" y="4100908"/>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3" name="Google Shape;1815;p46">
            <a:extLst>
              <a:ext uri="{FF2B5EF4-FFF2-40B4-BE49-F238E27FC236}">
                <a16:creationId xmlns:a16="http://schemas.microsoft.com/office/drawing/2014/main" id="{E845622E-B4FD-4282-B3EA-F97B4DCB9DB3}"/>
              </a:ext>
            </a:extLst>
          </p:cNvPr>
          <p:cNvSpPr/>
          <p:nvPr/>
        </p:nvSpPr>
        <p:spPr>
          <a:xfrm rot="13532356">
            <a:off x="3937547" y="4496910"/>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4" name="Google Shape;1815;p46">
            <a:extLst>
              <a:ext uri="{FF2B5EF4-FFF2-40B4-BE49-F238E27FC236}">
                <a16:creationId xmlns:a16="http://schemas.microsoft.com/office/drawing/2014/main" id="{EA109264-261A-4772-81C8-EF0F44D138DE}"/>
              </a:ext>
            </a:extLst>
          </p:cNvPr>
          <p:cNvSpPr/>
          <p:nvPr/>
        </p:nvSpPr>
        <p:spPr>
          <a:xfrm rot="13532356">
            <a:off x="4623348" y="3933999"/>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5" name="Google Shape;1815;p46">
            <a:extLst>
              <a:ext uri="{FF2B5EF4-FFF2-40B4-BE49-F238E27FC236}">
                <a16:creationId xmlns:a16="http://schemas.microsoft.com/office/drawing/2014/main" id="{BF539EB1-D56F-4A4B-A6AF-D9258D2B593B}"/>
              </a:ext>
            </a:extLst>
          </p:cNvPr>
          <p:cNvSpPr/>
          <p:nvPr/>
        </p:nvSpPr>
        <p:spPr>
          <a:xfrm rot="13532356">
            <a:off x="2757303" y="4482402"/>
            <a:ext cx="88535" cy="84725"/>
          </a:xfrm>
          <a:prstGeom prst="ellipse">
            <a:avLst/>
          </a:prstGeom>
          <a:solidFill>
            <a:srgbClr val="00B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cxnSp>
        <p:nvCxnSpPr>
          <p:cNvPr id="16" name="Google Shape;1818;p46">
            <a:extLst>
              <a:ext uri="{FF2B5EF4-FFF2-40B4-BE49-F238E27FC236}">
                <a16:creationId xmlns:a16="http://schemas.microsoft.com/office/drawing/2014/main" id="{6E48072B-074B-4163-9F3F-C8EEB8299A42}"/>
              </a:ext>
            </a:extLst>
          </p:cNvPr>
          <p:cNvCxnSpPr>
            <a:cxnSpLocks/>
          </p:cNvCxnSpPr>
          <p:nvPr/>
        </p:nvCxnSpPr>
        <p:spPr>
          <a:xfrm>
            <a:off x="2411565" y="3556988"/>
            <a:ext cx="342403" cy="169273"/>
          </a:xfrm>
          <a:prstGeom prst="straightConnector1">
            <a:avLst/>
          </a:prstGeom>
          <a:noFill/>
          <a:ln w="19050" cap="flat" cmpd="sng">
            <a:solidFill>
              <a:srgbClr val="186168">
                <a:lumMod val="75000"/>
              </a:srgbClr>
            </a:solidFill>
            <a:prstDash val="solid"/>
            <a:round/>
            <a:headEnd type="none" w="med" len="med"/>
            <a:tailEnd type="none" w="med" len="med"/>
          </a:ln>
        </p:spPr>
      </p:cxnSp>
      <p:sp>
        <p:nvSpPr>
          <p:cNvPr id="17" name="TextBox 16">
            <a:extLst>
              <a:ext uri="{FF2B5EF4-FFF2-40B4-BE49-F238E27FC236}">
                <a16:creationId xmlns:a16="http://schemas.microsoft.com/office/drawing/2014/main" id="{13065A4E-847F-4905-9395-53D5146D0EB8}"/>
              </a:ext>
            </a:extLst>
          </p:cNvPr>
          <p:cNvSpPr txBox="1"/>
          <p:nvPr/>
        </p:nvSpPr>
        <p:spPr>
          <a:xfrm>
            <a:off x="3781340" y="3215946"/>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1</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8" name="TextBox 17">
            <a:extLst>
              <a:ext uri="{FF2B5EF4-FFF2-40B4-BE49-F238E27FC236}">
                <a16:creationId xmlns:a16="http://schemas.microsoft.com/office/drawing/2014/main" id="{8DD7BE05-309F-4D9A-9A21-5D983A165DA9}"/>
              </a:ext>
            </a:extLst>
          </p:cNvPr>
          <p:cNvSpPr txBox="1"/>
          <p:nvPr/>
        </p:nvSpPr>
        <p:spPr>
          <a:xfrm>
            <a:off x="4574187" y="3589417"/>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2</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3E5CA62E-9107-4D74-8E98-0B3F4E1837A0}"/>
              </a:ext>
            </a:extLst>
          </p:cNvPr>
          <p:cNvSpPr txBox="1"/>
          <p:nvPr/>
        </p:nvSpPr>
        <p:spPr>
          <a:xfrm>
            <a:off x="3233260" y="3806796"/>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3</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31C1DC8B-2B36-4C51-B83D-CF6D625E8093}"/>
              </a:ext>
            </a:extLst>
          </p:cNvPr>
          <p:cNvSpPr txBox="1"/>
          <p:nvPr/>
        </p:nvSpPr>
        <p:spPr>
          <a:xfrm>
            <a:off x="4039455" y="4232664"/>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5</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F2A0CB5B-A54D-4D04-B08E-FB85875AE5EF}"/>
              </a:ext>
            </a:extLst>
          </p:cNvPr>
          <p:cNvSpPr txBox="1"/>
          <p:nvPr/>
        </p:nvSpPr>
        <p:spPr>
          <a:xfrm>
            <a:off x="2760630" y="4463496"/>
            <a:ext cx="325988"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4</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B46012-66A3-4F5B-87DB-6AF46791B5C3}"/>
                  </a:ext>
                </a:extLst>
              </p:cNvPr>
              <p:cNvSpPr txBox="1"/>
              <p:nvPr/>
            </p:nvSpPr>
            <p:spPr>
              <a:xfrm rot="555310">
                <a:off x="11060864" y="1242912"/>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22" name="TextBox 21">
                <a:extLst>
                  <a:ext uri="{FF2B5EF4-FFF2-40B4-BE49-F238E27FC236}">
                    <a16:creationId xmlns:a16="http://schemas.microsoft.com/office/drawing/2014/main" id="{EFB46012-66A3-4F5B-87DB-6AF46791B5C3}"/>
                  </a:ext>
                </a:extLst>
              </p:cNvPr>
              <p:cNvSpPr txBox="1">
                <a:spLocks noRot="1" noChangeAspect="1" noMove="1" noResize="1" noEditPoints="1" noAdjustHandles="1" noChangeArrowheads="1" noChangeShapeType="1" noTextEdit="1"/>
              </p:cNvSpPr>
              <p:nvPr/>
            </p:nvSpPr>
            <p:spPr>
              <a:xfrm rot="555310">
                <a:off x="11060864" y="1242912"/>
                <a:ext cx="540774" cy="523220"/>
              </a:xfrm>
              <a:prstGeom prst="rect">
                <a:avLst/>
              </a:prstGeom>
              <a:blipFill>
                <a:blip r:embed="rId4"/>
                <a:stretch>
                  <a:fillRect/>
                </a:stretch>
              </a:blipFill>
            </p:spPr>
            <p:txBody>
              <a:bodyPr/>
              <a:lstStyle/>
              <a:p>
                <a:r>
                  <a:rPr lang="en-US">
                    <a:noFill/>
                  </a:rPr>
                  <a:t> </a:t>
                </a:r>
              </a:p>
            </p:txBody>
          </p:sp>
        </mc:Fallback>
      </mc:AlternateContent>
      <p:sp>
        <p:nvSpPr>
          <p:cNvPr id="23" name="Rectangle: Rounded Corners 22">
            <a:extLst>
              <a:ext uri="{FF2B5EF4-FFF2-40B4-BE49-F238E27FC236}">
                <a16:creationId xmlns:a16="http://schemas.microsoft.com/office/drawing/2014/main" id="{A716C118-1641-444A-8852-E63317A34ED0}"/>
              </a:ext>
            </a:extLst>
          </p:cNvPr>
          <p:cNvSpPr/>
          <p:nvPr/>
        </p:nvSpPr>
        <p:spPr>
          <a:xfrm>
            <a:off x="1900287" y="5307067"/>
            <a:ext cx="3061288" cy="557353"/>
          </a:xfrm>
          <a:prstGeom prst="roundRect">
            <a:avLst>
              <a:gd name="adj" fmla="val 50000"/>
            </a:avLst>
          </a:prstGeom>
          <a:noFill/>
          <a:ln w="1905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51AA09-5E31-43A9-90A1-D9F9C51FBFF7}"/>
                  </a:ext>
                </a:extLst>
              </p:cNvPr>
              <p:cNvSpPr txBox="1"/>
              <p:nvPr/>
            </p:nvSpPr>
            <p:spPr>
              <a:xfrm>
                <a:off x="2060592" y="5369156"/>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70C0"/>
                    </a:solidFill>
                    <a:latin typeface="#9Slide03 Arima Madurai" panose="00000500000000000000" pitchFamily="2" charset="0"/>
                    <a:cs typeface="#9Slide03 Arima Madurai" panose="00000500000000000000" pitchFamily="2" charset="0"/>
                  </a:rPr>
                  <a:t>A =  {x </a:t>
                </a:r>
                <a14:m>
                  <m:oMath xmlns:m="http://schemas.openxmlformats.org/officeDocument/2006/math">
                    <m:r>
                      <a:rPr lang="en-US" sz="2400" i="1" smtClean="0">
                        <a:solidFill>
                          <a:srgbClr val="0070C0"/>
                        </a:solidFill>
                        <a:latin typeface="Cambria Math" panose="02040503050406030204" pitchFamily="18" charset="0"/>
                        <a:cs typeface="#9Slide03 Arima Madurai" panose="00000500000000000000" pitchFamily="2" charset="0"/>
                      </a:rPr>
                      <m:t>∈</m:t>
                    </m:r>
                  </m:oMath>
                </a14:m>
                <a:r>
                  <a:rPr lang="en-US" sz="2400" dirty="0">
                    <a:solidFill>
                      <a:srgbClr val="0070C0"/>
                    </a:solidFill>
                    <a:latin typeface="#9Slide03 Arima Madurai" panose="00000500000000000000" pitchFamily="2" charset="0"/>
                    <a:cs typeface="#9Slide03 Arima Madurai" panose="00000500000000000000" pitchFamily="2" charset="0"/>
                  </a:rPr>
                  <a:t> </a:t>
                </a:r>
                <a14:m>
                  <m:oMath xmlns:m="http://schemas.openxmlformats.org/officeDocument/2006/math">
                    <m:sSup>
                      <m:sSupPr>
                        <m:ctrlPr>
                          <a:rPr lang="en-US" sz="2400" i="1" dirty="0" smtClean="0">
                            <a:solidFill>
                              <a:srgbClr val="0070C0"/>
                            </a:solidFill>
                            <a:latin typeface="Cambria Math" panose="02040503050406030204" pitchFamily="18" charset="0"/>
                            <a:cs typeface="#9Slide03 Arima Madurai" panose="00000500000000000000" pitchFamily="2" charset="0"/>
                          </a:rPr>
                        </m:ctrlPr>
                      </m:sSupPr>
                      <m:e>
                        <m:r>
                          <a:rPr lang="en-US" sz="2400" i="1" dirty="0" smtClean="0">
                            <a:solidFill>
                              <a:srgbClr val="0070C0"/>
                            </a:solidFill>
                            <a:latin typeface="Cambria Math" panose="02040503050406030204" pitchFamily="18" charset="0"/>
                            <a:cs typeface="#9Slide03 Arima Madurai" panose="00000500000000000000" pitchFamily="2" charset="0"/>
                          </a:rPr>
                          <m:t>ℕ</m:t>
                        </m:r>
                      </m:e>
                      <m:sup>
                        <m:r>
                          <a:rPr lang="en-US" sz="2400" i="1" dirty="0" smtClean="0">
                            <a:solidFill>
                              <a:srgbClr val="0070C0"/>
                            </a:solidFill>
                            <a:latin typeface="Cambria Math" panose="02040503050406030204" pitchFamily="18" charset="0"/>
                            <a:cs typeface="#9Slide03 Arima Madurai" panose="00000500000000000000" pitchFamily="2" charset="0"/>
                          </a:rPr>
                          <m:t>∗</m:t>
                        </m:r>
                      </m:sup>
                    </m:sSup>
                  </m:oMath>
                </a14:m>
                <a:r>
                  <a:rPr lang="en-US" sz="2400" dirty="0">
                    <a:solidFill>
                      <a:srgbClr val="0070C0"/>
                    </a:solidFill>
                    <a:latin typeface="#9Slide03 Arima Madurai" panose="00000500000000000000" pitchFamily="2" charset="0"/>
                    <a:cs typeface="#9Slide03 Arima Madurai" panose="00000500000000000000" pitchFamily="2" charset="0"/>
                  </a:rPr>
                  <a:t> | x &lt; 6}</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24" name="TextBox 23">
                <a:extLst>
                  <a:ext uri="{FF2B5EF4-FFF2-40B4-BE49-F238E27FC236}">
                    <a16:creationId xmlns:a16="http://schemas.microsoft.com/office/drawing/2014/main" id="{A851AA09-5E31-43A9-90A1-D9F9C51FBFF7}"/>
                  </a:ext>
                </a:extLst>
              </p:cNvPr>
              <p:cNvSpPr txBox="1">
                <a:spLocks noRot="1" noChangeAspect="1" noMove="1" noResize="1" noEditPoints="1" noAdjustHandles="1" noChangeArrowheads="1" noChangeShapeType="1" noTextEdit="1"/>
              </p:cNvSpPr>
              <p:nvPr/>
            </p:nvSpPr>
            <p:spPr>
              <a:xfrm>
                <a:off x="2060592" y="5369156"/>
                <a:ext cx="2997312" cy="461665"/>
              </a:xfrm>
              <a:prstGeom prst="rect">
                <a:avLst/>
              </a:prstGeom>
              <a:blipFill>
                <a:blip r:embed="rId5"/>
                <a:stretch>
                  <a:fillRect l="-813" t="-8000" b="-3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2866077-7BCD-4EFB-BA69-90A82A658830}"/>
                  </a:ext>
                </a:extLst>
              </p:cNvPr>
              <p:cNvSpPr txBox="1"/>
              <p:nvPr/>
            </p:nvSpPr>
            <p:spPr>
              <a:xfrm>
                <a:off x="5391122" y="5407665"/>
                <a:ext cx="2997312" cy="461665"/>
              </a:xfrm>
              <a:prstGeom prst="rect">
                <a:avLst/>
              </a:prstGeom>
              <a:noFill/>
            </p:spPr>
            <p:txBody>
              <a:bodyPr wrap="square">
                <a:spAutoFit/>
              </a:bodyPr>
              <a:lstStyle/>
              <a:p>
                <a:r>
                  <a:rPr lang="en-US" sz="20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70C0"/>
                    </a:solidFill>
                    <a:latin typeface="#9Slide03 Arima Madurai" panose="00000500000000000000" pitchFamily="2" charset="0"/>
                    <a:cs typeface="#9Slide03 Arima Madurai" panose="00000500000000000000" pitchFamily="2" charset="0"/>
                  </a:rPr>
                  <a:t>A =  {x </a:t>
                </a:r>
                <a14:m>
                  <m:oMath xmlns:m="http://schemas.openxmlformats.org/officeDocument/2006/math">
                    <m:r>
                      <a:rPr lang="en-US" sz="2400" i="1" smtClean="0">
                        <a:solidFill>
                          <a:srgbClr val="0070C0"/>
                        </a:solidFill>
                        <a:latin typeface="Cambria Math" panose="02040503050406030204" pitchFamily="18" charset="0"/>
                        <a:cs typeface="#9Slide03 Arima Madurai" panose="00000500000000000000" pitchFamily="2" charset="0"/>
                      </a:rPr>
                      <m:t>∈</m:t>
                    </m:r>
                  </m:oMath>
                </a14:m>
                <a:r>
                  <a:rPr lang="en-US" sz="2400" dirty="0">
                    <a:solidFill>
                      <a:srgbClr val="0070C0"/>
                    </a:solidFill>
                    <a:latin typeface="#9Slide03 Arima Madurai" panose="00000500000000000000" pitchFamily="2" charset="0"/>
                    <a:cs typeface="#9Slide03 Arima Madurai" panose="00000500000000000000" pitchFamily="2" charset="0"/>
                  </a:rPr>
                  <a:t> </a:t>
                </a:r>
                <a14:m>
                  <m:oMath xmlns:m="http://schemas.openxmlformats.org/officeDocument/2006/math">
                    <m:sSup>
                      <m:sSupPr>
                        <m:ctrlPr>
                          <a:rPr lang="en-US" sz="2400" i="1" dirty="0" smtClean="0">
                            <a:solidFill>
                              <a:srgbClr val="0070C0"/>
                            </a:solidFill>
                            <a:latin typeface="Cambria Math" panose="02040503050406030204" pitchFamily="18" charset="0"/>
                            <a:cs typeface="#9Slide03 Arima Madurai" panose="00000500000000000000" pitchFamily="2" charset="0"/>
                          </a:rPr>
                        </m:ctrlPr>
                      </m:sSupPr>
                      <m:e>
                        <m:r>
                          <a:rPr lang="en-US" sz="2400" i="1" dirty="0" smtClean="0">
                            <a:solidFill>
                              <a:srgbClr val="0070C0"/>
                            </a:solidFill>
                            <a:latin typeface="Cambria Math" panose="02040503050406030204" pitchFamily="18" charset="0"/>
                            <a:cs typeface="#9Slide03 Arima Madurai" panose="00000500000000000000" pitchFamily="2" charset="0"/>
                          </a:rPr>
                          <m:t>ℕ</m:t>
                        </m:r>
                      </m:e>
                      <m:sup>
                        <m:r>
                          <a:rPr lang="en-US" sz="2400" i="1" dirty="0" smtClean="0">
                            <a:solidFill>
                              <a:srgbClr val="0070C0"/>
                            </a:solidFill>
                            <a:latin typeface="Cambria Math" panose="02040503050406030204" pitchFamily="18" charset="0"/>
                            <a:cs typeface="#9Slide03 Arima Madurai" panose="00000500000000000000" pitchFamily="2" charset="0"/>
                          </a:rPr>
                          <m:t>∗</m:t>
                        </m:r>
                      </m:sup>
                    </m:sSup>
                  </m:oMath>
                </a14:m>
                <a:r>
                  <a:rPr lang="en-US" sz="2400" dirty="0">
                    <a:solidFill>
                      <a:srgbClr val="0070C0"/>
                    </a:solidFill>
                    <a:latin typeface="#9Slide03 Arima Madurai" panose="00000500000000000000" pitchFamily="2" charset="0"/>
                    <a:cs typeface="#9Slide03 Arima Madurai" panose="00000500000000000000" pitchFamily="2" charset="0"/>
                  </a:rPr>
                  <a:t> | x </a:t>
                </a:r>
                <a14:m>
                  <m:oMath xmlns:m="http://schemas.openxmlformats.org/officeDocument/2006/math">
                    <m:r>
                      <a:rPr lang="en-US" sz="2400" i="1" smtClean="0">
                        <a:solidFill>
                          <a:srgbClr val="0070C0"/>
                        </a:solidFill>
                        <a:latin typeface="Cambria Math" panose="02040503050406030204" pitchFamily="18" charset="0"/>
                        <a:cs typeface="#9Slide03 Arima Madurai" panose="00000500000000000000" pitchFamily="2" charset="0"/>
                      </a:rPr>
                      <m:t>≤ </m:t>
                    </m:r>
                  </m:oMath>
                </a14:m>
                <a:r>
                  <a:rPr lang="en-US" sz="2400" dirty="0">
                    <a:solidFill>
                      <a:srgbClr val="0070C0"/>
                    </a:solidFill>
                    <a:latin typeface="#9Slide03 Arima Madurai" panose="00000500000000000000" pitchFamily="2" charset="0"/>
                    <a:cs typeface="#9Slide03 Arima Madurai" panose="00000500000000000000" pitchFamily="2" charset="0"/>
                  </a:rPr>
                  <a:t>5}</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25" name="TextBox 24">
                <a:extLst>
                  <a:ext uri="{FF2B5EF4-FFF2-40B4-BE49-F238E27FC236}">
                    <a16:creationId xmlns:a16="http://schemas.microsoft.com/office/drawing/2014/main" id="{22866077-7BCD-4EFB-BA69-90A82A658830}"/>
                  </a:ext>
                </a:extLst>
              </p:cNvPr>
              <p:cNvSpPr txBox="1">
                <a:spLocks noRot="1" noChangeAspect="1" noMove="1" noResize="1" noEditPoints="1" noAdjustHandles="1" noChangeArrowheads="1" noChangeShapeType="1" noTextEdit="1"/>
              </p:cNvSpPr>
              <p:nvPr/>
            </p:nvSpPr>
            <p:spPr>
              <a:xfrm>
                <a:off x="5391122" y="5407665"/>
                <a:ext cx="2997312" cy="461665"/>
              </a:xfrm>
              <a:prstGeom prst="rect">
                <a:avLst/>
              </a:prstGeom>
              <a:blipFill>
                <a:blip r:embed="rId6"/>
                <a:stretch>
                  <a:fillRect l="-1220" t="-7895" b="-3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B97FA05-7593-4F3F-9A50-79BB430D8241}"/>
                  </a:ext>
                </a:extLst>
              </p:cNvPr>
              <p:cNvSpPr txBox="1"/>
              <p:nvPr/>
            </p:nvSpPr>
            <p:spPr>
              <a:xfrm>
                <a:off x="5399830" y="5982135"/>
                <a:ext cx="3301407" cy="461665"/>
              </a:xfrm>
              <a:prstGeom prst="rect">
                <a:avLst/>
              </a:prstGeom>
              <a:noFill/>
            </p:spPr>
            <p:txBody>
              <a:bodyPr wrap="square">
                <a:spAutoFit/>
              </a:bodyPr>
              <a:lstStyle/>
              <a:p>
                <a:r>
                  <a:rPr lang="en-US" sz="20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70C0"/>
                    </a:solidFill>
                    <a:latin typeface="#9Slide03 Arima Madurai" panose="00000500000000000000" pitchFamily="2" charset="0"/>
                    <a:cs typeface="#9Slide03 Arima Madurai" panose="00000500000000000000" pitchFamily="2" charset="0"/>
                  </a:rPr>
                  <a:t>A =  {x </a:t>
                </a:r>
                <a14:m>
                  <m:oMath xmlns:m="http://schemas.openxmlformats.org/officeDocument/2006/math">
                    <m:r>
                      <a:rPr lang="en-US" sz="2400" i="1" smtClean="0">
                        <a:solidFill>
                          <a:srgbClr val="0070C0"/>
                        </a:solidFill>
                        <a:latin typeface="Cambria Math" panose="02040503050406030204" pitchFamily="18" charset="0"/>
                        <a:cs typeface="#9Slide03 Arima Madurai" panose="00000500000000000000" pitchFamily="2" charset="0"/>
                      </a:rPr>
                      <m:t>∈</m:t>
                    </m:r>
                  </m:oMath>
                </a14:m>
                <a:r>
                  <a:rPr lang="en-US" sz="2400" dirty="0">
                    <a:solidFill>
                      <a:srgbClr val="0070C0"/>
                    </a:solidFill>
                    <a:latin typeface="#9Slide03 Arima Madurai" panose="00000500000000000000" pitchFamily="2" charset="0"/>
                    <a:cs typeface="#9Slide03 Arima Madurai" panose="00000500000000000000" pitchFamily="2" charset="0"/>
                  </a:rPr>
                  <a:t> </a:t>
                </a:r>
                <a14:m>
                  <m:oMath xmlns:m="http://schemas.openxmlformats.org/officeDocument/2006/math">
                    <m:r>
                      <a:rPr lang="en-US" sz="2400" i="1" dirty="0" smtClean="0">
                        <a:solidFill>
                          <a:srgbClr val="0070C0"/>
                        </a:solidFill>
                        <a:latin typeface="Cambria Math" panose="02040503050406030204" pitchFamily="18" charset="0"/>
                        <a:cs typeface="#9Slide03 Arima Madurai" panose="00000500000000000000" pitchFamily="2" charset="0"/>
                      </a:rPr>
                      <m:t>ℕ</m:t>
                    </m:r>
                  </m:oMath>
                </a14:m>
                <a:r>
                  <a:rPr lang="en-US" sz="2400" dirty="0">
                    <a:solidFill>
                      <a:srgbClr val="0070C0"/>
                    </a:solidFill>
                    <a:latin typeface="#9Slide03 Arima Madurai" panose="00000500000000000000" pitchFamily="2" charset="0"/>
                    <a:cs typeface="#9Slide03 Arima Madurai" panose="00000500000000000000" pitchFamily="2" charset="0"/>
                  </a:rPr>
                  <a:t> | 0 &lt; x &lt; 6}</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26" name="TextBox 25">
                <a:extLst>
                  <a:ext uri="{FF2B5EF4-FFF2-40B4-BE49-F238E27FC236}">
                    <a16:creationId xmlns:a16="http://schemas.microsoft.com/office/drawing/2014/main" id="{EB97FA05-7593-4F3F-9A50-79BB430D8241}"/>
                  </a:ext>
                </a:extLst>
              </p:cNvPr>
              <p:cNvSpPr txBox="1">
                <a:spLocks noRot="1" noChangeAspect="1" noMove="1" noResize="1" noEditPoints="1" noAdjustHandles="1" noChangeArrowheads="1" noChangeShapeType="1" noTextEdit="1"/>
              </p:cNvSpPr>
              <p:nvPr/>
            </p:nvSpPr>
            <p:spPr>
              <a:xfrm>
                <a:off x="5399830" y="5982135"/>
                <a:ext cx="3301407" cy="461665"/>
              </a:xfrm>
              <a:prstGeom prst="rect">
                <a:avLst/>
              </a:prstGeom>
              <a:blipFill>
                <a:blip r:embed="rId7"/>
                <a:stretch>
                  <a:fillRect l="-1294" t="-7895" b="-31579"/>
                </a:stretch>
              </a:blipFill>
            </p:spPr>
            <p:txBody>
              <a:bodyPr/>
              <a:lstStyle/>
              <a:p>
                <a:r>
                  <a:rPr lang="vi-VN">
                    <a:noFill/>
                  </a:rPr>
                  <a:t> </a:t>
                </a:r>
              </a:p>
            </p:txBody>
          </p:sp>
        </mc:Fallback>
      </mc:AlternateContent>
      <p:sp>
        <p:nvSpPr>
          <p:cNvPr id="27" name="Freeform 100">
            <a:extLst>
              <a:ext uri="{FF2B5EF4-FFF2-40B4-BE49-F238E27FC236}">
                <a16:creationId xmlns:a16="http://schemas.microsoft.com/office/drawing/2014/main" id="{19EC379D-02D1-4517-896B-2087DAD2B50F}"/>
              </a:ext>
            </a:extLst>
          </p:cNvPr>
          <p:cNvSpPr>
            <a:spLocks/>
          </p:cNvSpPr>
          <p:nvPr/>
        </p:nvSpPr>
        <p:spPr bwMode="auto">
          <a:xfrm>
            <a:off x="4752025" y="5407665"/>
            <a:ext cx="302207" cy="275928"/>
          </a:xfrm>
          <a:custGeom>
            <a:avLst/>
            <a:gdLst>
              <a:gd name="T0" fmla="*/ 59 w 62"/>
              <a:gd name="T1" fmla="*/ 2 h 57"/>
              <a:gd name="T2" fmla="*/ 51 w 62"/>
              <a:gd name="T3" fmla="*/ 3 h 57"/>
              <a:gd name="T4" fmla="*/ 21 w 62"/>
              <a:gd name="T5" fmla="*/ 39 h 57"/>
              <a:gd name="T6" fmla="*/ 11 w 62"/>
              <a:gd name="T7" fmla="*/ 28 h 57"/>
              <a:gd name="T8" fmla="*/ 3 w 62"/>
              <a:gd name="T9" fmla="*/ 27 h 57"/>
              <a:gd name="T10" fmla="*/ 2 w 62"/>
              <a:gd name="T11" fmla="*/ 35 h 57"/>
              <a:gd name="T12" fmla="*/ 22 w 62"/>
              <a:gd name="T13" fmla="*/ 57 h 57"/>
              <a:gd name="T14" fmla="*/ 60 w 62"/>
              <a:gd name="T15" fmla="*/ 9 h 57"/>
              <a:gd name="T16" fmla="*/ 59 w 62"/>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59" y="2"/>
                </a:moveTo>
                <a:cubicBezTo>
                  <a:pt x="56" y="0"/>
                  <a:pt x="53" y="1"/>
                  <a:pt x="51" y="3"/>
                </a:cubicBezTo>
                <a:cubicBezTo>
                  <a:pt x="21" y="39"/>
                  <a:pt x="21" y="39"/>
                  <a:pt x="21" y="39"/>
                </a:cubicBezTo>
                <a:cubicBezTo>
                  <a:pt x="11" y="28"/>
                  <a:pt x="11" y="28"/>
                  <a:pt x="11" y="28"/>
                </a:cubicBezTo>
                <a:cubicBezTo>
                  <a:pt x="9" y="26"/>
                  <a:pt x="6" y="26"/>
                  <a:pt x="3" y="27"/>
                </a:cubicBezTo>
                <a:cubicBezTo>
                  <a:pt x="1" y="29"/>
                  <a:pt x="0" y="32"/>
                  <a:pt x="2" y="35"/>
                </a:cubicBezTo>
                <a:cubicBezTo>
                  <a:pt x="22" y="57"/>
                  <a:pt x="22" y="57"/>
                  <a:pt x="22" y="57"/>
                </a:cubicBezTo>
                <a:cubicBezTo>
                  <a:pt x="60" y="9"/>
                  <a:pt x="60" y="9"/>
                  <a:pt x="60" y="9"/>
                </a:cubicBezTo>
                <a:cubicBezTo>
                  <a:pt x="62" y="7"/>
                  <a:pt x="62" y="4"/>
                  <a:pt x="59" y="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263238"/>
              </a:solidFill>
              <a:effectLst/>
              <a:uLnTx/>
              <a:uFillTx/>
            </a:endParaRPr>
          </a:p>
        </p:txBody>
      </p:sp>
      <p:sp>
        <p:nvSpPr>
          <p:cNvPr id="28" name="Freeform 100">
            <a:extLst>
              <a:ext uri="{FF2B5EF4-FFF2-40B4-BE49-F238E27FC236}">
                <a16:creationId xmlns:a16="http://schemas.microsoft.com/office/drawing/2014/main" id="{5651CB1F-5CA6-4514-86B3-800C89FE5BD9}"/>
              </a:ext>
            </a:extLst>
          </p:cNvPr>
          <p:cNvSpPr>
            <a:spLocks/>
          </p:cNvSpPr>
          <p:nvPr/>
        </p:nvSpPr>
        <p:spPr bwMode="auto">
          <a:xfrm>
            <a:off x="8118438" y="5436932"/>
            <a:ext cx="302207" cy="275928"/>
          </a:xfrm>
          <a:custGeom>
            <a:avLst/>
            <a:gdLst>
              <a:gd name="T0" fmla="*/ 59 w 62"/>
              <a:gd name="T1" fmla="*/ 2 h 57"/>
              <a:gd name="T2" fmla="*/ 51 w 62"/>
              <a:gd name="T3" fmla="*/ 3 h 57"/>
              <a:gd name="T4" fmla="*/ 21 w 62"/>
              <a:gd name="T5" fmla="*/ 39 h 57"/>
              <a:gd name="T6" fmla="*/ 11 w 62"/>
              <a:gd name="T7" fmla="*/ 28 h 57"/>
              <a:gd name="T8" fmla="*/ 3 w 62"/>
              <a:gd name="T9" fmla="*/ 27 h 57"/>
              <a:gd name="T10" fmla="*/ 2 w 62"/>
              <a:gd name="T11" fmla="*/ 35 h 57"/>
              <a:gd name="T12" fmla="*/ 22 w 62"/>
              <a:gd name="T13" fmla="*/ 57 h 57"/>
              <a:gd name="T14" fmla="*/ 60 w 62"/>
              <a:gd name="T15" fmla="*/ 9 h 57"/>
              <a:gd name="T16" fmla="*/ 59 w 62"/>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59" y="2"/>
                </a:moveTo>
                <a:cubicBezTo>
                  <a:pt x="56" y="0"/>
                  <a:pt x="53" y="1"/>
                  <a:pt x="51" y="3"/>
                </a:cubicBezTo>
                <a:cubicBezTo>
                  <a:pt x="21" y="39"/>
                  <a:pt x="21" y="39"/>
                  <a:pt x="21" y="39"/>
                </a:cubicBezTo>
                <a:cubicBezTo>
                  <a:pt x="11" y="28"/>
                  <a:pt x="11" y="28"/>
                  <a:pt x="11" y="28"/>
                </a:cubicBezTo>
                <a:cubicBezTo>
                  <a:pt x="9" y="26"/>
                  <a:pt x="6" y="26"/>
                  <a:pt x="3" y="27"/>
                </a:cubicBezTo>
                <a:cubicBezTo>
                  <a:pt x="1" y="29"/>
                  <a:pt x="0" y="32"/>
                  <a:pt x="2" y="35"/>
                </a:cubicBezTo>
                <a:cubicBezTo>
                  <a:pt x="22" y="57"/>
                  <a:pt x="22" y="57"/>
                  <a:pt x="22" y="57"/>
                </a:cubicBezTo>
                <a:cubicBezTo>
                  <a:pt x="60" y="9"/>
                  <a:pt x="60" y="9"/>
                  <a:pt x="60" y="9"/>
                </a:cubicBezTo>
                <a:cubicBezTo>
                  <a:pt x="62" y="7"/>
                  <a:pt x="62" y="4"/>
                  <a:pt x="59" y="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263238"/>
              </a:solidFill>
              <a:effectLst/>
              <a:uLnTx/>
              <a:uFillTx/>
            </a:endParaRPr>
          </a:p>
        </p:txBody>
      </p:sp>
      <p:sp>
        <p:nvSpPr>
          <p:cNvPr id="29" name="Freeform 100">
            <a:extLst>
              <a:ext uri="{FF2B5EF4-FFF2-40B4-BE49-F238E27FC236}">
                <a16:creationId xmlns:a16="http://schemas.microsoft.com/office/drawing/2014/main" id="{5561D880-020E-4A6B-B111-52A7E4782B23}"/>
              </a:ext>
            </a:extLst>
          </p:cNvPr>
          <p:cNvSpPr>
            <a:spLocks/>
          </p:cNvSpPr>
          <p:nvPr/>
        </p:nvSpPr>
        <p:spPr bwMode="auto">
          <a:xfrm>
            <a:off x="8388434" y="6000641"/>
            <a:ext cx="302207" cy="275928"/>
          </a:xfrm>
          <a:custGeom>
            <a:avLst/>
            <a:gdLst>
              <a:gd name="T0" fmla="*/ 59 w 62"/>
              <a:gd name="T1" fmla="*/ 2 h 57"/>
              <a:gd name="T2" fmla="*/ 51 w 62"/>
              <a:gd name="T3" fmla="*/ 3 h 57"/>
              <a:gd name="T4" fmla="*/ 21 w 62"/>
              <a:gd name="T5" fmla="*/ 39 h 57"/>
              <a:gd name="T6" fmla="*/ 11 w 62"/>
              <a:gd name="T7" fmla="*/ 28 h 57"/>
              <a:gd name="T8" fmla="*/ 3 w 62"/>
              <a:gd name="T9" fmla="*/ 27 h 57"/>
              <a:gd name="T10" fmla="*/ 2 w 62"/>
              <a:gd name="T11" fmla="*/ 35 h 57"/>
              <a:gd name="T12" fmla="*/ 22 w 62"/>
              <a:gd name="T13" fmla="*/ 57 h 57"/>
              <a:gd name="T14" fmla="*/ 60 w 62"/>
              <a:gd name="T15" fmla="*/ 9 h 57"/>
              <a:gd name="T16" fmla="*/ 59 w 62"/>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59" y="2"/>
                </a:moveTo>
                <a:cubicBezTo>
                  <a:pt x="56" y="0"/>
                  <a:pt x="53" y="1"/>
                  <a:pt x="51" y="3"/>
                </a:cubicBezTo>
                <a:cubicBezTo>
                  <a:pt x="21" y="39"/>
                  <a:pt x="21" y="39"/>
                  <a:pt x="21" y="39"/>
                </a:cubicBezTo>
                <a:cubicBezTo>
                  <a:pt x="11" y="28"/>
                  <a:pt x="11" y="28"/>
                  <a:pt x="11" y="28"/>
                </a:cubicBezTo>
                <a:cubicBezTo>
                  <a:pt x="9" y="26"/>
                  <a:pt x="6" y="26"/>
                  <a:pt x="3" y="27"/>
                </a:cubicBezTo>
                <a:cubicBezTo>
                  <a:pt x="1" y="29"/>
                  <a:pt x="0" y="32"/>
                  <a:pt x="2" y="35"/>
                </a:cubicBezTo>
                <a:cubicBezTo>
                  <a:pt x="22" y="57"/>
                  <a:pt x="22" y="57"/>
                  <a:pt x="22" y="57"/>
                </a:cubicBezTo>
                <a:cubicBezTo>
                  <a:pt x="60" y="9"/>
                  <a:pt x="60" y="9"/>
                  <a:pt x="60" y="9"/>
                </a:cubicBezTo>
                <a:cubicBezTo>
                  <a:pt x="62" y="7"/>
                  <a:pt x="62" y="4"/>
                  <a:pt x="59" y="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263238"/>
              </a:solidFill>
              <a:effectLst/>
              <a:uLnTx/>
              <a:uFillTx/>
            </a:endParaRPr>
          </a:p>
        </p:txBody>
      </p:sp>
      <p:pic>
        <p:nvPicPr>
          <p:cNvPr id="32" name="Picture 31">
            <a:extLst>
              <a:ext uri="{FF2B5EF4-FFF2-40B4-BE49-F238E27FC236}">
                <a16:creationId xmlns:a16="http://schemas.microsoft.com/office/drawing/2014/main" id="{80FD6BE9-B60B-24DD-240D-7F8D4B6FC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 y="11959"/>
            <a:ext cx="982266" cy="461665"/>
          </a:xfrm>
          <a:prstGeom prst="rect">
            <a:avLst/>
          </a:prstGeom>
        </p:spPr>
      </p:pic>
      <p:cxnSp>
        <p:nvCxnSpPr>
          <p:cNvPr id="2" name="Google Shape;1818;p46">
            <a:extLst>
              <a:ext uri="{FF2B5EF4-FFF2-40B4-BE49-F238E27FC236}">
                <a16:creationId xmlns:a16="http://schemas.microsoft.com/office/drawing/2014/main" id="{79C2A67B-1AF4-1DBB-9E44-1E112B7DC3F3}"/>
              </a:ext>
            </a:extLst>
          </p:cNvPr>
          <p:cNvCxnSpPr>
            <a:cxnSpLocks/>
          </p:cNvCxnSpPr>
          <p:nvPr/>
        </p:nvCxnSpPr>
        <p:spPr>
          <a:xfrm>
            <a:off x="8883166" y="907228"/>
            <a:ext cx="2285999" cy="0"/>
          </a:xfrm>
          <a:prstGeom prst="straightConnector1">
            <a:avLst/>
          </a:prstGeom>
          <a:noFill/>
          <a:ln w="19050" cap="flat" cmpd="sng">
            <a:solidFill>
              <a:srgbClr val="BBAB46"/>
            </a:solidFill>
            <a:prstDash val="solid"/>
            <a:round/>
            <a:headEnd type="none" w="med" len="med"/>
            <a:tailEnd type="none" w="med" len="med"/>
          </a:ln>
        </p:spPr>
      </p:cxnSp>
      <p:sp>
        <p:nvSpPr>
          <p:cNvPr id="30" name="Arrow: Chevron 29">
            <a:extLst>
              <a:ext uri="{FF2B5EF4-FFF2-40B4-BE49-F238E27FC236}">
                <a16:creationId xmlns:a16="http://schemas.microsoft.com/office/drawing/2014/main" id="{61359BF0-52BB-30E0-8716-DC06A0CAB03B}"/>
              </a:ext>
            </a:extLst>
          </p:cNvPr>
          <p:cNvSpPr/>
          <p:nvPr/>
        </p:nvSpPr>
        <p:spPr>
          <a:xfrm rot="10800000">
            <a:off x="6920564" y="285006"/>
            <a:ext cx="5197642" cy="47490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931BBD2-C02E-63EB-89EB-0F78EF8A7BCF}"/>
                  </a:ext>
                </a:extLst>
              </p:cNvPr>
              <p:cNvSpPr txBox="1"/>
              <p:nvPr/>
            </p:nvSpPr>
            <p:spPr>
              <a:xfrm>
                <a:off x="7117931" y="267290"/>
                <a:ext cx="487194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TẬP HỢP </a:t>
                </a:r>
                <a14:m>
                  <m:oMath xmlns:m="http://schemas.openxmlformats.org/officeDocument/2006/math">
                    <m:r>
                      <a:rPr lang="en-US" sz="2800" i="1">
                        <a:solidFill>
                          <a:srgbClr val="000000"/>
                        </a:solidFill>
                        <a:latin typeface="Cambria Math" panose="02040503050406030204" pitchFamily="18" charset="0"/>
                      </a:rPr>
                      <m:t>ℕ</m:t>
                    </m:r>
                  </m:oMath>
                </a14:m>
                <a:r>
                  <a:rPr lang="en-US" sz="2800" dirty="0">
                    <a:solidFill>
                      <a:srgbClr val="263238"/>
                    </a:solidFill>
                    <a:latin typeface="#9Slide03 Jura Bold" panose="00000800000000000000" pitchFamily="2" charset="0"/>
                  </a:rPr>
                  <a:t> </a:t>
                </a:r>
                <a:r>
                  <a:rPr lang="vi-VN" sz="2800" dirty="0">
                    <a:solidFill>
                      <a:srgbClr val="263238"/>
                    </a:solidFill>
                    <a:latin typeface="#9Slide03 Jura Bold" panose="00000800000000000000" pitchFamily="2" charset="0"/>
                  </a:rPr>
                  <a:t>VÀ TẬP HỢP </a:t>
                </a:r>
                <a14:m>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ℕ</m:t>
                        </m:r>
                      </m:e>
                      <m:sup>
                        <m:r>
                          <a:rPr lang="en-US" sz="2800" i="1">
                            <a:solidFill>
                              <a:srgbClr val="000000"/>
                            </a:solidFill>
                            <a:latin typeface="Cambria Math" panose="02040503050406030204" pitchFamily="18" charset="0"/>
                          </a:rPr>
                          <m:t>∗</m:t>
                        </m:r>
                      </m:sup>
                    </m:sSup>
                  </m:oMath>
                </a14:m>
                <a:r>
                  <a:rPr lang="vi-VN" sz="2800" dirty="0">
                    <a:solidFill>
                      <a:srgbClr val="263238"/>
                    </a:solidFill>
                    <a:latin typeface="#9Slide03 Jura Bold" panose="00000800000000000000" pitchFamily="2" charset="0"/>
                  </a:rPr>
                  <a:t> </a:t>
                </a:r>
              </a:p>
            </p:txBody>
          </p:sp>
        </mc:Choice>
        <mc:Fallback xmlns="">
          <p:sp>
            <p:nvSpPr>
              <p:cNvPr id="31" name="TextBox 30">
                <a:extLst>
                  <a:ext uri="{FF2B5EF4-FFF2-40B4-BE49-F238E27FC236}">
                    <a16:creationId xmlns:a16="http://schemas.microsoft.com/office/drawing/2014/main" id="{4931BBD2-C02E-63EB-89EB-0F78EF8A7BCF}"/>
                  </a:ext>
                </a:extLst>
              </p:cNvPr>
              <p:cNvSpPr txBox="1">
                <a:spLocks noRot="1" noChangeAspect="1" noMove="1" noResize="1" noEditPoints="1" noAdjustHandles="1" noChangeArrowheads="1" noChangeShapeType="1" noTextEdit="1"/>
              </p:cNvSpPr>
              <p:nvPr/>
            </p:nvSpPr>
            <p:spPr>
              <a:xfrm>
                <a:off x="7117931" y="267290"/>
                <a:ext cx="4871942" cy="523220"/>
              </a:xfrm>
              <a:prstGeom prst="rect">
                <a:avLst/>
              </a:prstGeom>
              <a:blipFill>
                <a:blip r:embed="rId5"/>
                <a:stretch>
                  <a:fillRect l="-2628" t="-12791" b="-31395"/>
                </a:stretch>
              </a:blipFill>
            </p:spPr>
            <p:txBody>
              <a:bodyPr/>
              <a:lstStyle/>
              <a:p>
                <a:r>
                  <a:rPr lang="vi-VN">
                    <a:noFill/>
                  </a:rPr>
                  <a:t> </a:t>
                </a:r>
              </a:p>
            </p:txBody>
          </p:sp>
        </mc:Fallback>
      </mc:AlternateContent>
    </p:spTree>
    <p:extLst>
      <p:ext uri="{BB962C8B-B14F-4D97-AF65-F5344CB8AC3E}">
        <p14:creationId xmlns:p14="http://schemas.microsoft.com/office/powerpoint/2010/main" val="2985935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5CD1FC1-19F2-4377-B118-E433D87F9CB2}"/>
              </a:ext>
            </a:extLst>
          </p:cNvPr>
          <p:cNvSpPr txBox="1"/>
          <p:nvPr/>
        </p:nvSpPr>
        <p:spPr>
          <a:xfrm>
            <a:off x="4950099" y="3516095"/>
            <a:ext cx="2997312"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B =  {0; 2; 4; 6; 8}</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0203AD2-CE54-4552-983D-5E6F41091958}"/>
                  </a:ext>
                </a:extLst>
              </p:cNvPr>
              <p:cNvSpPr txBox="1"/>
              <p:nvPr/>
            </p:nvSpPr>
            <p:spPr>
              <a:xfrm rot="20264557">
                <a:off x="11572282" y="986777"/>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3CC32">
                                  <a:lumMod val="75000"/>
                                </a:srgbClr>
                              </a:solidFill>
                              <a:latin typeface="Cambria Math" panose="02040503050406030204" pitchFamily="18" charset="0"/>
                            </a:rPr>
                          </m:ctrlPr>
                        </m:sSupPr>
                        <m:e>
                          <m:r>
                            <a:rPr lang="en-US" sz="2800" i="1" smtClean="0">
                              <a:solidFill>
                                <a:srgbClr val="F3CC32">
                                  <a:lumMod val="75000"/>
                                </a:srgbClr>
                              </a:solidFill>
                              <a:latin typeface="Cambria Math" panose="02040503050406030204" pitchFamily="18" charset="0"/>
                            </a:rPr>
                            <m:t>ℕ</m:t>
                          </m:r>
                        </m:e>
                        <m:sup>
                          <m:r>
                            <a:rPr lang="en-US" sz="2800" i="1" smtClean="0">
                              <a:solidFill>
                                <a:srgbClr val="F3CC32">
                                  <a:lumMod val="75000"/>
                                </a:srgbClr>
                              </a:solidFill>
                              <a:latin typeface="Cambria Math" panose="02040503050406030204" pitchFamily="18" charset="0"/>
                            </a:rPr>
                            <m:t>∗</m:t>
                          </m:r>
                        </m:sup>
                      </m:sSup>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4" name="TextBox 33">
                <a:extLst>
                  <a:ext uri="{FF2B5EF4-FFF2-40B4-BE49-F238E27FC236}">
                    <a16:creationId xmlns:a16="http://schemas.microsoft.com/office/drawing/2014/main" id="{20203AD2-CE54-4552-983D-5E6F41091958}"/>
                  </a:ext>
                </a:extLst>
              </p:cNvPr>
              <p:cNvSpPr txBox="1">
                <a:spLocks noRot="1" noChangeAspect="1" noMove="1" noResize="1" noEditPoints="1" noAdjustHandles="1" noChangeArrowheads="1" noChangeShapeType="1" noTextEdit="1"/>
              </p:cNvSpPr>
              <p:nvPr/>
            </p:nvSpPr>
            <p:spPr>
              <a:xfrm rot="20264557">
                <a:off x="11572282" y="986777"/>
                <a:ext cx="540774" cy="523220"/>
              </a:xfrm>
              <a:prstGeom prst="rect">
                <a:avLst/>
              </a:prstGeom>
              <a:blipFill>
                <a:blip r:embed="rId3"/>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EF2B0626-46A5-4A47-9E18-C31269DD839F}"/>
              </a:ext>
            </a:extLst>
          </p:cNvPr>
          <p:cNvSpPr txBox="1"/>
          <p:nvPr/>
        </p:nvSpPr>
        <p:spPr>
          <a:xfrm>
            <a:off x="1654807" y="1508997"/>
            <a:ext cx="8187282" cy="1154162"/>
          </a:xfrm>
          <a:prstGeom prst="rect">
            <a:avLst/>
          </a:prstGeom>
          <a:noFill/>
        </p:spPr>
        <p:txBody>
          <a:bodyPr wrap="square">
            <a:spAutoFit/>
          </a:bodyPr>
          <a:lstStyle/>
          <a:p>
            <a:pPr>
              <a:lnSpc>
                <a:spcPct val="150000"/>
              </a:lnSpc>
            </a:pPr>
            <a:r>
              <a:rPr lang="en-US" sz="2400" dirty="0" err="1">
                <a:solidFill>
                  <a:srgbClr val="263238"/>
                </a:solidFill>
                <a:latin typeface="#9Slide03 Arima Madurai" panose="020B0604020202020204" charset="-93"/>
                <a:cs typeface="#9Slide03 Arima Madurai" panose="020B0604020202020204" charset="-93"/>
              </a:rPr>
              <a:t>Biểu</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diễn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bằng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chỉ</a:t>
            </a:r>
            <a:r>
              <a:rPr lang="en-US" sz="2400" dirty="0">
                <a:solidFill>
                  <a:srgbClr val="263238"/>
                </a:solidFill>
                <a:latin typeface="#9Slide03 Arima Madurai" panose="020B0604020202020204" charset="-93"/>
                <a:cs typeface="#9Slide03 Arima Madurai" panose="020B0604020202020204" charset="-93"/>
              </a:rPr>
              <a:t> ra </a:t>
            </a:r>
            <a:r>
              <a:rPr lang="en-US" sz="2400" dirty="0" err="1">
                <a:solidFill>
                  <a:srgbClr val="263238"/>
                </a:solidFill>
                <a:latin typeface="#9Slide03 Arima Madurai" panose="020B0604020202020204" charset="-93"/>
                <a:cs typeface="#9Slide03 Arima Madurai" panose="020B0604020202020204" charset="-93"/>
              </a:rPr>
              <a:t>tính</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chất</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đặc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trưng</a:t>
            </a:r>
            <a:r>
              <a:rPr lang="en-US" sz="2400" dirty="0">
                <a:solidFill>
                  <a:srgbClr val="263238"/>
                </a:solidFill>
                <a:latin typeface="#9Slide03 Arima Madurai" panose="020B0604020202020204" charset="-93"/>
                <a:cs typeface="#9Slide03 Arima Madurai" panose="020B0604020202020204" charset="-93"/>
              </a:rPr>
              <a:t> </a:t>
            </a:r>
            <a:r>
              <a:rPr lang="vi-VN" sz="2400" dirty="0">
                <a:solidFill>
                  <a:srgbClr val="263238"/>
                </a:solidFill>
                <a:latin typeface="#9Slide03 Arima Madurai" panose="020B0604020202020204" charset="-93"/>
                <a:cs typeface="#9Slide03 Arima Madurai" panose="020B0604020202020204" charset="-93"/>
              </a:rPr>
              <a:t>của</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các</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phần</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tử</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trong</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tập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hợp</a:t>
            </a:r>
            <a:r>
              <a:rPr lang="en-US" sz="2400" dirty="0">
                <a:solidFill>
                  <a:srgbClr val="263238"/>
                </a:solidFill>
                <a:latin typeface="#9Slide03 Arima Madurai" panose="020B0604020202020204" charset="-93"/>
                <a:cs typeface="#9Slide03 Arima Madurai" panose="020B0604020202020204" charset="-93"/>
              </a:rPr>
              <a:t> </a:t>
            </a:r>
            <a:r>
              <a:rPr lang="en-US" sz="2400" dirty="0" err="1">
                <a:solidFill>
                  <a:srgbClr val="263238"/>
                </a:solidFill>
                <a:latin typeface="#9Slide03 Arima Madurai" panose="020B0604020202020204" charset="-93"/>
                <a:cs typeface="#9Slide03 Arima Madurai" panose="020B0604020202020204" charset="-93"/>
              </a:rPr>
              <a:t>đó</a:t>
            </a:r>
            <a:r>
              <a:rPr lang="en-US" sz="2400" dirty="0">
                <a:solidFill>
                  <a:srgbClr val="263238"/>
                </a:solidFill>
                <a:latin typeface="#9Slide03 Arima Madurai" panose="020B0604020202020204" charset="-93"/>
                <a:cs typeface="#9Slide03 Arima Madurai" panose="020B0604020202020204" charset="-93"/>
              </a:rPr>
              <a:t>.</a:t>
            </a:r>
            <a:endParaRPr lang="vi-VN" sz="2400" dirty="0">
              <a:solidFill>
                <a:srgbClr val="263238"/>
              </a:solidFill>
              <a:latin typeface="#9Slide03 Arima Madurai" panose="020B0604020202020204" charset="-93"/>
              <a:cs typeface="#9Slide03 Arima Madurai" panose="020B0604020202020204" charset="-93"/>
            </a:endParaRPr>
          </a:p>
        </p:txBody>
      </p:sp>
      <p:sp>
        <p:nvSpPr>
          <p:cNvPr id="36" name="Google Shape;1808;p46">
            <a:extLst>
              <a:ext uri="{FF2B5EF4-FFF2-40B4-BE49-F238E27FC236}">
                <a16:creationId xmlns:a16="http://schemas.microsoft.com/office/drawing/2014/main" id="{938A72F2-8AE9-49DA-9E8D-8BB251B8E948}"/>
              </a:ext>
            </a:extLst>
          </p:cNvPr>
          <p:cNvSpPr/>
          <p:nvPr/>
        </p:nvSpPr>
        <p:spPr>
          <a:xfrm>
            <a:off x="1078155" y="1592919"/>
            <a:ext cx="468498" cy="476887"/>
          </a:xfrm>
          <a:prstGeom prst="roundRect">
            <a:avLst>
              <a:gd name="adj" fmla="val 22766"/>
            </a:avLst>
          </a:prstGeom>
          <a:solidFill>
            <a:srgbClr val="B93080"/>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rPr>
              <a:t>?</a:t>
            </a:r>
            <a:endParaRPr kumimoji="0" sz="3200" b="1" i="0" u="none" strike="noStrike" kern="0" cap="none" spc="0" normalizeH="0" baseline="0" noProof="0" dirty="0">
              <a:ln>
                <a:noFill/>
              </a:ln>
              <a:solidFill>
                <a:srgbClr val="F2F1E6"/>
              </a:solidFill>
              <a:effectLst/>
              <a:uLnTx/>
              <a:uFillTx/>
              <a:latin typeface="#9Slide03 Kaleko 105 Round" pitchFamily="2" charset="0"/>
              <a:ea typeface="Kanit"/>
              <a:cs typeface="Kanit"/>
              <a:sym typeface="Kanit"/>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6F9757-A5ED-4C3C-A075-E7614CA6B0C0}"/>
                  </a:ext>
                </a:extLst>
              </p:cNvPr>
              <p:cNvSpPr txBox="1"/>
              <p:nvPr/>
            </p:nvSpPr>
            <p:spPr>
              <a:xfrm rot="555310">
                <a:off x="11060864" y="1242912"/>
                <a:ext cx="54077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3CC32">
                              <a:lumMod val="75000"/>
                            </a:srgbClr>
                          </a:solidFill>
                          <a:latin typeface="Cambria Math" panose="02040503050406030204" pitchFamily="18" charset="0"/>
                        </a:rPr>
                        <m:t>ℕ</m:t>
                      </m:r>
                    </m:oMath>
                  </m:oMathPara>
                </a14:m>
                <a:endParaRPr lang="en-US" sz="2800" dirty="0">
                  <a:solidFill>
                    <a:srgbClr val="F3CC32">
                      <a:lumMod val="75000"/>
                    </a:srgbClr>
                  </a:solidFill>
                  <a:latin typeface="#9Slide03 Ample" panose="02000000000000000000" pitchFamily="2" charset="0"/>
                </a:endParaRPr>
              </a:p>
            </p:txBody>
          </p:sp>
        </mc:Choice>
        <mc:Fallback xmlns="">
          <p:sp>
            <p:nvSpPr>
              <p:cNvPr id="37" name="TextBox 36">
                <a:extLst>
                  <a:ext uri="{FF2B5EF4-FFF2-40B4-BE49-F238E27FC236}">
                    <a16:creationId xmlns:a16="http://schemas.microsoft.com/office/drawing/2014/main" id="{216F9757-A5ED-4C3C-A075-E7614CA6B0C0}"/>
                  </a:ext>
                </a:extLst>
              </p:cNvPr>
              <p:cNvSpPr txBox="1">
                <a:spLocks noRot="1" noChangeAspect="1" noMove="1" noResize="1" noEditPoints="1" noAdjustHandles="1" noChangeArrowheads="1" noChangeShapeType="1" noTextEdit="1"/>
              </p:cNvSpPr>
              <p:nvPr/>
            </p:nvSpPr>
            <p:spPr>
              <a:xfrm rot="555310">
                <a:off x="11060864" y="1242912"/>
                <a:ext cx="540774" cy="523220"/>
              </a:xfrm>
              <a:prstGeom prst="rect">
                <a:avLst/>
              </a:prstGeom>
              <a:blipFill>
                <a:blip r:embed="rId4"/>
                <a:stretch>
                  <a:fillRect/>
                </a:stretch>
              </a:blipFill>
            </p:spPr>
            <p:txBody>
              <a:bodyPr/>
              <a:lstStyle/>
              <a:p>
                <a:r>
                  <a:rPr lang="en-US">
                    <a:noFill/>
                  </a:rPr>
                  <a:t> </a:t>
                </a:r>
              </a:p>
            </p:txBody>
          </p:sp>
        </mc:Fallback>
      </mc:AlternateContent>
      <p:sp>
        <p:nvSpPr>
          <p:cNvPr id="38" name="Rectangle: Rounded Corners 37">
            <a:extLst>
              <a:ext uri="{FF2B5EF4-FFF2-40B4-BE49-F238E27FC236}">
                <a16:creationId xmlns:a16="http://schemas.microsoft.com/office/drawing/2014/main" id="{5B631B4C-DB08-491D-91C5-514A73C62AD0}"/>
              </a:ext>
            </a:extLst>
          </p:cNvPr>
          <p:cNvSpPr/>
          <p:nvPr/>
        </p:nvSpPr>
        <p:spPr>
          <a:xfrm>
            <a:off x="3514220" y="4434173"/>
            <a:ext cx="5495439" cy="557353"/>
          </a:xfrm>
          <a:prstGeom prst="roundRect">
            <a:avLst>
              <a:gd name="adj" fmla="val 50000"/>
            </a:avLst>
          </a:prstGeom>
          <a:noFill/>
          <a:ln w="19050" cap="flat" cmpd="sng" algn="ctr">
            <a:solidFill>
              <a:srgbClr val="6F2F5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F2F1E6"/>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89D6481-7AD1-4736-8765-F9AE6A78D44C}"/>
                  </a:ext>
                </a:extLst>
              </p:cNvPr>
              <p:cNvSpPr txBox="1"/>
              <p:nvPr/>
            </p:nvSpPr>
            <p:spPr>
              <a:xfrm>
                <a:off x="3592633" y="4520236"/>
                <a:ext cx="5338611" cy="461665"/>
              </a:xfrm>
              <a:prstGeom prst="rect">
                <a:avLst/>
              </a:prstGeom>
              <a:noFill/>
            </p:spPr>
            <p:txBody>
              <a:bodyPr wrap="square">
                <a:spAutoFit/>
              </a:bodyPr>
              <a:lstStyle/>
              <a:p>
                <a:r>
                  <a:rPr lang="en-US" sz="24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0070C0"/>
                    </a:solidFill>
                    <a:latin typeface="#9Slide03 Arima Madurai" panose="00000500000000000000" pitchFamily="2" charset="0"/>
                    <a:cs typeface="#9Slide03 Arima Madurai" panose="00000500000000000000" pitchFamily="2" charset="0"/>
                  </a:rPr>
                  <a:t>B =  {x </a:t>
                </a:r>
                <a14:m>
                  <m:oMath xmlns:m="http://schemas.openxmlformats.org/officeDocument/2006/math">
                    <m:r>
                      <a:rPr lang="en-US" sz="2400" i="1" smtClean="0">
                        <a:solidFill>
                          <a:srgbClr val="0070C0"/>
                        </a:solidFill>
                        <a:latin typeface="Cambria Math" panose="02040503050406030204" pitchFamily="18" charset="0"/>
                        <a:cs typeface="#9Slide03 Arima Madurai" panose="00000500000000000000" pitchFamily="2" charset="0"/>
                      </a:rPr>
                      <m:t>∈</m:t>
                    </m:r>
                    <m:r>
                      <a:rPr lang="en-US" sz="2400" i="1" smtClean="0">
                        <a:solidFill>
                          <a:srgbClr val="0070C0"/>
                        </a:solidFill>
                        <a:latin typeface="Cambria Math" panose="02040503050406030204" pitchFamily="18" charset="0"/>
                        <a:cs typeface="#9Slide03 Arima Madurai" panose="00000500000000000000" pitchFamily="2" charset="0"/>
                      </a:rPr>
                      <m:t>ℕ</m:t>
                    </m:r>
                  </m:oMath>
                </a14:m>
                <a:r>
                  <a:rPr lang="en-US" sz="2400" dirty="0">
                    <a:solidFill>
                      <a:srgbClr val="0070C0"/>
                    </a:solidFill>
                    <a:latin typeface="#9Slide03 Arima Madurai" panose="00000500000000000000" pitchFamily="2" charset="0"/>
                    <a:cs typeface="#9Slide03 Arima Madurai" panose="00000500000000000000" pitchFamily="2" charset="0"/>
                  </a:rPr>
                  <a:t> | x </a:t>
                </a:r>
                <a:r>
                  <a:rPr lang="en-US" sz="2400" dirty="0" err="1">
                    <a:solidFill>
                      <a:srgbClr val="0070C0"/>
                    </a:solidFill>
                    <a:latin typeface="#9Slide03 Arima Madurai" panose="00000500000000000000" pitchFamily="2" charset="0"/>
                    <a:cs typeface="#9Slide03 Arima Madurai" panose="00000500000000000000" pitchFamily="2" charset="0"/>
                  </a:rPr>
                  <a:t>là</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chẵn</a:t>
                </a:r>
                <a:r>
                  <a:rPr lang="en-US" sz="2400" dirty="0">
                    <a:solidFill>
                      <a:srgbClr val="0070C0"/>
                    </a:solidFill>
                    <a:latin typeface="#9Slide03 Arima Madurai" panose="00000500000000000000" pitchFamily="2" charset="0"/>
                    <a:cs typeface="#9Slide03 Arima Madurai" panose="00000500000000000000" pitchFamily="2" charset="0"/>
                  </a:rPr>
                  <a:t>, x </a:t>
                </a:r>
                <a:r>
                  <a:rPr lang="en-US" sz="2400" dirty="0" err="1">
                    <a:solidFill>
                      <a:srgbClr val="0070C0"/>
                    </a:solidFill>
                    <a:latin typeface="#9Slide03 Arima Madurai" panose="00000500000000000000" pitchFamily="2" charset="0"/>
                    <a:cs typeface="#9Slide03 Arima Madurai" panose="00000500000000000000" pitchFamily="2" charset="0"/>
                  </a:rPr>
                  <a:t>nhỏ</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hơn</a:t>
                </a:r>
                <a:r>
                  <a:rPr lang="en-US" sz="2400" dirty="0">
                    <a:solidFill>
                      <a:srgbClr val="0070C0"/>
                    </a:solidFill>
                    <a:latin typeface="#9Slide03 Arima Madurai" panose="00000500000000000000" pitchFamily="2" charset="0"/>
                    <a:cs typeface="#9Slide03 Arima Madurai" panose="00000500000000000000" pitchFamily="2" charset="0"/>
                  </a:rPr>
                  <a:t> 9}</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39" name="TextBox 38">
                <a:extLst>
                  <a:ext uri="{FF2B5EF4-FFF2-40B4-BE49-F238E27FC236}">
                    <a16:creationId xmlns:a16="http://schemas.microsoft.com/office/drawing/2014/main" id="{089D6481-7AD1-4736-8765-F9AE6A78D44C}"/>
                  </a:ext>
                </a:extLst>
              </p:cNvPr>
              <p:cNvSpPr txBox="1">
                <a:spLocks noRot="1" noChangeAspect="1" noMove="1" noResize="1" noEditPoints="1" noAdjustHandles="1" noChangeArrowheads="1" noChangeShapeType="1" noTextEdit="1"/>
              </p:cNvSpPr>
              <p:nvPr/>
            </p:nvSpPr>
            <p:spPr>
              <a:xfrm>
                <a:off x="3592633" y="4520236"/>
                <a:ext cx="5338611" cy="461665"/>
              </a:xfrm>
              <a:prstGeom prst="rect">
                <a:avLst/>
              </a:prstGeom>
              <a:blipFill>
                <a:blip r:embed="rId5"/>
                <a:stretch>
                  <a:fillRect l="-457" t="-8000" r="-114" b="-3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78E8FF-8C72-4083-8AFE-A19713E4E478}"/>
                  </a:ext>
                </a:extLst>
              </p:cNvPr>
              <p:cNvSpPr txBox="1"/>
              <p:nvPr/>
            </p:nvSpPr>
            <p:spPr>
              <a:xfrm>
                <a:off x="3456174" y="5217106"/>
                <a:ext cx="5611527" cy="461665"/>
              </a:xfrm>
              <a:prstGeom prst="rect">
                <a:avLst/>
              </a:prstGeom>
              <a:noFill/>
            </p:spPr>
            <p:txBody>
              <a:bodyPr wrap="square">
                <a:spAutoFit/>
              </a:bodyPr>
              <a:lstStyle/>
              <a:p>
                <a:r>
                  <a:rPr lang="en-US" sz="2000" dirty="0">
                    <a:solidFill>
                      <a:srgbClr val="263238"/>
                    </a:solidFill>
                    <a:latin typeface="#9Slide03 Arima Madurai" panose="00000500000000000000" pitchFamily="2" charset="0"/>
                    <a:cs typeface="#9Slide03 Arima Madurai" panose="00000500000000000000" pitchFamily="2" charset="0"/>
                  </a:rPr>
                  <a:t> </a:t>
                </a:r>
                <a:r>
                  <a:rPr lang="en-US" sz="2400" dirty="0">
                    <a:solidFill>
                      <a:srgbClr val="C00000"/>
                    </a:solidFill>
                    <a:latin typeface="#9Slide03 Arima Madurai" panose="00000500000000000000" pitchFamily="2" charset="0"/>
                    <a:cs typeface="#9Slide03 Arima Madurai" panose="00000500000000000000" pitchFamily="2" charset="0"/>
                  </a:rPr>
                  <a:t>B =  {x </a:t>
                </a:r>
                <a14:m>
                  <m:oMath xmlns:m="http://schemas.openxmlformats.org/officeDocument/2006/math">
                    <m:r>
                      <a:rPr lang="en-US" sz="2400" i="1" smtClean="0">
                        <a:solidFill>
                          <a:srgbClr val="C00000"/>
                        </a:solidFill>
                        <a:latin typeface="Cambria Math" panose="02040503050406030204" pitchFamily="18" charset="0"/>
                        <a:cs typeface="#9Slide03 Arima Madurai" panose="00000500000000000000" pitchFamily="2" charset="0"/>
                      </a:rPr>
                      <m:t>∈</m:t>
                    </m:r>
                    <m:sSup>
                      <m:sSupPr>
                        <m:ctrlPr>
                          <a:rPr lang="en-US" sz="2400" i="1" smtClean="0">
                            <a:solidFill>
                              <a:srgbClr val="C00000"/>
                            </a:solidFill>
                            <a:latin typeface="Cambria Math" panose="02040503050406030204" pitchFamily="18" charset="0"/>
                            <a:cs typeface="#9Slide03 Arima Madurai" panose="00000500000000000000" pitchFamily="2" charset="0"/>
                          </a:rPr>
                        </m:ctrlPr>
                      </m:sSupPr>
                      <m:e>
                        <m:r>
                          <a:rPr lang="en-US" sz="2400" i="1" smtClean="0">
                            <a:solidFill>
                              <a:srgbClr val="C00000"/>
                            </a:solidFill>
                            <a:latin typeface="Cambria Math" panose="02040503050406030204" pitchFamily="18" charset="0"/>
                            <a:cs typeface="#9Slide03 Arima Madurai" panose="00000500000000000000" pitchFamily="2" charset="0"/>
                          </a:rPr>
                          <m:t>ℕ</m:t>
                        </m:r>
                      </m:e>
                      <m:sup>
                        <m:r>
                          <a:rPr lang="en-US" sz="2400" i="1" smtClean="0">
                            <a:solidFill>
                              <a:srgbClr val="C00000"/>
                            </a:solidFill>
                            <a:latin typeface="Cambria Math" panose="02040503050406030204" pitchFamily="18" charset="0"/>
                            <a:cs typeface="#9Slide03 Arima Madurai" panose="00000500000000000000" pitchFamily="2" charset="0"/>
                          </a:rPr>
                          <m:t>∗</m:t>
                        </m:r>
                      </m:sup>
                    </m:sSup>
                  </m:oMath>
                </a14:m>
                <a:r>
                  <a:rPr lang="en-US" sz="2400" dirty="0">
                    <a:solidFill>
                      <a:srgbClr val="C00000"/>
                    </a:solidFill>
                    <a:latin typeface="#9Slide03 Arima Madurai" panose="00000500000000000000" pitchFamily="2" charset="0"/>
                    <a:cs typeface="#9Slide03 Arima Madurai" panose="00000500000000000000" pitchFamily="2" charset="0"/>
                  </a:rPr>
                  <a:t> | x </a:t>
                </a:r>
                <a:r>
                  <a:rPr lang="en-US" sz="2400" dirty="0" err="1">
                    <a:solidFill>
                      <a:srgbClr val="C00000"/>
                    </a:solidFill>
                    <a:latin typeface="#9Slide03 Arima Madurai" panose="00000500000000000000" pitchFamily="2" charset="0"/>
                    <a:cs typeface="#9Slide03 Arima Madurai" panose="00000500000000000000" pitchFamily="2" charset="0"/>
                  </a:rPr>
                  <a:t>là</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số</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chẵn</a:t>
                </a:r>
                <a:r>
                  <a:rPr lang="en-US" sz="2400" dirty="0">
                    <a:solidFill>
                      <a:srgbClr val="C00000"/>
                    </a:solidFill>
                    <a:latin typeface="#9Slide03 Arima Madurai" panose="00000500000000000000" pitchFamily="2" charset="0"/>
                    <a:cs typeface="#9Slide03 Arima Madurai" panose="00000500000000000000" pitchFamily="2" charset="0"/>
                  </a:rPr>
                  <a:t>, x </a:t>
                </a:r>
                <a:r>
                  <a:rPr lang="en-US" sz="2400" dirty="0" err="1">
                    <a:solidFill>
                      <a:srgbClr val="C00000"/>
                    </a:solidFill>
                    <a:latin typeface="#9Slide03 Arima Madurai" panose="00000500000000000000" pitchFamily="2" charset="0"/>
                    <a:cs typeface="#9Slide03 Arima Madurai" panose="00000500000000000000" pitchFamily="2" charset="0"/>
                  </a:rPr>
                  <a:t>nhỏ</a:t>
                </a:r>
                <a:r>
                  <a:rPr lang="en-US" sz="2400" dirty="0">
                    <a:solidFill>
                      <a:srgbClr val="C00000"/>
                    </a:solidFill>
                    <a:latin typeface="#9Slide03 Arima Madurai" panose="00000500000000000000" pitchFamily="2" charset="0"/>
                    <a:cs typeface="#9Slide03 Arima Madurai" panose="00000500000000000000" pitchFamily="2" charset="0"/>
                  </a:rPr>
                  <a:t> </a:t>
                </a:r>
                <a:r>
                  <a:rPr lang="en-US" sz="2400" dirty="0" err="1">
                    <a:solidFill>
                      <a:srgbClr val="C00000"/>
                    </a:solidFill>
                    <a:latin typeface="#9Slide03 Arima Madurai" panose="00000500000000000000" pitchFamily="2" charset="0"/>
                    <a:cs typeface="#9Slide03 Arima Madurai" panose="00000500000000000000" pitchFamily="2" charset="0"/>
                  </a:rPr>
                  <a:t>hơn</a:t>
                </a:r>
                <a:r>
                  <a:rPr lang="en-US" sz="2400" dirty="0">
                    <a:solidFill>
                      <a:srgbClr val="C00000"/>
                    </a:solidFill>
                    <a:latin typeface="#9Slide03 Arima Madurai" panose="00000500000000000000" pitchFamily="2" charset="0"/>
                    <a:cs typeface="#9Slide03 Arima Madurai" panose="00000500000000000000" pitchFamily="2" charset="0"/>
                  </a:rPr>
                  <a:t> 10}</a:t>
                </a:r>
                <a:endParaRPr lang="vi-VN" sz="2400" dirty="0">
                  <a:solidFill>
                    <a:srgbClr val="263238"/>
                  </a:solidFill>
                  <a:latin typeface="#9Slide03 Arima Madurai" panose="00000500000000000000" pitchFamily="2" charset="0"/>
                  <a:cs typeface="#9Slide03 Arima Madurai" panose="00000500000000000000" pitchFamily="2" charset="0"/>
                </a:endParaRPr>
              </a:p>
            </p:txBody>
          </p:sp>
        </mc:Choice>
        <mc:Fallback xmlns="">
          <p:sp>
            <p:nvSpPr>
              <p:cNvPr id="40" name="TextBox 39">
                <a:extLst>
                  <a:ext uri="{FF2B5EF4-FFF2-40B4-BE49-F238E27FC236}">
                    <a16:creationId xmlns:a16="http://schemas.microsoft.com/office/drawing/2014/main" id="{4278E8FF-8C72-4083-8AFE-A19713E4E478}"/>
                  </a:ext>
                </a:extLst>
              </p:cNvPr>
              <p:cNvSpPr txBox="1">
                <a:spLocks noRot="1" noChangeAspect="1" noMove="1" noResize="1" noEditPoints="1" noAdjustHandles="1" noChangeArrowheads="1" noChangeShapeType="1" noTextEdit="1"/>
              </p:cNvSpPr>
              <p:nvPr/>
            </p:nvSpPr>
            <p:spPr>
              <a:xfrm>
                <a:off x="3456174" y="5217106"/>
                <a:ext cx="5611527" cy="461665"/>
              </a:xfrm>
              <a:prstGeom prst="rect">
                <a:avLst/>
              </a:prstGeom>
              <a:blipFill>
                <a:blip r:embed="rId6"/>
                <a:stretch>
                  <a:fillRect l="-761" t="-7895" b="-31579"/>
                </a:stretch>
              </a:blipFill>
            </p:spPr>
            <p:txBody>
              <a:bodyPr/>
              <a:lstStyle/>
              <a:p>
                <a:r>
                  <a:rPr lang="vi-VN">
                    <a:noFill/>
                  </a:rPr>
                  <a:t> </a:t>
                </a:r>
              </a:p>
            </p:txBody>
          </p:sp>
        </mc:Fallback>
      </mc:AlternateContent>
      <p:sp>
        <p:nvSpPr>
          <p:cNvPr id="41" name="Freeform 100">
            <a:extLst>
              <a:ext uri="{FF2B5EF4-FFF2-40B4-BE49-F238E27FC236}">
                <a16:creationId xmlns:a16="http://schemas.microsoft.com/office/drawing/2014/main" id="{4F638395-BFFB-4FCD-9595-712B57D96F1A}"/>
              </a:ext>
            </a:extLst>
          </p:cNvPr>
          <p:cNvSpPr>
            <a:spLocks/>
          </p:cNvSpPr>
          <p:nvPr/>
        </p:nvSpPr>
        <p:spPr bwMode="auto">
          <a:xfrm>
            <a:off x="9109677" y="4574885"/>
            <a:ext cx="302207" cy="275928"/>
          </a:xfrm>
          <a:custGeom>
            <a:avLst/>
            <a:gdLst>
              <a:gd name="T0" fmla="*/ 59 w 62"/>
              <a:gd name="T1" fmla="*/ 2 h 57"/>
              <a:gd name="T2" fmla="*/ 51 w 62"/>
              <a:gd name="T3" fmla="*/ 3 h 57"/>
              <a:gd name="T4" fmla="*/ 21 w 62"/>
              <a:gd name="T5" fmla="*/ 39 h 57"/>
              <a:gd name="T6" fmla="*/ 11 w 62"/>
              <a:gd name="T7" fmla="*/ 28 h 57"/>
              <a:gd name="T8" fmla="*/ 3 w 62"/>
              <a:gd name="T9" fmla="*/ 27 h 57"/>
              <a:gd name="T10" fmla="*/ 2 w 62"/>
              <a:gd name="T11" fmla="*/ 35 h 57"/>
              <a:gd name="T12" fmla="*/ 22 w 62"/>
              <a:gd name="T13" fmla="*/ 57 h 57"/>
              <a:gd name="T14" fmla="*/ 60 w 62"/>
              <a:gd name="T15" fmla="*/ 9 h 57"/>
              <a:gd name="T16" fmla="*/ 59 w 62"/>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59" y="2"/>
                </a:moveTo>
                <a:cubicBezTo>
                  <a:pt x="56" y="0"/>
                  <a:pt x="53" y="1"/>
                  <a:pt x="51" y="3"/>
                </a:cubicBezTo>
                <a:cubicBezTo>
                  <a:pt x="21" y="39"/>
                  <a:pt x="21" y="39"/>
                  <a:pt x="21" y="39"/>
                </a:cubicBezTo>
                <a:cubicBezTo>
                  <a:pt x="11" y="28"/>
                  <a:pt x="11" y="28"/>
                  <a:pt x="11" y="28"/>
                </a:cubicBezTo>
                <a:cubicBezTo>
                  <a:pt x="9" y="26"/>
                  <a:pt x="6" y="26"/>
                  <a:pt x="3" y="27"/>
                </a:cubicBezTo>
                <a:cubicBezTo>
                  <a:pt x="1" y="29"/>
                  <a:pt x="0" y="32"/>
                  <a:pt x="2" y="35"/>
                </a:cubicBezTo>
                <a:cubicBezTo>
                  <a:pt x="22" y="57"/>
                  <a:pt x="22" y="57"/>
                  <a:pt x="22" y="57"/>
                </a:cubicBezTo>
                <a:cubicBezTo>
                  <a:pt x="60" y="9"/>
                  <a:pt x="60" y="9"/>
                  <a:pt x="60" y="9"/>
                </a:cubicBezTo>
                <a:cubicBezTo>
                  <a:pt x="62" y="7"/>
                  <a:pt x="62" y="4"/>
                  <a:pt x="59" y="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lumMod val="65000"/>
                </a:srgbClr>
              </a:solidFill>
              <a:effectLst/>
              <a:uLnTx/>
              <a:uFillTx/>
            </a:endParaRPr>
          </a:p>
        </p:txBody>
      </p:sp>
      <p:sp>
        <p:nvSpPr>
          <p:cNvPr id="42" name="Freeform 94">
            <a:extLst>
              <a:ext uri="{FF2B5EF4-FFF2-40B4-BE49-F238E27FC236}">
                <a16:creationId xmlns:a16="http://schemas.microsoft.com/office/drawing/2014/main" id="{45502F0B-9C71-41DF-B37F-249DB42E364B}"/>
              </a:ext>
            </a:extLst>
          </p:cNvPr>
          <p:cNvSpPr>
            <a:spLocks/>
          </p:cNvSpPr>
          <p:nvPr/>
        </p:nvSpPr>
        <p:spPr bwMode="auto">
          <a:xfrm>
            <a:off x="9109677" y="5320167"/>
            <a:ext cx="225425" cy="222250"/>
          </a:xfrm>
          <a:custGeom>
            <a:avLst/>
            <a:gdLst>
              <a:gd name="T0" fmla="*/ 142 w 142"/>
              <a:gd name="T1" fmla="*/ 116 h 140"/>
              <a:gd name="T2" fmla="*/ 118 w 142"/>
              <a:gd name="T3" fmla="*/ 140 h 140"/>
              <a:gd name="T4" fmla="*/ 71 w 142"/>
              <a:gd name="T5" fmla="*/ 95 h 140"/>
              <a:gd name="T6" fmla="*/ 26 w 142"/>
              <a:gd name="T7" fmla="*/ 140 h 140"/>
              <a:gd name="T8" fmla="*/ 0 w 142"/>
              <a:gd name="T9" fmla="*/ 116 h 140"/>
              <a:gd name="T10" fmla="*/ 47 w 142"/>
              <a:gd name="T11" fmla="*/ 71 h 140"/>
              <a:gd name="T12" fmla="*/ 0 w 142"/>
              <a:gd name="T13" fmla="*/ 24 h 140"/>
              <a:gd name="T14" fmla="*/ 26 w 142"/>
              <a:gd name="T15" fmla="*/ 0 h 140"/>
              <a:gd name="T16" fmla="*/ 71 w 142"/>
              <a:gd name="T17" fmla="*/ 45 h 140"/>
              <a:gd name="T18" fmla="*/ 118 w 142"/>
              <a:gd name="T19" fmla="*/ 0 h 140"/>
              <a:gd name="T20" fmla="*/ 142 w 142"/>
              <a:gd name="T21" fmla="*/ 24 h 140"/>
              <a:gd name="T22" fmla="*/ 97 w 142"/>
              <a:gd name="T23" fmla="*/ 71 h 140"/>
              <a:gd name="T24" fmla="*/ 142 w 142"/>
              <a:gd name="T25"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40">
                <a:moveTo>
                  <a:pt x="142" y="116"/>
                </a:moveTo>
                <a:lnTo>
                  <a:pt x="118" y="140"/>
                </a:lnTo>
                <a:lnTo>
                  <a:pt x="71" y="95"/>
                </a:lnTo>
                <a:lnTo>
                  <a:pt x="26" y="140"/>
                </a:lnTo>
                <a:lnTo>
                  <a:pt x="0" y="116"/>
                </a:lnTo>
                <a:lnTo>
                  <a:pt x="47" y="71"/>
                </a:lnTo>
                <a:lnTo>
                  <a:pt x="0" y="24"/>
                </a:lnTo>
                <a:lnTo>
                  <a:pt x="26" y="0"/>
                </a:lnTo>
                <a:lnTo>
                  <a:pt x="71" y="45"/>
                </a:lnTo>
                <a:lnTo>
                  <a:pt x="118" y="0"/>
                </a:lnTo>
                <a:lnTo>
                  <a:pt x="142" y="24"/>
                </a:lnTo>
                <a:lnTo>
                  <a:pt x="97" y="71"/>
                </a:lnTo>
                <a:lnTo>
                  <a:pt x="142" y="116"/>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238"/>
              </a:solidFill>
              <a:effectLst/>
              <a:uLnTx/>
              <a:uFillTx/>
            </a:endParaRPr>
          </a:p>
        </p:txBody>
      </p:sp>
      <p:pic>
        <p:nvPicPr>
          <p:cNvPr id="2" name="Picture 1">
            <a:extLst>
              <a:ext uri="{FF2B5EF4-FFF2-40B4-BE49-F238E27FC236}">
                <a16:creationId xmlns:a16="http://schemas.microsoft.com/office/drawing/2014/main" id="{AEA5862D-07AB-6B54-F70D-E19C0FD5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 y="11959"/>
            <a:ext cx="982266" cy="461665"/>
          </a:xfrm>
          <a:prstGeom prst="rect">
            <a:avLst/>
          </a:prstGeom>
        </p:spPr>
      </p:pic>
      <p:cxnSp>
        <p:nvCxnSpPr>
          <p:cNvPr id="3" name="Google Shape;1818;p46">
            <a:extLst>
              <a:ext uri="{FF2B5EF4-FFF2-40B4-BE49-F238E27FC236}">
                <a16:creationId xmlns:a16="http://schemas.microsoft.com/office/drawing/2014/main" id="{D353A985-EF10-7168-687C-5E41593C172E}"/>
              </a:ext>
            </a:extLst>
          </p:cNvPr>
          <p:cNvCxnSpPr>
            <a:cxnSpLocks/>
          </p:cNvCxnSpPr>
          <p:nvPr/>
        </p:nvCxnSpPr>
        <p:spPr>
          <a:xfrm>
            <a:off x="8883166" y="907228"/>
            <a:ext cx="2285999" cy="0"/>
          </a:xfrm>
          <a:prstGeom prst="straightConnector1">
            <a:avLst/>
          </a:prstGeom>
          <a:noFill/>
          <a:ln w="19050" cap="flat" cmpd="sng">
            <a:solidFill>
              <a:srgbClr val="BBAB46"/>
            </a:solidFill>
            <a:prstDash val="solid"/>
            <a:round/>
            <a:headEnd type="none" w="med" len="med"/>
            <a:tailEnd type="none" w="med" len="med"/>
          </a:ln>
        </p:spPr>
      </p:cxnSp>
      <p:sp>
        <p:nvSpPr>
          <p:cNvPr id="4" name="Arrow: Chevron 3">
            <a:extLst>
              <a:ext uri="{FF2B5EF4-FFF2-40B4-BE49-F238E27FC236}">
                <a16:creationId xmlns:a16="http://schemas.microsoft.com/office/drawing/2014/main" id="{71B162CD-7047-F902-23F8-8AEFAEA15037}"/>
              </a:ext>
            </a:extLst>
          </p:cNvPr>
          <p:cNvSpPr/>
          <p:nvPr/>
        </p:nvSpPr>
        <p:spPr>
          <a:xfrm rot="10800000">
            <a:off x="6920564" y="285006"/>
            <a:ext cx="5197642" cy="47490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3FF5C6-4CB6-1B2C-5898-99918C24B53A}"/>
                  </a:ext>
                </a:extLst>
              </p:cNvPr>
              <p:cNvSpPr txBox="1"/>
              <p:nvPr/>
            </p:nvSpPr>
            <p:spPr>
              <a:xfrm>
                <a:off x="7117931" y="267290"/>
                <a:ext cx="4871942" cy="523220"/>
              </a:xfrm>
              <a:prstGeom prst="rect">
                <a:avLst/>
              </a:prstGeom>
              <a:noFill/>
            </p:spPr>
            <p:txBody>
              <a:bodyPr wrap="square" rtlCol="0">
                <a:spAutoFit/>
              </a:bodyPr>
              <a:lstStyle/>
              <a:p>
                <a:r>
                  <a:rPr lang="en-US" sz="2800" dirty="0">
                    <a:solidFill>
                      <a:srgbClr val="263238"/>
                    </a:solidFill>
                    <a:latin typeface="#9Slide03 Jura Bold" panose="00000800000000000000" pitchFamily="2" charset="0"/>
                  </a:rPr>
                  <a:t>TẬP HỢP </a:t>
                </a:r>
                <a14:m>
                  <m:oMath xmlns:m="http://schemas.openxmlformats.org/officeDocument/2006/math">
                    <m:r>
                      <a:rPr lang="en-US" sz="2800" i="1">
                        <a:solidFill>
                          <a:srgbClr val="000000"/>
                        </a:solidFill>
                        <a:latin typeface="Cambria Math" panose="02040503050406030204" pitchFamily="18" charset="0"/>
                      </a:rPr>
                      <m:t>ℕ</m:t>
                    </m:r>
                  </m:oMath>
                </a14:m>
                <a:r>
                  <a:rPr lang="en-US" sz="2800" dirty="0">
                    <a:solidFill>
                      <a:srgbClr val="263238"/>
                    </a:solidFill>
                    <a:latin typeface="#9Slide03 Jura Bold" panose="00000800000000000000" pitchFamily="2" charset="0"/>
                  </a:rPr>
                  <a:t> </a:t>
                </a:r>
                <a:r>
                  <a:rPr lang="vi-VN" sz="2800" dirty="0">
                    <a:solidFill>
                      <a:srgbClr val="263238"/>
                    </a:solidFill>
                    <a:latin typeface="#9Slide03 Jura Bold" panose="00000800000000000000" pitchFamily="2" charset="0"/>
                  </a:rPr>
                  <a:t>VÀ TẬP HỢP </a:t>
                </a:r>
                <a14:m>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ℕ</m:t>
                        </m:r>
                      </m:e>
                      <m:sup>
                        <m:r>
                          <a:rPr lang="en-US" sz="2800" i="1">
                            <a:solidFill>
                              <a:srgbClr val="000000"/>
                            </a:solidFill>
                            <a:latin typeface="Cambria Math" panose="02040503050406030204" pitchFamily="18" charset="0"/>
                          </a:rPr>
                          <m:t>∗</m:t>
                        </m:r>
                      </m:sup>
                    </m:sSup>
                  </m:oMath>
                </a14:m>
                <a:r>
                  <a:rPr lang="vi-VN" sz="2800" dirty="0">
                    <a:solidFill>
                      <a:srgbClr val="263238"/>
                    </a:solidFill>
                    <a:latin typeface="#9Slide03 Jura Bold" panose="00000800000000000000" pitchFamily="2" charset="0"/>
                  </a:rPr>
                  <a:t> </a:t>
                </a:r>
              </a:p>
            </p:txBody>
          </p:sp>
        </mc:Choice>
        <mc:Fallback xmlns="">
          <p:sp>
            <p:nvSpPr>
              <p:cNvPr id="5" name="TextBox 4">
                <a:extLst>
                  <a:ext uri="{FF2B5EF4-FFF2-40B4-BE49-F238E27FC236}">
                    <a16:creationId xmlns:a16="http://schemas.microsoft.com/office/drawing/2014/main" id="{F83FF5C6-4CB6-1B2C-5898-99918C24B53A}"/>
                  </a:ext>
                </a:extLst>
              </p:cNvPr>
              <p:cNvSpPr txBox="1">
                <a:spLocks noRot="1" noChangeAspect="1" noMove="1" noResize="1" noEditPoints="1" noAdjustHandles="1" noChangeArrowheads="1" noChangeShapeType="1" noTextEdit="1"/>
              </p:cNvSpPr>
              <p:nvPr/>
            </p:nvSpPr>
            <p:spPr>
              <a:xfrm>
                <a:off x="7117931" y="267290"/>
                <a:ext cx="4871942" cy="523220"/>
              </a:xfrm>
              <a:prstGeom prst="rect">
                <a:avLst/>
              </a:prstGeom>
              <a:blipFill>
                <a:blip r:embed="rId8"/>
                <a:stretch>
                  <a:fillRect l="-2628" t="-12791" b="-31395"/>
                </a:stretch>
              </a:blipFill>
            </p:spPr>
            <p:txBody>
              <a:bodyPr/>
              <a:lstStyle/>
              <a:p>
                <a:r>
                  <a:rPr lang="vi-VN">
                    <a:noFill/>
                  </a:rPr>
                  <a:t> </a:t>
                </a:r>
              </a:p>
            </p:txBody>
          </p:sp>
        </mc:Fallback>
      </mc:AlternateContent>
    </p:spTree>
    <p:extLst>
      <p:ext uri="{BB962C8B-B14F-4D97-AF65-F5344CB8AC3E}">
        <p14:creationId xmlns:p14="http://schemas.microsoft.com/office/powerpoint/2010/main" val="1528034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6A05BBB-AADC-470E-9078-318A5EDD48C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ca\uFFFD{81E8CB25-F1AB-4DEA-95CA-F2CFFC2C62C8}&quot;,&quot;C:\\Users\\lem56\\Documents\\Zalo Received Fil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compressionType&quot;:&quot;LOSSLESS&quot;,&quot;jpegQuality&quot;:7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Bài 2. Tập hợp các số tự nhiên"/>
  <p:tag name="ISPRING_FIRST_PUBLISH" val="1"/>
</p:tagLst>
</file>

<file path=ppt/theme/theme1.xml><?xml version="1.0" encoding="utf-8"?>
<a:theme xmlns:a="http://schemas.openxmlformats.org/drawingml/2006/main" name="College Interview Tips by Slidesgo">
  <a:themeElements>
    <a:clrScheme name="Simple Light">
      <a:dk1>
        <a:srgbClr val="263238"/>
      </a:dk1>
      <a:lt1>
        <a:srgbClr val="F2F1E6"/>
      </a:lt1>
      <a:dk2>
        <a:srgbClr val="263238"/>
      </a:dk2>
      <a:lt2>
        <a:srgbClr val="FFFFFF"/>
      </a:lt2>
      <a:accent1>
        <a:srgbClr val="6F2F54"/>
      </a:accent1>
      <a:accent2>
        <a:srgbClr val="B93080"/>
      </a:accent2>
      <a:accent3>
        <a:srgbClr val="186168"/>
      </a:accent3>
      <a:accent4>
        <a:srgbClr val="23AFBB"/>
      </a:accent4>
      <a:accent5>
        <a:srgbClr val="BBAB46"/>
      </a:accent5>
      <a:accent6>
        <a:srgbClr val="F3CC32"/>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4084</Words>
  <Application>Microsoft Office PowerPoint</Application>
  <PresentationFormat>Widescreen</PresentationFormat>
  <Paragraphs>736</Paragraphs>
  <Slides>61</Slides>
  <Notes>61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61</vt:i4>
      </vt:variant>
    </vt:vector>
  </HeadingPairs>
  <TitlesOfParts>
    <vt:vector size="82" baseType="lpstr">
      <vt:lpstr>#9Slide03 Roboto Slab Light</vt:lpstr>
      <vt:lpstr>Roboto Condensed Light</vt:lpstr>
      <vt:lpstr>#9Slide03 Kaleko 105 Round</vt:lpstr>
      <vt:lpstr>Kalam</vt:lpstr>
      <vt:lpstr>Montserrat</vt:lpstr>
      <vt:lpstr>Work Sans</vt:lpstr>
      <vt:lpstr>Livvic</vt:lpstr>
      <vt:lpstr>#9Slide03 AllRoundGothic</vt:lpstr>
      <vt:lpstr>Arial</vt:lpstr>
      <vt:lpstr>#9Slide03 Montserrat Alternates</vt:lpstr>
      <vt:lpstr>#9Slide03 Jura Bold</vt:lpstr>
      <vt:lpstr>Open Sans Light</vt:lpstr>
      <vt:lpstr>Open Sans</vt:lpstr>
      <vt:lpstr>Calibri</vt:lpstr>
      <vt:lpstr>#9Slide03 Arima Madurai Bold</vt:lpstr>
      <vt:lpstr>Cambria Math</vt:lpstr>
      <vt:lpstr>#9Slide03 Ample</vt:lpstr>
      <vt:lpstr>#9Slide03 Arima Madurai</vt:lpstr>
      <vt:lpstr>Kanit</vt:lpstr>
      <vt:lpstr>College Interview Tips by Slidesgo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Tập hợp các số tự nhiên</dc:title>
  <dc:creator>Account Hoc24</dc:creator>
  <cp:lastModifiedBy>Phương Nguyễn</cp:lastModifiedBy>
  <cp:revision>195</cp:revision>
  <dcterms:created xsi:type="dcterms:W3CDTF">2020-12-10T03:01:10Z</dcterms:created>
  <dcterms:modified xsi:type="dcterms:W3CDTF">2025-04-11T15:38:42Z</dcterms:modified>
</cp:coreProperties>
</file>