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38"/>
  </p:notesMasterIdLst>
  <p:sldIdLst>
    <p:sldId id="256" r:id="rId2"/>
    <p:sldId id="330" r:id="rId3"/>
    <p:sldId id="312" r:id="rId4"/>
    <p:sldId id="313" r:id="rId5"/>
    <p:sldId id="259" r:id="rId6"/>
    <p:sldId id="315" r:id="rId7"/>
    <p:sldId id="332" r:id="rId8"/>
    <p:sldId id="333" r:id="rId9"/>
    <p:sldId id="260" r:id="rId10"/>
    <p:sldId id="336" r:id="rId11"/>
    <p:sldId id="350" r:id="rId12"/>
    <p:sldId id="337" r:id="rId13"/>
    <p:sldId id="340" r:id="rId14"/>
    <p:sldId id="331" r:id="rId15"/>
    <p:sldId id="351" r:id="rId16"/>
    <p:sldId id="318" r:id="rId17"/>
    <p:sldId id="319" r:id="rId18"/>
    <p:sldId id="341" r:id="rId19"/>
    <p:sldId id="352" r:id="rId20"/>
    <p:sldId id="321" r:id="rId21"/>
    <p:sldId id="342" r:id="rId22"/>
    <p:sldId id="344" r:id="rId23"/>
    <p:sldId id="354" r:id="rId24"/>
    <p:sldId id="353" r:id="rId25"/>
    <p:sldId id="343" r:id="rId26"/>
    <p:sldId id="345" r:id="rId27"/>
    <p:sldId id="355" r:id="rId28"/>
    <p:sldId id="325" r:id="rId29"/>
    <p:sldId id="346" r:id="rId30"/>
    <p:sldId id="356" r:id="rId31"/>
    <p:sldId id="357" r:id="rId32"/>
    <p:sldId id="347" r:id="rId33"/>
    <p:sldId id="358" r:id="rId34"/>
    <p:sldId id="359" r:id="rId35"/>
    <p:sldId id="349" r:id="rId36"/>
    <p:sldId id="311" r:id="rId37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39"/>
    </p:embeddedFont>
    <p:embeddedFont>
      <p:font typeface="#9Slide05 SVNBistro Script" panose="020B0604020202020204" charset="0"/>
      <p:regular r:id="rId40"/>
    </p:embeddedFont>
    <p:embeddedFont>
      <p:font typeface="#9Slide05 SVNFadilla" panose="020B0604020202020204" charset="0"/>
      <p:regular r:id="rId41"/>
    </p:embeddedFont>
    <p:embeddedFont>
      <p:font typeface="#9Slide07 Itim" panose="020B0604020202020204" charset="-34"/>
      <p:regular r:id="rId42"/>
    </p:embeddedFont>
    <p:embeddedFont>
      <p:font typeface="Cambria Math" panose="02040503050406030204" pitchFamily="18" charset="0"/>
      <p:regular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A759E"/>
    <a:srgbClr val="E17C0D"/>
    <a:srgbClr val="F28F1E"/>
    <a:srgbClr val="FC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ADFDD-6482-40FC-898E-D42C00574F95}" v="1758" dt="2023-06-19T09:19:10.450"/>
  </p1510:revLst>
</p1510:revInfo>
</file>

<file path=ppt/tableStyles.xml><?xml version="1.0" encoding="utf-8"?>
<a:tblStyleLst xmlns:a="http://schemas.openxmlformats.org/drawingml/2006/main" def="{0193BB00-8594-4F18-A451-989DBE566416}">
  <a:tblStyle styleId="{0193BB00-8594-4F18-A451-989DBE5664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8485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940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2576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3986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8565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7963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1349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7034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5742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85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054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3055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63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425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577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62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15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380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2897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017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44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1927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562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96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6624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85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2505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173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0a631667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0a631667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275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562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e00474099f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e00474099f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9705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88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91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e0a631667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e0a631667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799"/>
            <a:ext cx="9144000" cy="5230800"/>
            <a:chOff x="0" y="-34799"/>
            <a:chExt cx="9144000" cy="52308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197213" y="-34799"/>
              <a:ext cx="0" cy="5230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 rot="10800000">
              <a:off x="0" y="2458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 rot="10800000">
              <a:off x="0" y="479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 rot="10800000">
              <a:off x="0" y="7128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0" y="9462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 rot="10800000">
              <a:off x="0" y="1179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10800000">
              <a:off x="0" y="14132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10800000">
              <a:off x="0" y="16467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10800000">
              <a:off x="0" y="18801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10800000">
              <a:off x="0" y="21136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10800000">
              <a:off x="0" y="23471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10800000">
              <a:off x="0" y="25806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10800000">
              <a:off x="0" y="28140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10800000">
              <a:off x="0" y="30475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10800000">
              <a:off x="0" y="32810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10800000">
              <a:off x="0" y="35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10800000">
              <a:off x="0" y="37479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10800000">
              <a:off x="0" y="39814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10800000">
              <a:off x="0" y="42149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10800000">
              <a:off x="0" y="44484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0" y="46818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0" y="49153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4336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6701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9066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1431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3795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6160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18525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20890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23254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25619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27984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30349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32713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35078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37443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39808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42172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44537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46902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49267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51631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53996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2"/>
            <p:cNvCxnSpPr/>
            <p:nvPr/>
          </p:nvCxnSpPr>
          <p:spPr>
            <a:xfrm>
              <a:off x="56361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2"/>
            <p:cNvCxnSpPr/>
            <p:nvPr/>
          </p:nvCxnSpPr>
          <p:spPr>
            <a:xfrm>
              <a:off x="58726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2"/>
            <p:cNvCxnSpPr/>
            <p:nvPr/>
          </p:nvCxnSpPr>
          <p:spPr>
            <a:xfrm>
              <a:off x="61090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>
              <a:off x="63455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2"/>
            <p:cNvCxnSpPr/>
            <p:nvPr/>
          </p:nvCxnSpPr>
          <p:spPr>
            <a:xfrm>
              <a:off x="65820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2"/>
            <p:cNvCxnSpPr/>
            <p:nvPr/>
          </p:nvCxnSpPr>
          <p:spPr>
            <a:xfrm>
              <a:off x="68185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2"/>
            <p:cNvCxnSpPr/>
            <p:nvPr/>
          </p:nvCxnSpPr>
          <p:spPr>
            <a:xfrm>
              <a:off x="70549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2"/>
            <p:cNvCxnSpPr/>
            <p:nvPr/>
          </p:nvCxnSpPr>
          <p:spPr>
            <a:xfrm>
              <a:off x="72914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2"/>
            <p:cNvCxnSpPr/>
            <p:nvPr/>
          </p:nvCxnSpPr>
          <p:spPr>
            <a:xfrm>
              <a:off x="75279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2"/>
            <p:cNvCxnSpPr/>
            <p:nvPr/>
          </p:nvCxnSpPr>
          <p:spPr>
            <a:xfrm>
              <a:off x="77644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2"/>
            <p:cNvCxnSpPr/>
            <p:nvPr/>
          </p:nvCxnSpPr>
          <p:spPr>
            <a:xfrm>
              <a:off x="80008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2"/>
            <p:cNvCxnSpPr/>
            <p:nvPr/>
          </p:nvCxnSpPr>
          <p:spPr>
            <a:xfrm>
              <a:off x="82373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2"/>
            <p:cNvCxnSpPr/>
            <p:nvPr/>
          </p:nvCxnSpPr>
          <p:spPr>
            <a:xfrm>
              <a:off x="84738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2"/>
            <p:cNvCxnSpPr/>
            <p:nvPr/>
          </p:nvCxnSpPr>
          <p:spPr>
            <a:xfrm>
              <a:off x="87103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2"/>
            <p:cNvCxnSpPr/>
            <p:nvPr/>
          </p:nvCxnSpPr>
          <p:spPr>
            <a:xfrm>
              <a:off x="89467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" name="Google Shape;69;p2"/>
          <p:cNvSpPr/>
          <p:nvPr/>
        </p:nvSpPr>
        <p:spPr>
          <a:xfrm>
            <a:off x="496200" y="1159725"/>
            <a:ext cx="8151600" cy="36729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906601" y="1339750"/>
            <a:ext cx="7330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1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1866325" y="3575675"/>
            <a:ext cx="5411400" cy="4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496200" y="310800"/>
            <a:ext cx="6785400" cy="7026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7427600" y="310800"/>
            <a:ext cx="1220100" cy="7026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8209888" y="516825"/>
            <a:ext cx="290400" cy="2907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7575013" y="619700"/>
            <a:ext cx="186300" cy="849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2"/>
          <p:cNvGrpSpPr/>
          <p:nvPr/>
        </p:nvGrpSpPr>
        <p:grpSpPr>
          <a:xfrm>
            <a:off x="7916386" y="562200"/>
            <a:ext cx="213174" cy="199949"/>
            <a:chOff x="7899236" y="562200"/>
            <a:chExt cx="213174" cy="199949"/>
          </a:xfrm>
        </p:grpSpPr>
        <p:sp>
          <p:nvSpPr>
            <p:cNvPr id="77" name="Google Shape;77;p2"/>
            <p:cNvSpPr/>
            <p:nvPr/>
          </p:nvSpPr>
          <p:spPr>
            <a:xfrm>
              <a:off x="7899236" y="615149"/>
              <a:ext cx="147000" cy="147000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965410" y="562200"/>
              <a:ext cx="147000" cy="147000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6"/>
          <p:cNvGrpSpPr/>
          <p:nvPr/>
        </p:nvGrpSpPr>
        <p:grpSpPr>
          <a:xfrm>
            <a:off x="0" y="-34799"/>
            <a:ext cx="9144000" cy="5230800"/>
            <a:chOff x="0" y="-34799"/>
            <a:chExt cx="9144000" cy="5230800"/>
          </a:xfrm>
        </p:grpSpPr>
        <p:cxnSp>
          <p:nvCxnSpPr>
            <p:cNvPr id="298" name="Google Shape;298;p6"/>
            <p:cNvCxnSpPr/>
            <p:nvPr/>
          </p:nvCxnSpPr>
          <p:spPr>
            <a:xfrm>
              <a:off x="197213" y="-34799"/>
              <a:ext cx="0" cy="5230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6"/>
            <p:cNvCxnSpPr/>
            <p:nvPr/>
          </p:nvCxnSpPr>
          <p:spPr>
            <a:xfrm rot="10800000">
              <a:off x="0" y="2458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6"/>
            <p:cNvCxnSpPr/>
            <p:nvPr/>
          </p:nvCxnSpPr>
          <p:spPr>
            <a:xfrm rot="10800000">
              <a:off x="0" y="479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6"/>
            <p:cNvCxnSpPr/>
            <p:nvPr/>
          </p:nvCxnSpPr>
          <p:spPr>
            <a:xfrm rot="10800000">
              <a:off x="0" y="7128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6"/>
            <p:cNvCxnSpPr/>
            <p:nvPr/>
          </p:nvCxnSpPr>
          <p:spPr>
            <a:xfrm rot="10800000">
              <a:off x="0" y="9462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6"/>
            <p:cNvCxnSpPr/>
            <p:nvPr/>
          </p:nvCxnSpPr>
          <p:spPr>
            <a:xfrm rot="10800000">
              <a:off x="0" y="1179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6"/>
            <p:cNvCxnSpPr/>
            <p:nvPr/>
          </p:nvCxnSpPr>
          <p:spPr>
            <a:xfrm rot="10800000">
              <a:off x="0" y="14132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6"/>
            <p:cNvCxnSpPr/>
            <p:nvPr/>
          </p:nvCxnSpPr>
          <p:spPr>
            <a:xfrm rot="10800000">
              <a:off x="0" y="16467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6"/>
            <p:cNvCxnSpPr/>
            <p:nvPr/>
          </p:nvCxnSpPr>
          <p:spPr>
            <a:xfrm rot="10800000">
              <a:off x="0" y="18801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6"/>
            <p:cNvCxnSpPr/>
            <p:nvPr/>
          </p:nvCxnSpPr>
          <p:spPr>
            <a:xfrm rot="10800000">
              <a:off x="0" y="21136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6"/>
            <p:cNvCxnSpPr/>
            <p:nvPr/>
          </p:nvCxnSpPr>
          <p:spPr>
            <a:xfrm rot="10800000">
              <a:off x="0" y="23471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6"/>
            <p:cNvCxnSpPr/>
            <p:nvPr/>
          </p:nvCxnSpPr>
          <p:spPr>
            <a:xfrm rot="10800000">
              <a:off x="0" y="25806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6"/>
            <p:cNvCxnSpPr/>
            <p:nvPr/>
          </p:nvCxnSpPr>
          <p:spPr>
            <a:xfrm rot="10800000">
              <a:off x="0" y="28140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6"/>
            <p:cNvCxnSpPr/>
            <p:nvPr/>
          </p:nvCxnSpPr>
          <p:spPr>
            <a:xfrm rot="10800000">
              <a:off x="0" y="30475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6"/>
            <p:cNvCxnSpPr/>
            <p:nvPr/>
          </p:nvCxnSpPr>
          <p:spPr>
            <a:xfrm rot="10800000">
              <a:off x="0" y="32810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6"/>
            <p:cNvCxnSpPr/>
            <p:nvPr/>
          </p:nvCxnSpPr>
          <p:spPr>
            <a:xfrm rot="10800000">
              <a:off x="0" y="35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6"/>
            <p:cNvCxnSpPr/>
            <p:nvPr/>
          </p:nvCxnSpPr>
          <p:spPr>
            <a:xfrm rot="10800000">
              <a:off x="0" y="37479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6"/>
            <p:cNvCxnSpPr/>
            <p:nvPr/>
          </p:nvCxnSpPr>
          <p:spPr>
            <a:xfrm rot="10800000">
              <a:off x="0" y="39814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6"/>
            <p:cNvCxnSpPr/>
            <p:nvPr/>
          </p:nvCxnSpPr>
          <p:spPr>
            <a:xfrm rot="10800000">
              <a:off x="0" y="42149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6"/>
            <p:cNvCxnSpPr/>
            <p:nvPr/>
          </p:nvCxnSpPr>
          <p:spPr>
            <a:xfrm rot="10800000">
              <a:off x="0" y="44484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6"/>
            <p:cNvCxnSpPr/>
            <p:nvPr/>
          </p:nvCxnSpPr>
          <p:spPr>
            <a:xfrm rot="10800000">
              <a:off x="0" y="46818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6"/>
            <p:cNvCxnSpPr/>
            <p:nvPr/>
          </p:nvCxnSpPr>
          <p:spPr>
            <a:xfrm rot="10800000">
              <a:off x="0" y="49153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6"/>
            <p:cNvCxnSpPr/>
            <p:nvPr/>
          </p:nvCxnSpPr>
          <p:spPr>
            <a:xfrm>
              <a:off x="4336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6"/>
            <p:cNvCxnSpPr/>
            <p:nvPr/>
          </p:nvCxnSpPr>
          <p:spPr>
            <a:xfrm>
              <a:off x="6701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6"/>
            <p:cNvCxnSpPr/>
            <p:nvPr/>
          </p:nvCxnSpPr>
          <p:spPr>
            <a:xfrm>
              <a:off x="9066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6"/>
            <p:cNvCxnSpPr/>
            <p:nvPr/>
          </p:nvCxnSpPr>
          <p:spPr>
            <a:xfrm>
              <a:off x="11431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6"/>
            <p:cNvCxnSpPr/>
            <p:nvPr/>
          </p:nvCxnSpPr>
          <p:spPr>
            <a:xfrm>
              <a:off x="13795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6"/>
            <p:cNvCxnSpPr/>
            <p:nvPr/>
          </p:nvCxnSpPr>
          <p:spPr>
            <a:xfrm>
              <a:off x="16160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6"/>
            <p:cNvCxnSpPr/>
            <p:nvPr/>
          </p:nvCxnSpPr>
          <p:spPr>
            <a:xfrm>
              <a:off x="18525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6"/>
            <p:cNvCxnSpPr/>
            <p:nvPr/>
          </p:nvCxnSpPr>
          <p:spPr>
            <a:xfrm>
              <a:off x="20890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6"/>
            <p:cNvCxnSpPr/>
            <p:nvPr/>
          </p:nvCxnSpPr>
          <p:spPr>
            <a:xfrm>
              <a:off x="23254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6"/>
            <p:cNvCxnSpPr/>
            <p:nvPr/>
          </p:nvCxnSpPr>
          <p:spPr>
            <a:xfrm>
              <a:off x="25619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6"/>
            <p:cNvCxnSpPr/>
            <p:nvPr/>
          </p:nvCxnSpPr>
          <p:spPr>
            <a:xfrm>
              <a:off x="27984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6"/>
            <p:cNvCxnSpPr/>
            <p:nvPr/>
          </p:nvCxnSpPr>
          <p:spPr>
            <a:xfrm>
              <a:off x="30349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6"/>
            <p:cNvCxnSpPr/>
            <p:nvPr/>
          </p:nvCxnSpPr>
          <p:spPr>
            <a:xfrm>
              <a:off x="32713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6"/>
            <p:cNvCxnSpPr/>
            <p:nvPr/>
          </p:nvCxnSpPr>
          <p:spPr>
            <a:xfrm>
              <a:off x="35078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6"/>
            <p:cNvCxnSpPr/>
            <p:nvPr/>
          </p:nvCxnSpPr>
          <p:spPr>
            <a:xfrm>
              <a:off x="37443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6"/>
            <p:cNvCxnSpPr/>
            <p:nvPr/>
          </p:nvCxnSpPr>
          <p:spPr>
            <a:xfrm>
              <a:off x="39808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6"/>
            <p:cNvCxnSpPr/>
            <p:nvPr/>
          </p:nvCxnSpPr>
          <p:spPr>
            <a:xfrm>
              <a:off x="42172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6"/>
            <p:cNvCxnSpPr/>
            <p:nvPr/>
          </p:nvCxnSpPr>
          <p:spPr>
            <a:xfrm>
              <a:off x="44537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6"/>
            <p:cNvCxnSpPr/>
            <p:nvPr/>
          </p:nvCxnSpPr>
          <p:spPr>
            <a:xfrm>
              <a:off x="46902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6"/>
            <p:cNvCxnSpPr/>
            <p:nvPr/>
          </p:nvCxnSpPr>
          <p:spPr>
            <a:xfrm>
              <a:off x="49267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6"/>
            <p:cNvCxnSpPr/>
            <p:nvPr/>
          </p:nvCxnSpPr>
          <p:spPr>
            <a:xfrm>
              <a:off x="51631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6"/>
            <p:cNvCxnSpPr/>
            <p:nvPr/>
          </p:nvCxnSpPr>
          <p:spPr>
            <a:xfrm>
              <a:off x="53996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6"/>
            <p:cNvCxnSpPr/>
            <p:nvPr/>
          </p:nvCxnSpPr>
          <p:spPr>
            <a:xfrm>
              <a:off x="56361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6"/>
            <p:cNvCxnSpPr/>
            <p:nvPr/>
          </p:nvCxnSpPr>
          <p:spPr>
            <a:xfrm>
              <a:off x="58726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6"/>
            <p:cNvCxnSpPr/>
            <p:nvPr/>
          </p:nvCxnSpPr>
          <p:spPr>
            <a:xfrm>
              <a:off x="61090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6"/>
            <p:cNvCxnSpPr/>
            <p:nvPr/>
          </p:nvCxnSpPr>
          <p:spPr>
            <a:xfrm>
              <a:off x="63455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6"/>
            <p:cNvCxnSpPr/>
            <p:nvPr/>
          </p:nvCxnSpPr>
          <p:spPr>
            <a:xfrm>
              <a:off x="65820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6"/>
            <p:cNvCxnSpPr/>
            <p:nvPr/>
          </p:nvCxnSpPr>
          <p:spPr>
            <a:xfrm>
              <a:off x="68185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6"/>
            <p:cNvCxnSpPr/>
            <p:nvPr/>
          </p:nvCxnSpPr>
          <p:spPr>
            <a:xfrm>
              <a:off x="70549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6"/>
            <p:cNvCxnSpPr/>
            <p:nvPr/>
          </p:nvCxnSpPr>
          <p:spPr>
            <a:xfrm>
              <a:off x="72914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6"/>
            <p:cNvCxnSpPr/>
            <p:nvPr/>
          </p:nvCxnSpPr>
          <p:spPr>
            <a:xfrm>
              <a:off x="75279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6"/>
            <p:cNvCxnSpPr/>
            <p:nvPr/>
          </p:nvCxnSpPr>
          <p:spPr>
            <a:xfrm>
              <a:off x="77644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6"/>
            <p:cNvCxnSpPr/>
            <p:nvPr/>
          </p:nvCxnSpPr>
          <p:spPr>
            <a:xfrm>
              <a:off x="80008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6"/>
            <p:cNvCxnSpPr/>
            <p:nvPr/>
          </p:nvCxnSpPr>
          <p:spPr>
            <a:xfrm>
              <a:off x="82373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6"/>
            <p:cNvCxnSpPr/>
            <p:nvPr/>
          </p:nvCxnSpPr>
          <p:spPr>
            <a:xfrm>
              <a:off x="84738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6"/>
            <p:cNvCxnSpPr/>
            <p:nvPr/>
          </p:nvCxnSpPr>
          <p:spPr>
            <a:xfrm>
              <a:off x="87103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6"/>
            <p:cNvCxnSpPr/>
            <p:nvPr/>
          </p:nvCxnSpPr>
          <p:spPr>
            <a:xfrm>
              <a:off x="89467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7" name="Google Shape;357;p6"/>
          <p:cNvSpPr/>
          <p:nvPr/>
        </p:nvSpPr>
        <p:spPr>
          <a:xfrm>
            <a:off x="496200" y="1159725"/>
            <a:ext cx="8151600" cy="36729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496200" y="310800"/>
            <a:ext cx="6785400" cy="7026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6"/>
          <p:cNvSpPr/>
          <p:nvPr/>
        </p:nvSpPr>
        <p:spPr>
          <a:xfrm>
            <a:off x="7427600" y="310800"/>
            <a:ext cx="1220100" cy="7026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6"/>
          <p:cNvSpPr/>
          <p:nvPr/>
        </p:nvSpPr>
        <p:spPr>
          <a:xfrm>
            <a:off x="8209888" y="516825"/>
            <a:ext cx="290400" cy="2907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6"/>
          <p:cNvSpPr/>
          <p:nvPr/>
        </p:nvSpPr>
        <p:spPr>
          <a:xfrm>
            <a:off x="7575013" y="619700"/>
            <a:ext cx="186300" cy="849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6"/>
          <p:cNvGrpSpPr/>
          <p:nvPr/>
        </p:nvGrpSpPr>
        <p:grpSpPr>
          <a:xfrm>
            <a:off x="7916386" y="562200"/>
            <a:ext cx="213174" cy="199949"/>
            <a:chOff x="7899236" y="562200"/>
            <a:chExt cx="213174" cy="199949"/>
          </a:xfrm>
        </p:grpSpPr>
        <p:sp>
          <p:nvSpPr>
            <p:cNvPr id="363" name="Google Shape;363;p6"/>
            <p:cNvSpPr/>
            <p:nvPr/>
          </p:nvSpPr>
          <p:spPr>
            <a:xfrm>
              <a:off x="7899236" y="615149"/>
              <a:ext cx="147000" cy="147000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965410" y="562200"/>
              <a:ext cx="147000" cy="147000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6"/>
          <p:cNvSpPr txBox="1">
            <a:spLocks noGrp="1"/>
          </p:cNvSpPr>
          <p:nvPr>
            <p:ph type="title"/>
          </p:nvPr>
        </p:nvSpPr>
        <p:spPr>
          <a:xfrm>
            <a:off x="720000" y="3558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1"/>
          <p:cNvGrpSpPr/>
          <p:nvPr/>
        </p:nvGrpSpPr>
        <p:grpSpPr>
          <a:xfrm>
            <a:off x="0" y="-34799"/>
            <a:ext cx="9144000" cy="5230800"/>
            <a:chOff x="0" y="-34799"/>
            <a:chExt cx="9144000" cy="5230800"/>
          </a:xfrm>
        </p:grpSpPr>
        <p:cxnSp>
          <p:nvCxnSpPr>
            <p:cNvPr id="708" name="Google Shape;708;p11"/>
            <p:cNvCxnSpPr/>
            <p:nvPr/>
          </p:nvCxnSpPr>
          <p:spPr>
            <a:xfrm>
              <a:off x="197213" y="-34799"/>
              <a:ext cx="0" cy="5230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1"/>
            <p:cNvCxnSpPr/>
            <p:nvPr/>
          </p:nvCxnSpPr>
          <p:spPr>
            <a:xfrm rot="10800000">
              <a:off x="0" y="2458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1"/>
            <p:cNvCxnSpPr/>
            <p:nvPr/>
          </p:nvCxnSpPr>
          <p:spPr>
            <a:xfrm rot="10800000">
              <a:off x="0" y="479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1"/>
            <p:cNvCxnSpPr/>
            <p:nvPr/>
          </p:nvCxnSpPr>
          <p:spPr>
            <a:xfrm rot="10800000">
              <a:off x="0" y="7128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1"/>
            <p:cNvCxnSpPr/>
            <p:nvPr/>
          </p:nvCxnSpPr>
          <p:spPr>
            <a:xfrm rot="10800000">
              <a:off x="0" y="9462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1"/>
            <p:cNvCxnSpPr/>
            <p:nvPr/>
          </p:nvCxnSpPr>
          <p:spPr>
            <a:xfrm rot="10800000">
              <a:off x="0" y="1179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1"/>
            <p:cNvCxnSpPr/>
            <p:nvPr/>
          </p:nvCxnSpPr>
          <p:spPr>
            <a:xfrm rot="10800000">
              <a:off x="0" y="14132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1"/>
            <p:cNvCxnSpPr/>
            <p:nvPr/>
          </p:nvCxnSpPr>
          <p:spPr>
            <a:xfrm rot="10800000">
              <a:off x="0" y="16467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1"/>
            <p:cNvCxnSpPr/>
            <p:nvPr/>
          </p:nvCxnSpPr>
          <p:spPr>
            <a:xfrm rot="10800000">
              <a:off x="0" y="18801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1"/>
            <p:cNvCxnSpPr/>
            <p:nvPr/>
          </p:nvCxnSpPr>
          <p:spPr>
            <a:xfrm rot="10800000">
              <a:off x="0" y="21136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1"/>
            <p:cNvCxnSpPr/>
            <p:nvPr/>
          </p:nvCxnSpPr>
          <p:spPr>
            <a:xfrm rot="10800000">
              <a:off x="0" y="23471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1"/>
            <p:cNvCxnSpPr/>
            <p:nvPr/>
          </p:nvCxnSpPr>
          <p:spPr>
            <a:xfrm rot="10800000">
              <a:off x="0" y="25806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1"/>
            <p:cNvCxnSpPr/>
            <p:nvPr/>
          </p:nvCxnSpPr>
          <p:spPr>
            <a:xfrm rot="10800000">
              <a:off x="0" y="28140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1"/>
            <p:cNvCxnSpPr/>
            <p:nvPr/>
          </p:nvCxnSpPr>
          <p:spPr>
            <a:xfrm rot="10800000">
              <a:off x="0" y="30475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1"/>
            <p:cNvCxnSpPr/>
            <p:nvPr/>
          </p:nvCxnSpPr>
          <p:spPr>
            <a:xfrm rot="10800000">
              <a:off x="0" y="32810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1"/>
            <p:cNvCxnSpPr/>
            <p:nvPr/>
          </p:nvCxnSpPr>
          <p:spPr>
            <a:xfrm rot="10800000">
              <a:off x="0" y="35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1"/>
            <p:cNvCxnSpPr/>
            <p:nvPr/>
          </p:nvCxnSpPr>
          <p:spPr>
            <a:xfrm rot="10800000">
              <a:off x="0" y="37479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1"/>
            <p:cNvCxnSpPr/>
            <p:nvPr/>
          </p:nvCxnSpPr>
          <p:spPr>
            <a:xfrm rot="10800000">
              <a:off x="0" y="39814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1"/>
            <p:cNvCxnSpPr/>
            <p:nvPr/>
          </p:nvCxnSpPr>
          <p:spPr>
            <a:xfrm rot="10800000">
              <a:off x="0" y="42149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1"/>
            <p:cNvCxnSpPr/>
            <p:nvPr/>
          </p:nvCxnSpPr>
          <p:spPr>
            <a:xfrm rot="10800000">
              <a:off x="0" y="44484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1"/>
            <p:cNvCxnSpPr/>
            <p:nvPr/>
          </p:nvCxnSpPr>
          <p:spPr>
            <a:xfrm rot="10800000">
              <a:off x="0" y="46818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1"/>
            <p:cNvCxnSpPr/>
            <p:nvPr/>
          </p:nvCxnSpPr>
          <p:spPr>
            <a:xfrm rot="10800000">
              <a:off x="0" y="49153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1"/>
            <p:cNvCxnSpPr/>
            <p:nvPr/>
          </p:nvCxnSpPr>
          <p:spPr>
            <a:xfrm>
              <a:off x="4336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1"/>
            <p:cNvCxnSpPr/>
            <p:nvPr/>
          </p:nvCxnSpPr>
          <p:spPr>
            <a:xfrm>
              <a:off x="6701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1"/>
            <p:cNvCxnSpPr/>
            <p:nvPr/>
          </p:nvCxnSpPr>
          <p:spPr>
            <a:xfrm>
              <a:off x="9066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1"/>
            <p:cNvCxnSpPr/>
            <p:nvPr/>
          </p:nvCxnSpPr>
          <p:spPr>
            <a:xfrm>
              <a:off x="11431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1"/>
            <p:cNvCxnSpPr/>
            <p:nvPr/>
          </p:nvCxnSpPr>
          <p:spPr>
            <a:xfrm>
              <a:off x="13795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1"/>
            <p:cNvCxnSpPr/>
            <p:nvPr/>
          </p:nvCxnSpPr>
          <p:spPr>
            <a:xfrm>
              <a:off x="16160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1"/>
            <p:cNvCxnSpPr/>
            <p:nvPr/>
          </p:nvCxnSpPr>
          <p:spPr>
            <a:xfrm>
              <a:off x="18525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1"/>
            <p:cNvCxnSpPr/>
            <p:nvPr/>
          </p:nvCxnSpPr>
          <p:spPr>
            <a:xfrm>
              <a:off x="20890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1"/>
            <p:cNvCxnSpPr/>
            <p:nvPr/>
          </p:nvCxnSpPr>
          <p:spPr>
            <a:xfrm>
              <a:off x="23254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1"/>
            <p:cNvCxnSpPr/>
            <p:nvPr/>
          </p:nvCxnSpPr>
          <p:spPr>
            <a:xfrm>
              <a:off x="25619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1"/>
            <p:cNvCxnSpPr/>
            <p:nvPr/>
          </p:nvCxnSpPr>
          <p:spPr>
            <a:xfrm>
              <a:off x="27984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1"/>
            <p:cNvCxnSpPr/>
            <p:nvPr/>
          </p:nvCxnSpPr>
          <p:spPr>
            <a:xfrm>
              <a:off x="30349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1"/>
            <p:cNvCxnSpPr/>
            <p:nvPr/>
          </p:nvCxnSpPr>
          <p:spPr>
            <a:xfrm>
              <a:off x="32713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1"/>
            <p:cNvCxnSpPr/>
            <p:nvPr/>
          </p:nvCxnSpPr>
          <p:spPr>
            <a:xfrm>
              <a:off x="35078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1"/>
            <p:cNvCxnSpPr/>
            <p:nvPr/>
          </p:nvCxnSpPr>
          <p:spPr>
            <a:xfrm>
              <a:off x="37443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1"/>
            <p:cNvCxnSpPr/>
            <p:nvPr/>
          </p:nvCxnSpPr>
          <p:spPr>
            <a:xfrm>
              <a:off x="39808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1"/>
            <p:cNvCxnSpPr/>
            <p:nvPr/>
          </p:nvCxnSpPr>
          <p:spPr>
            <a:xfrm>
              <a:off x="42172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1"/>
            <p:cNvCxnSpPr/>
            <p:nvPr/>
          </p:nvCxnSpPr>
          <p:spPr>
            <a:xfrm>
              <a:off x="44537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1"/>
            <p:cNvCxnSpPr/>
            <p:nvPr/>
          </p:nvCxnSpPr>
          <p:spPr>
            <a:xfrm>
              <a:off x="46902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1"/>
            <p:cNvCxnSpPr/>
            <p:nvPr/>
          </p:nvCxnSpPr>
          <p:spPr>
            <a:xfrm>
              <a:off x="49267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1"/>
            <p:cNvCxnSpPr/>
            <p:nvPr/>
          </p:nvCxnSpPr>
          <p:spPr>
            <a:xfrm>
              <a:off x="51631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1"/>
            <p:cNvCxnSpPr/>
            <p:nvPr/>
          </p:nvCxnSpPr>
          <p:spPr>
            <a:xfrm>
              <a:off x="53996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1"/>
            <p:cNvCxnSpPr/>
            <p:nvPr/>
          </p:nvCxnSpPr>
          <p:spPr>
            <a:xfrm>
              <a:off x="56361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1"/>
            <p:cNvCxnSpPr/>
            <p:nvPr/>
          </p:nvCxnSpPr>
          <p:spPr>
            <a:xfrm>
              <a:off x="58726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1"/>
            <p:cNvCxnSpPr/>
            <p:nvPr/>
          </p:nvCxnSpPr>
          <p:spPr>
            <a:xfrm>
              <a:off x="61090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1"/>
            <p:cNvCxnSpPr/>
            <p:nvPr/>
          </p:nvCxnSpPr>
          <p:spPr>
            <a:xfrm>
              <a:off x="63455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1"/>
            <p:cNvCxnSpPr/>
            <p:nvPr/>
          </p:nvCxnSpPr>
          <p:spPr>
            <a:xfrm>
              <a:off x="65820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1"/>
            <p:cNvCxnSpPr/>
            <p:nvPr/>
          </p:nvCxnSpPr>
          <p:spPr>
            <a:xfrm>
              <a:off x="68185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1"/>
            <p:cNvCxnSpPr/>
            <p:nvPr/>
          </p:nvCxnSpPr>
          <p:spPr>
            <a:xfrm>
              <a:off x="70549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1"/>
            <p:cNvCxnSpPr/>
            <p:nvPr/>
          </p:nvCxnSpPr>
          <p:spPr>
            <a:xfrm>
              <a:off x="72914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1"/>
            <p:cNvCxnSpPr/>
            <p:nvPr/>
          </p:nvCxnSpPr>
          <p:spPr>
            <a:xfrm>
              <a:off x="75279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1"/>
            <p:cNvCxnSpPr/>
            <p:nvPr/>
          </p:nvCxnSpPr>
          <p:spPr>
            <a:xfrm>
              <a:off x="77644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1"/>
            <p:cNvCxnSpPr/>
            <p:nvPr/>
          </p:nvCxnSpPr>
          <p:spPr>
            <a:xfrm>
              <a:off x="80008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1"/>
            <p:cNvCxnSpPr/>
            <p:nvPr/>
          </p:nvCxnSpPr>
          <p:spPr>
            <a:xfrm>
              <a:off x="82373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1"/>
            <p:cNvCxnSpPr/>
            <p:nvPr/>
          </p:nvCxnSpPr>
          <p:spPr>
            <a:xfrm>
              <a:off x="84738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1"/>
            <p:cNvCxnSpPr/>
            <p:nvPr/>
          </p:nvCxnSpPr>
          <p:spPr>
            <a:xfrm>
              <a:off x="87103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1"/>
            <p:cNvCxnSpPr/>
            <p:nvPr/>
          </p:nvCxnSpPr>
          <p:spPr>
            <a:xfrm>
              <a:off x="89467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67" name="Google Shape;767;p11"/>
          <p:cNvSpPr/>
          <p:nvPr/>
        </p:nvSpPr>
        <p:spPr>
          <a:xfrm>
            <a:off x="496200" y="1159725"/>
            <a:ext cx="8151600" cy="36729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1"/>
          <p:cNvSpPr/>
          <p:nvPr/>
        </p:nvSpPr>
        <p:spPr>
          <a:xfrm>
            <a:off x="496200" y="310800"/>
            <a:ext cx="6785400" cy="7026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1"/>
          <p:cNvSpPr/>
          <p:nvPr/>
        </p:nvSpPr>
        <p:spPr>
          <a:xfrm>
            <a:off x="7427600" y="310800"/>
            <a:ext cx="1220100" cy="7026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1"/>
          <p:cNvSpPr/>
          <p:nvPr/>
        </p:nvSpPr>
        <p:spPr>
          <a:xfrm>
            <a:off x="8209888" y="516825"/>
            <a:ext cx="290400" cy="2907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1"/>
          <p:cNvSpPr/>
          <p:nvPr/>
        </p:nvSpPr>
        <p:spPr>
          <a:xfrm>
            <a:off x="7575013" y="619700"/>
            <a:ext cx="186300" cy="849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11"/>
          <p:cNvGrpSpPr/>
          <p:nvPr/>
        </p:nvGrpSpPr>
        <p:grpSpPr>
          <a:xfrm>
            <a:off x="7916386" y="562200"/>
            <a:ext cx="213174" cy="199949"/>
            <a:chOff x="7899236" y="562200"/>
            <a:chExt cx="213174" cy="199949"/>
          </a:xfrm>
        </p:grpSpPr>
        <p:sp>
          <p:nvSpPr>
            <p:cNvPr id="773" name="Google Shape;773;p11"/>
            <p:cNvSpPr/>
            <p:nvPr/>
          </p:nvSpPr>
          <p:spPr>
            <a:xfrm>
              <a:off x="7899236" y="615149"/>
              <a:ext cx="147000" cy="147000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7965410" y="562200"/>
              <a:ext cx="147000" cy="147000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5" name="Google Shape;77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910900"/>
            <a:ext cx="6576000" cy="13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76" name="Google Shape;776;p11"/>
          <p:cNvSpPr txBox="1">
            <a:spLocks noGrp="1"/>
          </p:cNvSpPr>
          <p:nvPr>
            <p:ph type="subTitle" idx="1"/>
          </p:nvPr>
        </p:nvSpPr>
        <p:spPr>
          <a:xfrm>
            <a:off x="1284000" y="3374425"/>
            <a:ext cx="65760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Google Shape;779;p13"/>
          <p:cNvGrpSpPr/>
          <p:nvPr/>
        </p:nvGrpSpPr>
        <p:grpSpPr>
          <a:xfrm>
            <a:off x="0" y="-34799"/>
            <a:ext cx="9144000" cy="5230800"/>
            <a:chOff x="0" y="-34799"/>
            <a:chExt cx="9144000" cy="5230800"/>
          </a:xfrm>
        </p:grpSpPr>
        <p:cxnSp>
          <p:nvCxnSpPr>
            <p:cNvPr id="780" name="Google Shape;780;p13"/>
            <p:cNvCxnSpPr/>
            <p:nvPr/>
          </p:nvCxnSpPr>
          <p:spPr>
            <a:xfrm>
              <a:off x="197213" y="-34799"/>
              <a:ext cx="0" cy="5230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3"/>
            <p:cNvCxnSpPr/>
            <p:nvPr/>
          </p:nvCxnSpPr>
          <p:spPr>
            <a:xfrm rot="10800000">
              <a:off x="0" y="2458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3"/>
            <p:cNvCxnSpPr/>
            <p:nvPr/>
          </p:nvCxnSpPr>
          <p:spPr>
            <a:xfrm rot="10800000">
              <a:off x="0" y="479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3"/>
            <p:cNvCxnSpPr/>
            <p:nvPr/>
          </p:nvCxnSpPr>
          <p:spPr>
            <a:xfrm rot="10800000">
              <a:off x="0" y="7128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3"/>
            <p:cNvCxnSpPr/>
            <p:nvPr/>
          </p:nvCxnSpPr>
          <p:spPr>
            <a:xfrm rot="10800000">
              <a:off x="0" y="9462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3"/>
            <p:cNvCxnSpPr/>
            <p:nvPr/>
          </p:nvCxnSpPr>
          <p:spPr>
            <a:xfrm rot="10800000">
              <a:off x="0" y="1179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3"/>
            <p:cNvCxnSpPr/>
            <p:nvPr/>
          </p:nvCxnSpPr>
          <p:spPr>
            <a:xfrm rot="10800000">
              <a:off x="0" y="14132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3"/>
            <p:cNvCxnSpPr/>
            <p:nvPr/>
          </p:nvCxnSpPr>
          <p:spPr>
            <a:xfrm rot="10800000">
              <a:off x="0" y="16467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3"/>
            <p:cNvCxnSpPr/>
            <p:nvPr/>
          </p:nvCxnSpPr>
          <p:spPr>
            <a:xfrm rot="10800000">
              <a:off x="0" y="18801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3"/>
            <p:cNvCxnSpPr/>
            <p:nvPr/>
          </p:nvCxnSpPr>
          <p:spPr>
            <a:xfrm rot="10800000">
              <a:off x="0" y="21136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3"/>
            <p:cNvCxnSpPr/>
            <p:nvPr/>
          </p:nvCxnSpPr>
          <p:spPr>
            <a:xfrm rot="10800000">
              <a:off x="0" y="23471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3"/>
            <p:cNvCxnSpPr/>
            <p:nvPr/>
          </p:nvCxnSpPr>
          <p:spPr>
            <a:xfrm rot="10800000">
              <a:off x="0" y="25806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3"/>
            <p:cNvCxnSpPr/>
            <p:nvPr/>
          </p:nvCxnSpPr>
          <p:spPr>
            <a:xfrm rot="10800000">
              <a:off x="0" y="28140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3"/>
            <p:cNvCxnSpPr/>
            <p:nvPr/>
          </p:nvCxnSpPr>
          <p:spPr>
            <a:xfrm rot="10800000">
              <a:off x="0" y="30475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3"/>
            <p:cNvCxnSpPr/>
            <p:nvPr/>
          </p:nvCxnSpPr>
          <p:spPr>
            <a:xfrm rot="10800000">
              <a:off x="0" y="32810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13"/>
            <p:cNvCxnSpPr/>
            <p:nvPr/>
          </p:nvCxnSpPr>
          <p:spPr>
            <a:xfrm rot="10800000">
              <a:off x="0" y="35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13"/>
            <p:cNvCxnSpPr/>
            <p:nvPr/>
          </p:nvCxnSpPr>
          <p:spPr>
            <a:xfrm rot="10800000">
              <a:off x="0" y="37479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13"/>
            <p:cNvCxnSpPr/>
            <p:nvPr/>
          </p:nvCxnSpPr>
          <p:spPr>
            <a:xfrm rot="10800000">
              <a:off x="0" y="39814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13"/>
            <p:cNvCxnSpPr/>
            <p:nvPr/>
          </p:nvCxnSpPr>
          <p:spPr>
            <a:xfrm rot="10800000">
              <a:off x="0" y="42149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13"/>
            <p:cNvCxnSpPr/>
            <p:nvPr/>
          </p:nvCxnSpPr>
          <p:spPr>
            <a:xfrm rot="10800000">
              <a:off x="0" y="44484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13"/>
            <p:cNvCxnSpPr/>
            <p:nvPr/>
          </p:nvCxnSpPr>
          <p:spPr>
            <a:xfrm rot="10800000">
              <a:off x="0" y="46818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13"/>
            <p:cNvCxnSpPr/>
            <p:nvPr/>
          </p:nvCxnSpPr>
          <p:spPr>
            <a:xfrm rot="10800000">
              <a:off x="0" y="49153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13"/>
            <p:cNvCxnSpPr/>
            <p:nvPr/>
          </p:nvCxnSpPr>
          <p:spPr>
            <a:xfrm>
              <a:off x="4336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13"/>
            <p:cNvCxnSpPr/>
            <p:nvPr/>
          </p:nvCxnSpPr>
          <p:spPr>
            <a:xfrm>
              <a:off x="6701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13"/>
            <p:cNvCxnSpPr/>
            <p:nvPr/>
          </p:nvCxnSpPr>
          <p:spPr>
            <a:xfrm>
              <a:off x="9066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13"/>
            <p:cNvCxnSpPr/>
            <p:nvPr/>
          </p:nvCxnSpPr>
          <p:spPr>
            <a:xfrm>
              <a:off x="11431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13"/>
            <p:cNvCxnSpPr/>
            <p:nvPr/>
          </p:nvCxnSpPr>
          <p:spPr>
            <a:xfrm>
              <a:off x="13795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13"/>
            <p:cNvCxnSpPr/>
            <p:nvPr/>
          </p:nvCxnSpPr>
          <p:spPr>
            <a:xfrm>
              <a:off x="16160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3"/>
            <p:cNvCxnSpPr/>
            <p:nvPr/>
          </p:nvCxnSpPr>
          <p:spPr>
            <a:xfrm>
              <a:off x="18525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3"/>
            <p:cNvCxnSpPr/>
            <p:nvPr/>
          </p:nvCxnSpPr>
          <p:spPr>
            <a:xfrm>
              <a:off x="20890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3"/>
            <p:cNvCxnSpPr/>
            <p:nvPr/>
          </p:nvCxnSpPr>
          <p:spPr>
            <a:xfrm>
              <a:off x="23254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3"/>
            <p:cNvCxnSpPr/>
            <p:nvPr/>
          </p:nvCxnSpPr>
          <p:spPr>
            <a:xfrm>
              <a:off x="25619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3"/>
            <p:cNvCxnSpPr/>
            <p:nvPr/>
          </p:nvCxnSpPr>
          <p:spPr>
            <a:xfrm>
              <a:off x="27984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3"/>
            <p:cNvCxnSpPr/>
            <p:nvPr/>
          </p:nvCxnSpPr>
          <p:spPr>
            <a:xfrm>
              <a:off x="30349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3"/>
            <p:cNvCxnSpPr/>
            <p:nvPr/>
          </p:nvCxnSpPr>
          <p:spPr>
            <a:xfrm>
              <a:off x="32713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3"/>
            <p:cNvCxnSpPr/>
            <p:nvPr/>
          </p:nvCxnSpPr>
          <p:spPr>
            <a:xfrm>
              <a:off x="35078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3"/>
            <p:cNvCxnSpPr/>
            <p:nvPr/>
          </p:nvCxnSpPr>
          <p:spPr>
            <a:xfrm>
              <a:off x="37443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3"/>
            <p:cNvCxnSpPr/>
            <p:nvPr/>
          </p:nvCxnSpPr>
          <p:spPr>
            <a:xfrm>
              <a:off x="39808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3"/>
            <p:cNvCxnSpPr/>
            <p:nvPr/>
          </p:nvCxnSpPr>
          <p:spPr>
            <a:xfrm>
              <a:off x="42172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3"/>
            <p:cNvCxnSpPr/>
            <p:nvPr/>
          </p:nvCxnSpPr>
          <p:spPr>
            <a:xfrm>
              <a:off x="44537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3"/>
            <p:cNvCxnSpPr/>
            <p:nvPr/>
          </p:nvCxnSpPr>
          <p:spPr>
            <a:xfrm>
              <a:off x="46902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3"/>
            <p:cNvCxnSpPr/>
            <p:nvPr/>
          </p:nvCxnSpPr>
          <p:spPr>
            <a:xfrm>
              <a:off x="49267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3"/>
            <p:cNvCxnSpPr/>
            <p:nvPr/>
          </p:nvCxnSpPr>
          <p:spPr>
            <a:xfrm>
              <a:off x="51631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3"/>
            <p:cNvCxnSpPr/>
            <p:nvPr/>
          </p:nvCxnSpPr>
          <p:spPr>
            <a:xfrm>
              <a:off x="53996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3"/>
            <p:cNvCxnSpPr/>
            <p:nvPr/>
          </p:nvCxnSpPr>
          <p:spPr>
            <a:xfrm>
              <a:off x="56361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3"/>
            <p:cNvCxnSpPr/>
            <p:nvPr/>
          </p:nvCxnSpPr>
          <p:spPr>
            <a:xfrm>
              <a:off x="58726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3"/>
            <p:cNvCxnSpPr/>
            <p:nvPr/>
          </p:nvCxnSpPr>
          <p:spPr>
            <a:xfrm>
              <a:off x="61090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3"/>
            <p:cNvCxnSpPr/>
            <p:nvPr/>
          </p:nvCxnSpPr>
          <p:spPr>
            <a:xfrm>
              <a:off x="63455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3"/>
            <p:cNvCxnSpPr/>
            <p:nvPr/>
          </p:nvCxnSpPr>
          <p:spPr>
            <a:xfrm>
              <a:off x="65820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3"/>
            <p:cNvCxnSpPr/>
            <p:nvPr/>
          </p:nvCxnSpPr>
          <p:spPr>
            <a:xfrm>
              <a:off x="68185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3"/>
            <p:cNvCxnSpPr/>
            <p:nvPr/>
          </p:nvCxnSpPr>
          <p:spPr>
            <a:xfrm>
              <a:off x="70549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3"/>
            <p:cNvCxnSpPr/>
            <p:nvPr/>
          </p:nvCxnSpPr>
          <p:spPr>
            <a:xfrm>
              <a:off x="72914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3"/>
            <p:cNvCxnSpPr/>
            <p:nvPr/>
          </p:nvCxnSpPr>
          <p:spPr>
            <a:xfrm>
              <a:off x="75279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3"/>
            <p:cNvCxnSpPr/>
            <p:nvPr/>
          </p:nvCxnSpPr>
          <p:spPr>
            <a:xfrm>
              <a:off x="77644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3"/>
            <p:cNvCxnSpPr/>
            <p:nvPr/>
          </p:nvCxnSpPr>
          <p:spPr>
            <a:xfrm>
              <a:off x="80008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3"/>
            <p:cNvCxnSpPr/>
            <p:nvPr/>
          </p:nvCxnSpPr>
          <p:spPr>
            <a:xfrm>
              <a:off x="82373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3"/>
            <p:cNvCxnSpPr/>
            <p:nvPr/>
          </p:nvCxnSpPr>
          <p:spPr>
            <a:xfrm>
              <a:off x="84738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3"/>
            <p:cNvCxnSpPr/>
            <p:nvPr/>
          </p:nvCxnSpPr>
          <p:spPr>
            <a:xfrm>
              <a:off x="87103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3"/>
            <p:cNvCxnSpPr/>
            <p:nvPr/>
          </p:nvCxnSpPr>
          <p:spPr>
            <a:xfrm>
              <a:off x="89467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9" name="Google Shape;839;p13"/>
          <p:cNvSpPr/>
          <p:nvPr/>
        </p:nvSpPr>
        <p:spPr>
          <a:xfrm>
            <a:off x="496200" y="310800"/>
            <a:ext cx="6785400" cy="7026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3"/>
          <p:cNvSpPr/>
          <p:nvPr/>
        </p:nvSpPr>
        <p:spPr>
          <a:xfrm>
            <a:off x="496200" y="1159725"/>
            <a:ext cx="8151600" cy="36729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title"/>
          </p:nvPr>
        </p:nvSpPr>
        <p:spPr>
          <a:xfrm>
            <a:off x="720000" y="18189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title" idx="2" hasCustomPrompt="1"/>
          </p:nvPr>
        </p:nvSpPr>
        <p:spPr>
          <a:xfrm>
            <a:off x="1553100" y="1374110"/>
            <a:ext cx="670200" cy="3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3" name="Google Shape;843;p13"/>
          <p:cNvSpPr txBox="1">
            <a:spLocks noGrp="1"/>
          </p:cNvSpPr>
          <p:nvPr>
            <p:ph type="subTitle" idx="1"/>
          </p:nvPr>
        </p:nvSpPr>
        <p:spPr>
          <a:xfrm>
            <a:off x="720000" y="22531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3"/>
          </p:nvPr>
        </p:nvSpPr>
        <p:spPr>
          <a:xfrm>
            <a:off x="3403800" y="18189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5" name="Google Shape;845;p13"/>
          <p:cNvSpPr txBox="1">
            <a:spLocks noGrp="1"/>
          </p:cNvSpPr>
          <p:nvPr>
            <p:ph type="subTitle" idx="4"/>
          </p:nvPr>
        </p:nvSpPr>
        <p:spPr>
          <a:xfrm>
            <a:off x="3403800" y="22531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3"/>
          <p:cNvSpPr txBox="1">
            <a:spLocks noGrp="1"/>
          </p:cNvSpPr>
          <p:nvPr>
            <p:ph type="title" idx="5"/>
          </p:nvPr>
        </p:nvSpPr>
        <p:spPr>
          <a:xfrm>
            <a:off x="6465375" y="1818975"/>
            <a:ext cx="1580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7" name="Google Shape;847;p13"/>
          <p:cNvSpPr txBox="1">
            <a:spLocks noGrp="1"/>
          </p:cNvSpPr>
          <p:nvPr>
            <p:ph type="subTitle" idx="6"/>
          </p:nvPr>
        </p:nvSpPr>
        <p:spPr>
          <a:xfrm>
            <a:off x="6087600" y="22531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13"/>
          <p:cNvSpPr txBox="1">
            <a:spLocks noGrp="1"/>
          </p:cNvSpPr>
          <p:nvPr>
            <p:ph type="title" idx="7"/>
          </p:nvPr>
        </p:nvSpPr>
        <p:spPr>
          <a:xfrm>
            <a:off x="1169100" y="3608375"/>
            <a:ext cx="143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9" name="Google Shape;849;p13"/>
          <p:cNvSpPr txBox="1">
            <a:spLocks noGrp="1"/>
          </p:cNvSpPr>
          <p:nvPr>
            <p:ph type="subTitle" idx="8"/>
          </p:nvPr>
        </p:nvSpPr>
        <p:spPr>
          <a:xfrm>
            <a:off x="720000" y="40425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13"/>
          <p:cNvSpPr txBox="1">
            <a:spLocks noGrp="1"/>
          </p:cNvSpPr>
          <p:nvPr>
            <p:ph type="title" idx="9"/>
          </p:nvPr>
        </p:nvSpPr>
        <p:spPr>
          <a:xfrm>
            <a:off x="3852900" y="3608375"/>
            <a:ext cx="143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subTitle" idx="13"/>
          </p:nvPr>
        </p:nvSpPr>
        <p:spPr>
          <a:xfrm>
            <a:off x="3403800" y="40425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title" idx="14"/>
          </p:nvPr>
        </p:nvSpPr>
        <p:spPr>
          <a:xfrm>
            <a:off x="6767425" y="3608375"/>
            <a:ext cx="97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subTitle" idx="15"/>
          </p:nvPr>
        </p:nvSpPr>
        <p:spPr>
          <a:xfrm>
            <a:off x="6087600" y="40425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13"/>
          <p:cNvSpPr txBox="1">
            <a:spLocks noGrp="1"/>
          </p:cNvSpPr>
          <p:nvPr>
            <p:ph type="title" idx="16"/>
          </p:nvPr>
        </p:nvSpPr>
        <p:spPr>
          <a:xfrm>
            <a:off x="720000" y="355825"/>
            <a:ext cx="656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3"/>
          <p:cNvSpPr txBox="1">
            <a:spLocks noGrp="1"/>
          </p:cNvSpPr>
          <p:nvPr>
            <p:ph type="title" idx="17" hasCustomPrompt="1"/>
          </p:nvPr>
        </p:nvSpPr>
        <p:spPr>
          <a:xfrm>
            <a:off x="4236900" y="1374110"/>
            <a:ext cx="670200" cy="3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6" name="Google Shape;8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920700" y="1374110"/>
            <a:ext cx="670200" cy="3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7" name="Google Shape;857;p13"/>
          <p:cNvSpPr txBox="1">
            <a:spLocks noGrp="1"/>
          </p:cNvSpPr>
          <p:nvPr>
            <p:ph type="title" idx="19" hasCustomPrompt="1"/>
          </p:nvPr>
        </p:nvSpPr>
        <p:spPr>
          <a:xfrm>
            <a:off x="1553100" y="3169160"/>
            <a:ext cx="670200" cy="3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3"/>
          <p:cNvSpPr txBox="1">
            <a:spLocks noGrp="1"/>
          </p:cNvSpPr>
          <p:nvPr>
            <p:ph type="title" idx="20" hasCustomPrompt="1"/>
          </p:nvPr>
        </p:nvSpPr>
        <p:spPr>
          <a:xfrm>
            <a:off x="4236900" y="3169160"/>
            <a:ext cx="670200" cy="3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9" name="Google Shape;859;p13"/>
          <p:cNvSpPr txBox="1">
            <a:spLocks noGrp="1"/>
          </p:cNvSpPr>
          <p:nvPr>
            <p:ph type="title" idx="21" hasCustomPrompt="1"/>
          </p:nvPr>
        </p:nvSpPr>
        <p:spPr>
          <a:xfrm>
            <a:off x="6920700" y="3169160"/>
            <a:ext cx="670200" cy="3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0" name="Google Shape;860;p13"/>
          <p:cNvSpPr/>
          <p:nvPr/>
        </p:nvSpPr>
        <p:spPr>
          <a:xfrm>
            <a:off x="7427600" y="310800"/>
            <a:ext cx="1220100" cy="7026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3"/>
          <p:cNvSpPr/>
          <p:nvPr/>
        </p:nvSpPr>
        <p:spPr>
          <a:xfrm>
            <a:off x="7575013" y="619700"/>
            <a:ext cx="186300" cy="849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2" name="Google Shape;862;p13"/>
          <p:cNvGrpSpPr/>
          <p:nvPr/>
        </p:nvGrpSpPr>
        <p:grpSpPr>
          <a:xfrm>
            <a:off x="7916386" y="562200"/>
            <a:ext cx="213174" cy="199949"/>
            <a:chOff x="7899236" y="562200"/>
            <a:chExt cx="213174" cy="199949"/>
          </a:xfrm>
        </p:grpSpPr>
        <p:sp>
          <p:nvSpPr>
            <p:cNvPr id="863" name="Google Shape;863;p13"/>
            <p:cNvSpPr/>
            <p:nvPr/>
          </p:nvSpPr>
          <p:spPr>
            <a:xfrm>
              <a:off x="7899236" y="615149"/>
              <a:ext cx="147000" cy="147000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7965410" y="562200"/>
              <a:ext cx="147000" cy="147000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5" name="Google Shape;865;p13"/>
          <p:cNvSpPr/>
          <p:nvPr/>
        </p:nvSpPr>
        <p:spPr>
          <a:xfrm>
            <a:off x="8209888" y="516825"/>
            <a:ext cx="290400" cy="2907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22"/>
          <p:cNvGrpSpPr/>
          <p:nvPr/>
        </p:nvGrpSpPr>
        <p:grpSpPr>
          <a:xfrm>
            <a:off x="0" y="-34799"/>
            <a:ext cx="9144000" cy="5230800"/>
            <a:chOff x="0" y="-34799"/>
            <a:chExt cx="9144000" cy="5230800"/>
          </a:xfrm>
        </p:grpSpPr>
        <p:cxnSp>
          <p:nvCxnSpPr>
            <p:cNvPr id="1464" name="Google Shape;1464;p22"/>
            <p:cNvCxnSpPr/>
            <p:nvPr/>
          </p:nvCxnSpPr>
          <p:spPr>
            <a:xfrm>
              <a:off x="197213" y="-34799"/>
              <a:ext cx="0" cy="5230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2"/>
            <p:cNvCxnSpPr/>
            <p:nvPr/>
          </p:nvCxnSpPr>
          <p:spPr>
            <a:xfrm rot="10800000">
              <a:off x="0" y="2458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2"/>
            <p:cNvCxnSpPr/>
            <p:nvPr/>
          </p:nvCxnSpPr>
          <p:spPr>
            <a:xfrm rot="10800000">
              <a:off x="0" y="479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2"/>
            <p:cNvCxnSpPr/>
            <p:nvPr/>
          </p:nvCxnSpPr>
          <p:spPr>
            <a:xfrm rot="10800000">
              <a:off x="0" y="7128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2"/>
            <p:cNvCxnSpPr/>
            <p:nvPr/>
          </p:nvCxnSpPr>
          <p:spPr>
            <a:xfrm rot="10800000">
              <a:off x="0" y="9462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2"/>
            <p:cNvCxnSpPr/>
            <p:nvPr/>
          </p:nvCxnSpPr>
          <p:spPr>
            <a:xfrm rot="10800000">
              <a:off x="0" y="1179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2"/>
            <p:cNvCxnSpPr/>
            <p:nvPr/>
          </p:nvCxnSpPr>
          <p:spPr>
            <a:xfrm rot="10800000">
              <a:off x="0" y="14132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2"/>
            <p:cNvCxnSpPr/>
            <p:nvPr/>
          </p:nvCxnSpPr>
          <p:spPr>
            <a:xfrm rot="10800000">
              <a:off x="0" y="16467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2"/>
            <p:cNvCxnSpPr/>
            <p:nvPr/>
          </p:nvCxnSpPr>
          <p:spPr>
            <a:xfrm rot="10800000">
              <a:off x="0" y="18801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2"/>
            <p:cNvCxnSpPr/>
            <p:nvPr/>
          </p:nvCxnSpPr>
          <p:spPr>
            <a:xfrm rot="10800000">
              <a:off x="0" y="21136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2"/>
            <p:cNvCxnSpPr/>
            <p:nvPr/>
          </p:nvCxnSpPr>
          <p:spPr>
            <a:xfrm rot="10800000">
              <a:off x="0" y="23471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2"/>
            <p:cNvCxnSpPr/>
            <p:nvPr/>
          </p:nvCxnSpPr>
          <p:spPr>
            <a:xfrm rot="10800000">
              <a:off x="0" y="25806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2"/>
            <p:cNvCxnSpPr/>
            <p:nvPr/>
          </p:nvCxnSpPr>
          <p:spPr>
            <a:xfrm rot="10800000">
              <a:off x="0" y="28140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2"/>
            <p:cNvCxnSpPr/>
            <p:nvPr/>
          </p:nvCxnSpPr>
          <p:spPr>
            <a:xfrm rot="10800000">
              <a:off x="0" y="30475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2"/>
            <p:cNvCxnSpPr/>
            <p:nvPr/>
          </p:nvCxnSpPr>
          <p:spPr>
            <a:xfrm rot="10800000">
              <a:off x="0" y="32810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2"/>
            <p:cNvCxnSpPr/>
            <p:nvPr/>
          </p:nvCxnSpPr>
          <p:spPr>
            <a:xfrm rot="10800000">
              <a:off x="0" y="35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2"/>
            <p:cNvCxnSpPr/>
            <p:nvPr/>
          </p:nvCxnSpPr>
          <p:spPr>
            <a:xfrm rot="10800000">
              <a:off x="0" y="37479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2"/>
            <p:cNvCxnSpPr/>
            <p:nvPr/>
          </p:nvCxnSpPr>
          <p:spPr>
            <a:xfrm rot="10800000">
              <a:off x="0" y="39814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2"/>
            <p:cNvCxnSpPr/>
            <p:nvPr/>
          </p:nvCxnSpPr>
          <p:spPr>
            <a:xfrm rot="10800000">
              <a:off x="0" y="42149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2"/>
            <p:cNvCxnSpPr/>
            <p:nvPr/>
          </p:nvCxnSpPr>
          <p:spPr>
            <a:xfrm rot="10800000">
              <a:off x="0" y="44484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2"/>
            <p:cNvCxnSpPr/>
            <p:nvPr/>
          </p:nvCxnSpPr>
          <p:spPr>
            <a:xfrm rot="10800000">
              <a:off x="0" y="46818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2"/>
            <p:cNvCxnSpPr/>
            <p:nvPr/>
          </p:nvCxnSpPr>
          <p:spPr>
            <a:xfrm rot="10800000">
              <a:off x="0" y="49153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2"/>
            <p:cNvCxnSpPr/>
            <p:nvPr/>
          </p:nvCxnSpPr>
          <p:spPr>
            <a:xfrm>
              <a:off x="4336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2"/>
            <p:cNvCxnSpPr/>
            <p:nvPr/>
          </p:nvCxnSpPr>
          <p:spPr>
            <a:xfrm>
              <a:off x="6701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2"/>
            <p:cNvCxnSpPr/>
            <p:nvPr/>
          </p:nvCxnSpPr>
          <p:spPr>
            <a:xfrm>
              <a:off x="9066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2"/>
            <p:cNvCxnSpPr/>
            <p:nvPr/>
          </p:nvCxnSpPr>
          <p:spPr>
            <a:xfrm>
              <a:off x="11431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2"/>
            <p:cNvCxnSpPr/>
            <p:nvPr/>
          </p:nvCxnSpPr>
          <p:spPr>
            <a:xfrm>
              <a:off x="13795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2"/>
            <p:cNvCxnSpPr/>
            <p:nvPr/>
          </p:nvCxnSpPr>
          <p:spPr>
            <a:xfrm>
              <a:off x="16160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2"/>
            <p:cNvCxnSpPr/>
            <p:nvPr/>
          </p:nvCxnSpPr>
          <p:spPr>
            <a:xfrm>
              <a:off x="18525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2"/>
            <p:cNvCxnSpPr/>
            <p:nvPr/>
          </p:nvCxnSpPr>
          <p:spPr>
            <a:xfrm>
              <a:off x="20890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2"/>
            <p:cNvCxnSpPr/>
            <p:nvPr/>
          </p:nvCxnSpPr>
          <p:spPr>
            <a:xfrm>
              <a:off x="23254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2"/>
            <p:cNvCxnSpPr/>
            <p:nvPr/>
          </p:nvCxnSpPr>
          <p:spPr>
            <a:xfrm>
              <a:off x="25619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2"/>
            <p:cNvCxnSpPr/>
            <p:nvPr/>
          </p:nvCxnSpPr>
          <p:spPr>
            <a:xfrm>
              <a:off x="27984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2"/>
            <p:cNvCxnSpPr/>
            <p:nvPr/>
          </p:nvCxnSpPr>
          <p:spPr>
            <a:xfrm>
              <a:off x="30349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2"/>
            <p:cNvCxnSpPr/>
            <p:nvPr/>
          </p:nvCxnSpPr>
          <p:spPr>
            <a:xfrm>
              <a:off x="32713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2"/>
            <p:cNvCxnSpPr/>
            <p:nvPr/>
          </p:nvCxnSpPr>
          <p:spPr>
            <a:xfrm>
              <a:off x="35078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22"/>
            <p:cNvCxnSpPr/>
            <p:nvPr/>
          </p:nvCxnSpPr>
          <p:spPr>
            <a:xfrm>
              <a:off x="37443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22"/>
            <p:cNvCxnSpPr/>
            <p:nvPr/>
          </p:nvCxnSpPr>
          <p:spPr>
            <a:xfrm>
              <a:off x="39808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22"/>
            <p:cNvCxnSpPr/>
            <p:nvPr/>
          </p:nvCxnSpPr>
          <p:spPr>
            <a:xfrm>
              <a:off x="42172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22"/>
            <p:cNvCxnSpPr/>
            <p:nvPr/>
          </p:nvCxnSpPr>
          <p:spPr>
            <a:xfrm>
              <a:off x="44537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22"/>
            <p:cNvCxnSpPr/>
            <p:nvPr/>
          </p:nvCxnSpPr>
          <p:spPr>
            <a:xfrm>
              <a:off x="46902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22"/>
            <p:cNvCxnSpPr/>
            <p:nvPr/>
          </p:nvCxnSpPr>
          <p:spPr>
            <a:xfrm>
              <a:off x="49267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22"/>
            <p:cNvCxnSpPr/>
            <p:nvPr/>
          </p:nvCxnSpPr>
          <p:spPr>
            <a:xfrm>
              <a:off x="51631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22"/>
            <p:cNvCxnSpPr/>
            <p:nvPr/>
          </p:nvCxnSpPr>
          <p:spPr>
            <a:xfrm>
              <a:off x="53996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22"/>
            <p:cNvCxnSpPr/>
            <p:nvPr/>
          </p:nvCxnSpPr>
          <p:spPr>
            <a:xfrm>
              <a:off x="56361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22"/>
            <p:cNvCxnSpPr/>
            <p:nvPr/>
          </p:nvCxnSpPr>
          <p:spPr>
            <a:xfrm>
              <a:off x="58726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22"/>
            <p:cNvCxnSpPr/>
            <p:nvPr/>
          </p:nvCxnSpPr>
          <p:spPr>
            <a:xfrm>
              <a:off x="61090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22"/>
            <p:cNvCxnSpPr/>
            <p:nvPr/>
          </p:nvCxnSpPr>
          <p:spPr>
            <a:xfrm>
              <a:off x="63455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22"/>
            <p:cNvCxnSpPr/>
            <p:nvPr/>
          </p:nvCxnSpPr>
          <p:spPr>
            <a:xfrm>
              <a:off x="65820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22"/>
            <p:cNvCxnSpPr/>
            <p:nvPr/>
          </p:nvCxnSpPr>
          <p:spPr>
            <a:xfrm>
              <a:off x="68185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22"/>
            <p:cNvCxnSpPr/>
            <p:nvPr/>
          </p:nvCxnSpPr>
          <p:spPr>
            <a:xfrm>
              <a:off x="70549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22"/>
            <p:cNvCxnSpPr/>
            <p:nvPr/>
          </p:nvCxnSpPr>
          <p:spPr>
            <a:xfrm>
              <a:off x="72914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22"/>
            <p:cNvCxnSpPr/>
            <p:nvPr/>
          </p:nvCxnSpPr>
          <p:spPr>
            <a:xfrm>
              <a:off x="75279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22"/>
            <p:cNvCxnSpPr/>
            <p:nvPr/>
          </p:nvCxnSpPr>
          <p:spPr>
            <a:xfrm>
              <a:off x="77644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22"/>
            <p:cNvCxnSpPr/>
            <p:nvPr/>
          </p:nvCxnSpPr>
          <p:spPr>
            <a:xfrm>
              <a:off x="80008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22"/>
            <p:cNvCxnSpPr/>
            <p:nvPr/>
          </p:nvCxnSpPr>
          <p:spPr>
            <a:xfrm>
              <a:off x="823736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22"/>
            <p:cNvCxnSpPr/>
            <p:nvPr/>
          </p:nvCxnSpPr>
          <p:spPr>
            <a:xfrm>
              <a:off x="847383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22"/>
            <p:cNvCxnSpPr/>
            <p:nvPr/>
          </p:nvCxnSpPr>
          <p:spPr>
            <a:xfrm>
              <a:off x="8710313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22"/>
            <p:cNvCxnSpPr/>
            <p:nvPr/>
          </p:nvCxnSpPr>
          <p:spPr>
            <a:xfrm>
              <a:off x="8946788" y="-34799"/>
              <a:ext cx="0" cy="523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23" name="Google Shape;1523;p22"/>
          <p:cNvSpPr/>
          <p:nvPr/>
        </p:nvSpPr>
        <p:spPr>
          <a:xfrm>
            <a:off x="496200" y="1159725"/>
            <a:ext cx="8151600" cy="36729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22"/>
          <p:cNvSpPr/>
          <p:nvPr/>
        </p:nvSpPr>
        <p:spPr>
          <a:xfrm>
            <a:off x="496200" y="310800"/>
            <a:ext cx="6785400" cy="7026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22"/>
          <p:cNvSpPr/>
          <p:nvPr/>
        </p:nvSpPr>
        <p:spPr>
          <a:xfrm>
            <a:off x="7427600" y="310800"/>
            <a:ext cx="1220100" cy="702600"/>
          </a:xfrm>
          <a:prstGeom prst="rect">
            <a:avLst/>
          </a:prstGeom>
          <a:solidFill>
            <a:srgbClr val="FFFFFF">
              <a:alpha val="6369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22"/>
          <p:cNvSpPr/>
          <p:nvPr/>
        </p:nvSpPr>
        <p:spPr>
          <a:xfrm>
            <a:off x="8209888" y="516825"/>
            <a:ext cx="290400" cy="2907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2"/>
          <p:cNvSpPr/>
          <p:nvPr/>
        </p:nvSpPr>
        <p:spPr>
          <a:xfrm>
            <a:off x="7575013" y="619700"/>
            <a:ext cx="186300" cy="849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8" name="Google Shape;1528;p22"/>
          <p:cNvGrpSpPr/>
          <p:nvPr/>
        </p:nvGrpSpPr>
        <p:grpSpPr>
          <a:xfrm>
            <a:off x="7916386" y="562200"/>
            <a:ext cx="213174" cy="199949"/>
            <a:chOff x="7899236" y="562200"/>
            <a:chExt cx="213174" cy="199949"/>
          </a:xfrm>
        </p:grpSpPr>
        <p:sp>
          <p:nvSpPr>
            <p:cNvPr id="1529" name="Google Shape;1529;p22"/>
            <p:cNvSpPr/>
            <p:nvPr/>
          </p:nvSpPr>
          <p:spPr>
            <a:xfrm>
              <a:off x="7899236" y="615149"/>
              <a:ext cx="147000" cy="147000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7965410" y="562200"/>
              <a:ext cx="147000" cy="147000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ungee"/>
              <a:buNone/>
              <a:defRPr sz="30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ungee"/>
              <a:buNone/>
              <a:defRPr sz="30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ungee"/>
              <a:buNone/>
              <a:defRPr sz="30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ungee"/>
              <a:buNone/>
              <a:defRPr sz="30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ungee"/>
              <a:buNone/>
              <a:defRPr sz="30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ungee"/>
              <a:buNone/>
              <a:defRPr sz="30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ungee"/>
              <a:buNone/>
              <a:defRPr sz="30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ungee"/>
              <a:buNone/>
              <a:defRPr sz="30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ungee"/>
              <a:buNone/>
              <a:defRPr sz="30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ntarell"/>
              <a:buChar char="●"/>
              <a:defRPr sz="180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7" r:id="rId3"/>
    <p:sldLayoutId id="2147483658" r:id="rId4"/>
    <p:sldLayoutId id="2147483659" r:id="rId5"/>
    <p:sldLayoutId id="2147483668" r:id="rId6"/>
    <p:sldLayoutId id="214748366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0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70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10" Type="http://schemas.openxmlformats.org/officeDocument/2006/relationships/image" Target="../media/image32.png"/><Relationship Id="rId4" Type="http://schemas.openxmlformats.org/officeDocument/2006/relationships/image" Target="../media/image27.svg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8.svg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1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oogle Shape;1542;p26"/>
          <p:cNvGrpSpPr/>
          <p:nvPr/>
        </p:nvGrpSpPr>
        <p:grpSpPr>
          <a:xfrm>
            <a:off x="7388707" y="3441278"/>
            <a:ext cx="1642807" cy="1627920"/>
            <a:chOff x="223525" y="862385"/>
            <a:chExt cx="1642807" cy="1627920"/>
          </a:xfrm>
        </p:grpSpPr>
        <p:sp>
          <p:nvSpPr>
            <p:cNvPr id="1543" name="Google Shape;1543;p26"/>
            <p:cNvSpPr/>
            <p:nvPr/>
          </p:nvSpPr>
          <p:spPr>
            <a:xfrm>
              <a:off x="223525" y="862385"/>
              <a:ext cx="1642807" cy="1627920"/>
            </a:xfrm>
            <a:custGeom>
              <a:avLst/>
              <a:gdLst/>
              <a:ahLst/>
              <a:cxnLst/>
              <a:rect l="l" t="t" r="r" b="b"/>
              <a:pathLst>
                <a:path w="37507" h="37165" extrusionOk="0">
                  <a:moveTo>
                    <a:pt x="30873" y="1"/>
                  </a:moveTo>
                  <a:cubicBezTo>
                    <a:pt x="27590" y="1"/>
                    <a:pt x="24856" y="2398"/>
                    <a:pt x="24330" y="5534"/>
                  </a:cubicBezTo>
                  <a:cubicBezTo>
                    <a:pt x="23834" y="5283"/>
                    <a:pt x="23321" y="5051"/>
                    <a:pt x="22794" y="4847"/>
                  </a:cubicBezTo>
                  <a:cubicBezTo>
                    <a:pt x="22680" y="4752"/>
                    <a:pt x="22546" y="4679"/>
                    <a:pt x="22398" y="4636"/>
                  </a:cubicBezTo>
                  <a:lnTo>
                    <a:pt x="22039" y="4528"/>
                  </a:lnTo>
                  <a:lnTo>
                    <a:pt x="21932" y="4169"/>
                  </a:lnTo>
                  <a:cubicBezTo>
                    <a:pt x="21792" y="3693"/>
                    <a:pt x="21366" y="3374"/>
                    <a:pt x="20869" y="3374"/>
                  </a:cubicBezTo>
                  <a:cubicBezTo>
                    <a:pt x="20430" y="3374"/>
                    <a:pt x="20047" y="3622"/>
                    <a:pt x="19866" y="4005"/>
                  </a:cubicBezTo>
                  <a:cubicBezTo>
                    <a:pt x="19789" y="3992"/>
                    <a:pt x="19716" y="3978"/>
                    <a:pt x="19642" y="3964"/>
                  </a:cubicBezTo>
                  <a:cubicBezTo>
                    <a:pt x="19611" y="3958"/>
                    <a:pt x="19585" y="3955"/>
                    <a:pt x="19555" y="3948"/>
                  </a:cubicBezTo>
                  <a:cubicBezTo>
                    <a:pt x="19491" y="3938"/>
                    <a:pt x="19427" y="3927"/>
                    <a:pt x="19374" y="3921"/>
                  </a:cubicBezTo>
                  <a:cubicBezTo>
                    <a:pt x="19297" y="3907"/>
                    <a:pt x="19219" y="3894"/>
                    <a:pt x="19148" y="3884"/>
                  </a:cubicBezTo>
                  <a:cubicBezTo>
                    <a:pt x="18509" y="3791"/>
                    <a:pt x="17854" y="3737"/>
                    <a:pt x="17204" y="3717"/>
                  </a:cubicBezTo>
                  <a:lnTo>
                    <a:pt x="17150" y="3717"/>
                  </a:lnTo>
                  <a:cubicBezTo>
                    <a:pt x="17009" y="3713"/>
                    <a:pt x="16868" y="3710"/>
                    <a:pt x="16727" y="3710"/>
                  </a:cubicBezTo>
                  <a:cubicBezTo>
                    <a:pt x="16332" y="3710"/>
                    <a:pt x="15946" y="3723"/>
                    <a:pt x="15584" y="3750"/>
                  </a:cubicBezTo>
                  <a:cubicBezTo>
                    <a:pt x="15483" y="3757"/>
                    <a:pt x="15386" y="3763"/>
                    <a:pt x="15289" y="3774"/>
                  </a:cubicBezTo>
                  <a:lnTo>
                    <a:pt x="15265" y="3774"/>
                  </a:lnTo>
                  <a:cubicBezTo>
                    <a:pt x="15242" y="3777"/>
                    <a:pt x="15218" y="3777"/>
                    <a:pt x="15195" y="3780"/>
                  </a:cubicBezTo>
                  <a:cubicBezTo>
                    <a:pt x="14930" y="3803"/>
                    <a:pt x="14682" y="3831"/>
                    <a:pt x="14427" y="3867"/>
                  </a:cubicBezTo>
                  <a:cubicBezTo>
                    <a:pt x="14410" y="3871"/>
                    <a:pt x="14333" y="3881"/>
                    <a:pt x="14333" y="3881"/>
                  </a:cubicBezTo>
                  <a:cubicBezTo>
                    <a:pt x="12982" y="4076"/>
                    <a:pt x="11657" y="4434"/>
                    <a:pt x="10400" y="4950"/>
                  </a:cubicBezTo>
                  <a:cubicBezTo>
                    <a:pt x="10366" y="4961"/>
                    <a:pt x="10335" y="4974"/>
                    <a:pt x="10309" y="4987"/>
                  </a:cubicBezTo>
                  <a:cubicBezTo>
                    <a:pt x="10222" y="5021"/>
                    <a:pt x="10138" y="5058"/>
                    <a:pt x="10050" y="5098"/>
                  </a:cubicBezTo>
                  <a:cubicBezTo>
                    <a:pt x="9873" y="5175"/>
                    <a:pt x="9691" y="5255"/>
                    <a:pt x="9527" y="5336"/>
                  </a:cubicBezTo>
                  <a:cubicBezTo>
                    <a:pt x="9470" y="5363"/>
                    <a:pt x="9414" y="5390"/>
                    <a:pt x="9360" y="5420"/>
                  </a:cubicBezTo>
                  <a:cubicBezTo>
                    <a:pt x="9360" y="5420"/>
                    <a:pt x="9309" y="5444"/>
                    <a:pt x="9286" y="5453"/>
                  </a:cubicBezTo>
                  <a:cubicBezTo>
                    <a:pt x="9263" y="5467"/>
                    <a:pt x="9242" y="5477"/>
                    <a:pt x="9229" y="5484"/>
                  </a:cubicBezTo>
                  <a:cubicBezTo>
                    <a:pt x="8609" y="5795"/>
                    <a:pt x="7998" y="6151"/>
                    <a:pt x="7411" y="6543"/>
                  </a:cubicBezTo>
                  <a:cubicBezTo>
                    <a:pt x="7391" y="6554"/>
                    <a:pt x="7371" y="6571"/>
                    <a:pt x="7354" y="6583"/>
                  </a:cubicBezTo>
                  <a:lnTo>
                    <a:pt x="7365" y="6574"/>
                  </a:lnTo>
                  <a:lnTo>
                    <a:pt x="7365" y="6574"/>
                  </a:lnTo>
                  <a:cubicBezTo>
                    <a:pt x="7357" y="6577"/>
                    <a:pt x="7311" y="6614"/>
                    <a:pt x="7311" y="6614"/>
                  </a:cubicBezTo>
                  <a:cubicBezTo>
                    <a:pt x="7277" y="6634"/>
                    <a:pt x="7247" y="6657"/>
                    <a:pt x="7213" y="6681"/>
                  </a:cubicBezTo>
                  <a:cubicBezTo>
                    <a:pt x="7173" y="6708"/>
                    <a:pt x="7133" y="6735"/>
                    <a:pt x="7093" y="6765"/>
                  </a:cubicBezTo>
                  <a:lnTo>
                    <a:pt x="7046" y="6795"/>
                  </a:lnTo>
                  <a:cubicBezTo>
                    <a:pt x="6462" y="7211"/>
                    <a:pt x="5905" y="7664"/>
                    <a:pt x="5399" y="8133"/>
                  </a:cubicBezTo>
                  <a:lnTo>
                    <a:pt x="5349" y="8177"/>
                  </a:lnTo>
                  <a:cubicBezTo>
                    <a:pt x="5339" y="8183"/>
                    <a:pt x="5208" y="8307"/>
                    <a:pt x="5208" y="8307"/>
                  </a:cubicBezTo>
                  <a:cubicBezTo>
                    <a:pt x="5184" y="8331"/>
                    <a:pt x="5164" y="8351"/>
                    <a:pt x="5141" y="8374"/>
                  </a:cubicBezTo>
                  <a:cubicBezTo>
                    <a:pt x="3873" y="9592"/>
                    <a:pt x="2810" y="10994"/>
                    <a:pt x="1985" y="12526"/>
                  </a:cubicBezTo>
                  <a:cubicBezTo>
                    <a:pt x="1955" y="12580"/>
                    <a:pt x="1929" y="12633"/>
                    <a:pt x="1898" y="12694"/>
                  </a:cubicBezTo>
                  <a:cubicBezTo>
                    <a:pt x="1801" y="12878"/>
                    <a:pt x="1720" y="13039"/>
                    <a:pt x="1650" y="13194"/>
                  </a:cubicBezTo>
                  <a:cubicBezTo>
                    <a:pt x="1616" y="13257"/>
                    <a:pt x="1587" y="13324"/>
                    <a:pt x="1556" y="13392"/>
                  </a:cubicBezTo>
                  <a:cubicBezTo>
                    <a:pt x="1208" y="14136"/>
                    <a:pt x="909" y="14924"/>
                    <a:pt x="671" y="15732"/>
                  </a:cubicBezTo>
                  <a:cubicBezTo>
                    <a:pt x="530" y="16218"/>
                    <a:pt x="406" y="16718"/>
                    <a:pt x="309" y="17224"/>
                  </a:cubicBezTo>
                  <a:cubicBezTo>
                    <a:pt x="272" y="17413"/>
                    <a:pt x="239" y="17607"/>
                    <a:pt x="208" y="17798"/>
                  </a:cubicBezTo>
                  <a:cubicBezTo>
                    <a:pt x="198" y="17862"/>
                    <a:pt x="188" y="17925"/>
                    <a:pt x="181" y="17986"/>
                  </a:cubicBezTo>
                  <a:cubicBezTo>
                    <a:pt x="70" y="18730"/>
                    <a:pt x="10" y="19488"/>
                    <a:pt x="4" y="20230"/>
                  </a:cubicBezTo>
                  <a:cubicBezTo>
                    <a:pt x="0" y="20263"/>
                    <a:pt x="0" y="20300"/>
                    <a:pt x="0" y="20333"/>
                  </a:cubicBezTo>
                  <a:lnTo>
                    <a:pt x="0" y="20437"/>
                  </a:lnTo>
                  <a:cubicBezTo>
                    <a:pt x="0" y="21205"/>
                    <a:pt x="53" y="21976"/>
                    <a:pt x="158" y="22731"/>
                  </a:cubicBezTo>
                  <a:cubicBezTo>
                    <a:pt x="161" y="22761"/>
                    <a:pt x="164" y="22791"/>
                    <a:pt x="171" y="22821"/>
                  </a:cubicBezTo>
                  <a:cubicBezTo>
                    <a:pt x="325" y="23908"/>
                    <a:pt x="587" y="24978"/>
                    <a:pt x="946" y="25991"/>
                  </a:cubicBezTo>
                  <a:cubicBezTo>
                    <a:pt x="956" y="26025"/>
                    <a:pt x="969" y="26058"/>
                    <a:pt x="983" y="26091"/>
                  </a:cubicBezTo>
                  <a:cubicBezTo>
                    <a:pt x="1261" y="26873"/>
                    <a:pt x="1603" y="27637"/>
                    <a:pt x="1996" y="28365"/>
                  </a:cubicBezTo>
                  <a:cubicBezTo>
                    <a:pt x="2009" y="28385"/>
                    <a:pt x="2019" y="28405"/>
                    <a:pt x="2029" y="28425"/>
                  </a:cubicBezTo>
                  <a:cubicBezTo>
                    <a:pt x="2203" y="28744"/>
                    <a:pt x="2375" y="29036"/>
                    <a:pt x="2545" y="29308"/>
                  </a:cubicBezTo>
                  <a:cubicBezTo>
                    <a:pt x="2562" y="29334"/>
                    <a:pt x="2579" y="29361"/>
                    <a:pt x="2596" y="29385"/>
                  </a:cubicBezTo>
                  <a:cubicBezTo>
                    <a:pt x="2683" y="29526"/>
                    <a:pt x="2780" y="29673"/>
                    <a:pt x="2898" y="29848"/>
                  </a:cubicBezTo>
                  <a:cubicBezTo>
                    <a:pt x="2915" y="29871"/>
                    <a:pt x="2935" y="29901"/>
                    <a:pt x="2958" y="29931"/>
                  </a:cubicBezTo>
                  <a:cubicBezTo>
                    <a:pt x="3649" y="30937"/>
                    <a:pt x="4454" y="31866"/>
                    <a:pt x="5349" y="32698"/>
                  </a:cubicBezTo>
                  <a:cubicBezTo>
                    <a:pt x="5369" y="32714"/>
                    <a:pt x="5390" y="32735"/>
                    <a:pt x="5410" y="32752"/>
                  </a:cubicBezTo>
                  <a:cubicBezTo>
                    <a:pt x="5637" y="32962"/>
                    <a:pt x="5879" y="33171"/>
                    <a:pt x="6144" y="33389"/>
                  </a:cubicBezTo>
                  <a:cubicBezTo>
                    <a:pt x="6167" y="33412"/>
                    <a:pt x="6194" y="33432"/>
                    <a:pt x="6224" y="33453"/>
                  </a:cubicBezTo>
                  <a:cubicBezTo>
                    <a:pt x="6701" y="33841"/>
                    <a:pt x="7210" y="34207"/>
                    <a:pt x="7733" y="34542"/>
                  </a:cubicBezTo>
                  <a:cubicBezTo>
                    <a:pt x="7760" y="34559"/>
                    <a:pt x="7787" y="34576"/>
                    <a:pt x="7814" y="34592"/>
                  </a:cubicBezTo>
                  <a:cubicBezTo>
                    <a:pt x="8146" y="34804"/>
                    <a:pt x="8501" y="35008"/>
                    <a:pt x="8871" y="35206"/>
                  </a:cubicBezTo>
                  <a:cubicBezTo>
                    <a:pt x="8891" y="35216"/>
                    <a:pt x="8917" y="35233"/>
                    <a:pt x="8951" y="35247"/>
                  </a:cubicBezTo>
                  <a:cubicBezTo>
                    <a:pt x="9052" y="35300"/>
                    <a:pt x="9152" y="35354"/>
                    <a:pt x="9253" y="35404"/>
                  </a:cubicBezTo>
                  <a:cubicBezTo>
                    <a:pt x="9273" y="35414"/>
                    <a:pt x="9296" y="35424"/>
                    <a:pt x="9313" y="35434"/>
                  </a:cubicBezTo>
                  <a:cubicBezTo>
                    <a:pt x="10355" y="35951"/>
                    <a:pt x="11449" y="36356"/>
                    <a:pt x="12573" y="36641"/>
                  </a:cubicBezTo>
                  <a:cubicBezTo>
                    <a:pt x="12599" y="36652"/>
                    <a:pt x="12626" y="36658"/>
                    <a:pt x="12657" y="36661"/>
                  </a:cubicBezTo>
                  <a:cubicBezTo>
                    <a:pt x="13243" y="36810"/>
                    <a:pt x="13847" y="36926"/>
                    <a:pt x="14454" y="37011"/>
                  </a:cubicBezTo>
                  <a:lnTo>
                    <a:pt x="14494" y="37017"/>
                  </a:lnTo>
                  <a:cubicBezTo>
                    <a:pt x="15222" y="37115"/>
                    <a:pt x="15973" y="37165"/>
                    <a:pt x="16727" y="37165"/>
                  </a:cubicBezTo>
                  <a:cubicBezTo>
                    <a:pt x="16859" y="37165"/>
                    <a:pt x="16992" y="37161"/>
                    <a:pt x="17123" y="37158"/>
                  </a:cubicBezTo>
                  <a:cubicBezTo>
                    <a:pt x="17147" y="37158"/>
                    <a:pt x="17264" y="37155"/>
                    <a:pt x="17301" y="37155"/>
                  </a:cubicBezTo>
                  <a:cubicBezTo>
                    <a:pt x="17325" y="37155"/>
                    <a:pt x="17354" y="37152"/>
                    <a:pt x="17388" y="37152"/>
                  </a:cubicBezTo>
                  <a:cubicBezTo>
                    <a:pt x="17697" y="37138"/>
                    <a:pt x="18015" y="37118"/>
                    <a:pt x="18348" y="37084"/>
                  </a:cubicBezTo>
                  <a:cubicBezTo>
                    <a:pt x="18371" y="37084"/>
                    <a:pt x="18398" y="37081"/>
                    <a:pt x="18428" y="37078"/>
                  </a:cubicBezTo>
                  <a:cubicBezTo>
                    <a:pt x="18770" y="37044"/>
                    <a:pt x="19105" y="37000"/>
                    <a:pt x="19424" y="36946"/>
                  </a:cubicBezTo>
                  <a:cubicBezTo>
                    <a:pt x="19487" y="36937"/>
                    <a:pt x="19555" y="36926"/>
                    <a:pt x="19605" y="36917"/>
                  </a:cubicBezTo>
                  <a:cubicBezTo>
                    <a:pt x="20467" y="36765"/>
                    <a:pt x="21318" y="36548"/>
                    <a:pt x="22123" y="36273"/>
                  </a:cubicBezTo>
                  <a:cubicBezTo>
                    <a:pt x="22187" y="36249"/>
                    <a:pt x="22251" y="36229"/>
                    <a:pt x="22312" y="36206"/>
                  </a:cubicBezTo>
                  <a:cubicBezTo>
                    <a:pt x="22526" y="36132"/>
                    <a:pt x="22741" y="36051"/>
                    <a:pt x="22948" y="35968"/>
                  </a:cubicBezTo>
                  <a:cubicBezTo>
                    <a:pt x="22972" y="35957"/>
                    <a:pt x="22992" y="35948"/>
                    <a:pt x="23016" y="35937"/>
                  </a:cubicBezTo>
                  <a:cubicBezTo>
                    <a:pt x="23485" y="35750"/>
                    <a:pt x="23957" y="35531"/>
                    <a:pt x="24414" y="35296"/>
                  </a:cubicBezTo>
                  <a:cubicBezTo>
                    <a:pt x="24451" y="35276"/>
                    <a:pt x="24488" y="35256"/>
                    <a:pt x="24525" y="35236"/>
                  </a:cubicBezTo>
                  <a:cubicBezTo>
                    <a:pt x="24853" y="35062"/>
                    <a:pt x="25158" y="34891"/>
                    <a:pt x="25450" y="34706"/>
                  </a:cubicBezTo>
                  <a:cubicBezTo>
                    <a:pt x="25483" y="34690"/>
                    <a:pt x="25514" y="34669"/>
                    <a:pt x="25547" y="34646"/>
                  </a:cubicBezTo>
                  <a:cubicBezTo>
                    <a:pt x="25728" y="34539"/>
                    <a:pt x="25909" y="34422"/>
                    <a:pt x="26090" y="34298"/>
                  </a:cubicBezTo>
                  <a:cubicBezTo>
                    <a:pt x="26110" y="34284"/>
                    <a:pt x="26138" y="34267"/>
                    <a:pt x="26168" y="34244"/>
                  </a:cubicBezTo>
                  <a:cubicBezTo>
                    <a:pt x="26570" y="33968"/>
                    <a:pt x="26956" y="33680"/>
                    <a:pt x="27318" y="33382"/>
                  </a:cubicBezTo>
                  <a:cubicBezTo>
                    <a:pt x="27325" y="33378"/>
                    <a:pt x="27442" y="33281"/>
                    <a:pt x="27466" y="33261"/>
                  </a:cubicBezTo>
                  <a:cubicBezTo>
                    <a:pt x="27694" y="33070"/>
                    <a:pt x="27892" y="32892"/>
                    <a:pt x="28076" y="32725"/>
                  </a:cubicBezTo>
                  <a:cubicBezTo>
                    <a:pt x="28099" y="32701"/>
                    <a:pt x="28127" y="32677"/>
                    <a:pt x="28150" y="32654"/>
                  </a:cubicBezTo>
                  <a:cubicBezTo>
                    <a:pt x="28401" y="32419"/>
                    <a:pt x="28650" y="32171"/>
                    <a:pt x="28891" y="31913"/>
                  </a:cubicBezTo>
                  <a:cubicBezTo>
                    <a:pt x="28948" y="31852"/>
                    <a:pt x="29005" y="31792"/>
                    <a:pt x="29059" y="31735"/>
                  </a:cubicBezTo>
                  <a:cubicBezTo>
                    <a:pt x="30259" y="30427"/>
                    <a:pt x="31238" y="28945"/>
                    <a:pt x="31962" y="27349"/>
                  </a:cubicBezTo>
                  <a:cubicBezTo>
                    <a:pt x="31962" y="27349"/>
                    <a:pt x="32006" y="27252"/>
                    <a:pt x="32013" y="27238"/>
                  </a:cubicBezTo>
                  <a:cubicBezTo>
                    <a:pt x="32103" y="27034"/>
                    <a:pt x="32177" y="26862"/>
                    <a:pt x="32241" y="26701"/>
                  </a:cubicBezTo>
                  <a:cubicBezTo>
                    <a:pt x="32261" y="26652"/>
                    <a:pt x="32281" y="26598"/>
                    <a:pt x="32305" y="26544"/>
                  </a:cubicBezTo>
                  <a:lnTo>
                    <a:pt x="32321" y="26497"/>
                  </a:lnTo>
                  <a:cubicBezTo>
                    <a:pt x="32680" y="25578"/>
                    <a:pt x="32956" y="24623"/>
                    <a:pt x="33143" y="23663"/>
                  </a:cubicBezTo>
                  <a:cubicBezTo>
                    <a:pt x="33150" y="23620"/>
                    <a:pt x="33160" y="23576"/>
                    <a:pt x="33167" y="23533"/>
                  </a:cubicBezTo>
                  <a:cubicBezTo>
                    <a:pt x="33180" y="23455"/>
                    <a:pt x="33193" y="23378"/>
                    <a:pt x="33207" y="23304"/>
                  </a:cubicBezTo>
                  <a:cubicBezTo>
                    <a:pt x="33354" y="23117"/>
                    <a:pt x="33439" y="22878"/>
                    <a:pt x="33439" y="22624"/>
                  </a:cubicBezTo>
                  <a:cubicBezTo>
                    <a:pt x="33439" y="22479"/>
                    <a:pt x="33408" y="22338"/>
                    <a:pt x="33358" y="22211"/>
                  </a:cubicBezTo>
                  <a:cubicBezTo>
                    <a:pt x="33422" y="21614"/>
                    <a:pt x="33455" y="21021"/>
                    <a:pt x="33455" y="20437"/>
                  </a:cubicBezTo>
                  <a:cubicBezTo>
                    <a:pt x="33455" y="20004"/>
                    <a:pt x="33435" y="19569"/>
                    <a:pt x="33402" y="19143"/>
                  </a:cubicBezTo>
                  <a:cubicBezTo>
                    <a:pt x="33402" y="19103"/>
                    <a:pt x="33398" y="19066"/>
                    <a:pt x="33394" y="19026"/>
                  </a:cubicBezTo>
                  <a:cubicBezTo>
                    <a:pt x="33341" y="18408"/>
                    <a:pt x="33257" y="17785"/>
                    <a:pt x="33133" y="17164"/>
                  </a:cubicBezTo>
                  <a:cubicBezTo>
                    <a:pt x="33103" y="17010"/>
                    <a:pt x="33069" y="16856"/>
                    <a:pt x="33036" y="16701"/>
                  </a:cubicBezTo>
                  <a:cubicBezTo>
                    <a:pt x="32838" y="15850"/>
                    <a:pt x="32580" y="15014"/>
                    <a:pt x="32261" y="14220"/>
                  </a:cubicBezTo>
                  <a:lnTo>
                    <a:pt x="32218" y="14113"/>
                  </a:lnTo>
                  <a:cubicBezTo>
                    <a:pt x="32094" y="13807"/>
                    <a:pt x="31956" y="13502"/>
                    <a:pt x="31812" y="13200"/>
                  </a:cubicBezTo>
                  <a:cubicBezTo>
                    <a:pt x="35024" y="12745"/>
                    <a:pt x="37506" y="9974"/>
                    <a:pt x="37506" y="6634"/>
                  </a:cubicBezTo>
                  <a:cubicBezTo>
                    <a:pt x="37506" y="2978"/>
                    <a:pt x="34528" y="1"/>
                    <a:pt x="3087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267107" y="1068472"/>
              <a:ext cx="1378167" cy="1378202"/>
            </a:xfrm>
            <a:custGeom>
              <a:avLst/>
              <a:gdLst/>
              <a:ahLst/>
              <a:cxnLst/>
              <a:rect l="l" t="t" r="r" b="b"/>
              <a:pathLst>
                <a:path w="31465" h="31464" extrusionOk="0">
                  <a:moveTo>
                    <a:pt x="15732" y="1"/>
                  </a:moveTo>
                  <a:cubicBezTo>
                    <a:pt x="15370" y="1"/>
                    <a:pt x="15008" y="11"/>
                    <a:pt x="14649" y="38"/>
                  </a:cubicBezTo>
                  <a:cubicBezTo>
                    <a:pt x="14556" y="41"/>
                    <a:pt x="14458" y="51"/>
                    <a:pt x="14361" y="58"/>
                  </a:cubicBezTo>
                  <a:cubicBezTo>
                    <a:pt x="14355" y="58"/>
                    <a:pt x="14351" y="61"/>
                    <a:pt x="14344" y="61"/>
                  </a:cubicBezTo>
                  <a:cubicBezTo>
                    <a:pt x="14330" y="61"/>
                    <a:pt x="14318" y="61"/>
                    <a:pt x="14304" y="64"/>
                  </a:cubicBezTo>
                  <a:cubicBezTo>
                    <a:pt x="14062" y="84"/>
                    <a:pt x="13821" y="112"/>
                    <a:pt x="13583" y="145"/>
                  </a:cubicBezTo>
                  <a:cubicBezTo>
                    <a:pt x="13559" y="148"/>
                    <a:pt x="13539" y="152"/>
                    <a:pt x="13519" y="155"/>
                  </a:cubicBezTo>
                  <a:lnTo>
                    <a:pt x="13505" y="155"/>
                  </a:lnTo>
                  <a:cubicBezTo>
                    <a:pt x="13496" y="158"/>
                    <a:pt x="13485" y="158"/>
                    <a:pt x="13479" y="158"/>
                  </a:cubicBezTo>
                  <a:cubicBezTo>
                    <a:pt x="12177" y="346"/>
                    <a:pt x="10934" y="691"/>
                    <a:pt x="9760" y="1174"/>
                  </a:cubicBezTo>
                  <a:cubicBezTo>
                    <a:pt x="9743" y="1178"/>
                    <a:pt x="9730" y="1185"/>
                    <a:pt x="9716" y="1191"/>
                  </a:cubicBezTo>
                  <a:lnTo>
                    <a:pt x="9713" y="1194"/>
                  </a:lnTo>
                  <a:lnTo>
                    <a:pt x="9710" y="1194"/>
                  </a:lnTo>
                  <a:cubicBezTo>
                    <a:pt x="9622" y="1228"/>
                    <a:pt x="9538" y="1265"/>
                    <a:pt x="9451" y="1305"/>
                  </a:cubicBezTo>
                  <a:cubicBezTo>
                    <a:pt x="9284" y="1379"/>
                    <a:pt x="9116" y="1453"/>
                    <a:pt x="8948" y="1533"/>
                  </a:cubicBezTo>
                  <a:cubicBezTo>
                    <a:pt x="8905" y="1553"/>
                    <a:pt x="8861" y="1573"/>
                    <a:pt x="8817" y="1597"/>
                  </a:cubicBezTo>
                  <a:cubicBezTo>
                    <a:pt x="8784" y="1614"/>
                    <a:pt x="8754" y="1631"/>
                    <a:pt x="8721" y="1647"/>
                  </a:cubicBezTo>
                  <a:cubicBezTo>
                    <a:pt x="8707" y="1654"/>
                    <a:pt x="8693" y="1661"/>
                    <a:pt x="8680" y="1668"/>
                  </a:cubicBezTo>
                  <a:cubicBezTo>
                    <a:pt x="8086" y="1963"/>
                    <a:pt x="7517" y="2298"/>
                    <a:pt x="6970" y="2663"/>
                  </a:cubicBezTo>
                  <a:cubicBezTo>
                    <a:pt x="6956" y="2674"/>
                    <a:pt x="6940" y="2683"/>
                    <a:pt x="6926" y="2694"/>
                  </a:cubicBezTo>
                  <a:cubicBezTo>
                    <a:pt x="6879" y="2728"/>
                    <a:pt x="6832" y="2754"/>
                    <a:pt x="6789" y="2788"/>
                  </a:cubicBezTo>
                  <a:cubicBezTo>
                    <a:pt x="6735" y="2824"/>
                    <a:pt x="6681" y="2864"/>
                    <a:pt x="6628" y="2901"/>
                  </a:cubicBezTo>
                  <a:cubicBezTo>
                    <a:pt x="6081" y="3291"/>
                    <a:pt x="5558" y="3709"/>
                    <a:pt x="5065" y="4166"/>
                  </a:cubicBezTo>
                  <a:cubicBezTo>
                    <a:pt x="5051" y="4183"/>
                    <a:pt x="5034" y="4196"/>
                    <a:pt x="5018" y="4212"/>
                  </a:cubicBezTo>
                  <a:cubicBezTo>
                    <a:pt x="4974" y="4253"/>
                    <a:pt x="4931" y="4293"/>
                    <a:pt x="4890" y="4333"/>
                  </a:cubicBezTo>
                  <a:cubicBezTo>
                    <a:pt x="4873" y="4347"/>
                    <a:pt x="4857" y="4364"/>
                    <a:pt x="4840" y="4381"/>
                  </a:cubicBezTo>
                  <a:cubicBezTo>
                    <a:pt x="3653" y="5517"/>
                    <a:pt x="2644" y="6842"/>
                    <a:pt x="1859" y="8304"/>
                  </a:cubicBezTo>
                  <a:cubicBezTo>
                    <a:pt x="1835" y="8348"/>
                    <a:pt x="1812" y="8394"/>
                    <a:pt x="1788" y="8442"/>
                  </a:cubicBezTo>
                  <a:cubicBezTo>
                    <a:pt x="1705" y="8603"/>
                    <a:pt x="1624" y="8764"/>
                    <a:pt x="1547" y="8928"/>
                  </a:cubicBezTo>
                  <a:cubicBezTo>
                    <a:pt x="1517" y="8985"/>
                    <a:pt x="1490" y="9042"/>
                    <a:pt x="1467" y="9099"/>
                  </a:cubicBezTo>
                  <a:cubicBezTo>
                    <a:pt x="1131" y="9806"/>
                    <a:pt x="853" y="10544"/>
                    <a:pt x="632" y="11309"/>
                  </a:cubicBezTo>
                  <a:cubicBezTo>
                    <a:pt x="497" y="11765"/>
                    <a:pt x="383" y="12234"/>
                    <a:pt x="290" y="12708"/>
                  </a:cubicBezTo>
                  <a:cubicBezTo>
                    <a:pt x="256" y="12889"/>
                    <a:pt x="222" y="13070"/>
                    <a:pt x="196" y="13254"/>
                  </a:cubicBezTo>
                  <a:cubicBezTo>
                    <a:pt x="185" y="13311"/>
                    <a:pt x="176" y="13368"/>
                    <a:pt x="169" y="13425"/>
                  </a:cubicBezTo>
                  <a:cubicBezTo>
                    <a:pt x="64" y="14123"/>
                    <a:pt x="8" y="14833"/>
                    <a:pt x="1" y="15558"/>
                  </a:cubicBezTo>
                  <a:lnTo>
                    <a:pt x="1" y="15621"/>
                  </a:lnTo>
                  <a:lnTo>
                    <a:pt x="1" y="15732"/>
                  </a:lnTo>
                  <a:cubicBezTo>
                    <a:pt x="1" y="16470"/>
                    <a:pt x="52" y="17198"/>
                    <a:pt x="149" y="17909"/>
                  </a:cubicBezTo>
                  <a:cubicBezTo>
                    <a:pt x="152" y="17929"/>
                    <a:pt x="152" y="17946"/>
                    <a:pt x="155" y="17963"/>
                  </a:cubicBezTo>
                  <a:cubicBezTo>
                    <a:pt x="303" y="18998"/>
                    <a:pt x="551" y="20004"/>
                    <a:pt x="889" y="20964"/>
                  </a:cubicBezTo>
                  <a:cubicBezTo>
                    <a:pt x="900" y="20990"/>
                    <a:pt x="906" y="21014"/>
                    <a:pt x="917" y="21038"/>
                  </a:cubicBezTo>
                  <a:cubicBezTo>
                    <a:pt x="1185" y="21789"/>
                    <a:pt x="1507" y="22510"/>
                    <a:pt x="1883" y="23201"/>
                  </a:cubicBezTo>
                  <a:cubicBezTo>
                    <a:pt x="1889" y="23214"/>
                    <a:pt x="1896" y="23227"/>
                    <a:pt x="1903" y="23238"/>
                  </a:cubicBezTo>
                  <a:cubicBezTo>
                    <a:pt x="2061" y="23526"/>
                    <a:pt x="2225" y="23807"/>
                    <a:pt x="2399" y="24083"/>
                  </a:cubicBezTo>
                  <a:cubicBezTo>
                    <a:pt x="2412" y="24103"/>
                    <a:pt x="2423" y="24123"/>
                    <a:pt x="2436" y="24143"/>
                  </a:cubicBezTo>
                  <a:cubicBezTo>
                    <a:pt x="2533" y="24301"/>
                    <a:pt x="2637" y="24451"/>
                    <a:pt x="2741" y="24606"/>
                  </a:cubicBezTo>
                  <a:cubicBezTo>
                    <a:pt x="2748" y="24615"/>
                    <a:pt x="2754" y="24629"/>
                    <a:pt x="2765" y="24640"/>
                  </a:cubicBezTo>
                  <a:cubicBezTo>
                    <a:pt x="3422" y="25601"/>
                    <a:pt x="4186" y="26483"/>
                    <a:pt x="5042" y="27271"/>
                  </a:cubicBezTo>
                  <a:cubicBezTo>
                    <a:pt x="5055" y="27285"/>
                    <a:pt x="5068" y="27299"/>
                    <a:pt x="5082" y="27308"/>
                  </a:cubicBezTo>
                  <a:cubicBezTo>
                    <a:pt x="5313" y="27523"/>
                    <a:pt x="5554" y="27731"/>
                    <a:pt x="5799" y="27932"/>
                  </a:cubicBezTo>
                  <a:cubicBezTo>
                    <a:pt x="5809" y="27943"/>
                    <a:pt x="5819" y="27949"/>
                    <a:pt x="5830" y="27956"/>
                  </a:cubicBezTo>
                  <a:cubicBezTo>
                    <a:pt x="6292" y="28335"/>
                    <a:pt x="6782" y="28684"/>
                    <a:pt x="7288" y="29009"/>
                  </a:cubicBezTo>
                  <a:cubicBezTo>
                    <a:pt x="7298" y="29016"/>
                    <a:pt x="7312" y="29026"/>
                    <a:pt x="7325" y="29032"/>
                  </a:cubicBezTo>
                  <a:cubicBezTo>
                    <a:pt x="7661" y="29243"/>
                    <a:pt x="8003" y="29445"/>
                    <a:pt x="8354" y="29630"/>
                  </a:cubicBezTo>
                  <a:cubicBezTo>
                    <a:pt x="8365" y="29636"/>
                    <a:pt x="8379" y="29643"/>
                    <a:pt x="8391" y="29650"/>
                  </a:cubicBezTo>
                  <a:cubicBezTo>
                    <a:pt x="8499" y="29706"/>
                    <a:pt x="8610" y="29763"/>
                    <a:pt x="8721" y="29817"/>
                  </a:cubicBezTo>
                  <a:cubicBezTo>
                    <a:pt x="8734" y="29824"/>
                    <a:pt x="8747" y="29831"/>
                    <a:pt x="8761" y="29837"/>
                  </a:cubicBezTo>
                  <a:cubicBezTo>
                    <a:pt x="9733" y="30320"/>
                    <a:pt x="10763" y="30706"/>
                    <a:pt x="11835" y="30978"/>
                  </a:cubicBezTo>
                  <a:cubicBezTo>
                    <a:pt x="11852" y="30984"/>
                    <a:pt x="11866" y="30987"/>
                    <a:pt x="11883" y="30991"/>
                  </a:cubicBezTo>
                  <a:cubicBezTo>
                    <a:pt x="12439" y="31132"/>
                    <a:pt x="13013" y="31243"/>
                    <a:pt x="13593" y="31320"/>
                  </a:cubicBezTo>
                  <a:cubicBezTo>
                    <a:pt x="13606" y="31323"/>
                    <a:pt x="13620" y="31323"/>
                    <a:pt x="13633" y="31326"/>
                  </a:cubicBezTo>
                  <a:cubicBezTo>
                    <a:pt x="14321" y="31416"/>
                    <a:pt x="15019" y="31464"/>
                    <a:pt x="15732" y="31464"/>
                  </a:cubicBezTo>
                  <a:cubicBezTo>
                    <a:pt x="15860" y="31464"/>
                    <a:pt x="15988" y="31464"/>
                    <a:pt x="16115" y="31461"/>
                  </a:cubicBezTo>
                  <a:cubicBezTo>
                    <a:pt x="16128" y="31461"/>
                    <a:pt x="16141" y="31461"/>
                    <a:pt x="16158" y="31457"/>
                  </a:cubicBezTo>
                  <a:cubicBezTo>
                    <a:pt x="16202" y="31457"/>
                    <a:pt x="16246" y="31457"/>
                    <a:pt x="16286" y="31453"/>
                  </a:cubicBezTo>
                  <a:lnTo>
                    <a:pt x="16330" y="31453"/>
                  </a:lnTo>
                  <a:cubicBezTo>
                    <a:pt x="16644" y="31441"/>
                    <a:pt x="16953" y="31420"/>
                    <a:pt x="17265" y="31390"/>
                  </a:cubicBezTo>
                  <a:cubicBezTo>
                    <a:pt x="17279" y="31390"/>
                    <a:pt x="17292" y="31390"/>
                    <a:pt x="17308" y="31387"/>
                  </a:cubicBezTo>
                  <a:cubicBezTo>
                    <a:pt x="17630" y="31353"/>
                    <a:pt x="17956" y="31313"/>
                    <a:pt x="18274" y="31259"/>
                  </a:cubicBezTo>
                  <a:cubicBezTo>
                    <a:pt x="18331" y="31252"/>
                    <a:pt x="18388" y="31243"/>
                    <a:pt x="18442" y="31232"/>
                  </a:cubicBezTo>
                  <a:cubicBezTo>
                    <a:pt x="19257" y="31091"/>
                    <a:pt x="20052" y="30887"/>
                    <a:pt x="20817" y="30622"/>
                  </a:cubicBezTo>
                  <a:cubicBezTo>
                    <a:pt x="20874" y="30605"/>
                    <a:pt x="20927" y="30585"/>
                    <a:pt x="20981" y="30565"/>
                  </a:cubicBezTo>
                  <a:cubicBezTo>
                    <a:pt x="21185" y="30495"/>
                    <a:pt x="21390" y="30418"/>
                    <a:pt x="21588" y="30337"/>
                  </a:cubicBezTo>
                  <a:cubicBezTo>
                    <a:pt x="21601" y="30330"/>
                    <a:pt x="21614" y="30327"/>
                    <a:pt x="21628" y="30320"/>
                  </a:cubicBezTo>
                  <a:cubicBezTo>
                    <a:pt x="22088" y="30136"/>
                    <a:pt x="22537" y="29927"/>
                    <a:pt x="22973" y="29703"/>
                  </a:cubicBezTo>
                  <a:cubicBezTo>
                    <a:pt x="22999" y="29690"/>
                    <a:pt x="23027" y="29673"/>
                    <a:pt x="23053" y="29659"/>
                  </a:cubicBezTo>
                  <a:cubicBezTo>
                    <a:pt x="23362" y="29495"/>
                    <a:pt x="23663" y="29324"/>
                    <a:pt x="23962" y="29140"/>
                  </a:cubicBezTo>
                  <a:cubicBezTo>
                    <a:pt x="23976" y="29133"/>
                    <a:pt x="23989" y="29123"/>
                    <a:pt x="24006" y="29113"/>
                  </a:cubicBezTo>
                  <a:cubicBezTo>
                    <a:pt x="24187" y="29002"/>
                    <a:pt x="24371" y="28885"/>
                    <a:pt x="24549" y="28760"/>
                  </a:cubicBezTo>
                  <a:cubicBezTo>
                    <a:pt x="24562" y="28754"/>
                    <a:pt x="24576" y="28744"/>
                    <a:pt x="24586" y="28734"/>
                  </a:cubicBezTo>
                  <a:cubicBezTo>
                    <a:pt x="24968" y="28475"/>
                    <a:pt x="25337" y="28201"/>
                    <a:pt x="25693" y="27909"/>
                  </a:cubicBezTo>
                  <a:cubicBezTo>
                    <a:pt x="25739" y="27869"/>
                    <a:pt x="25787" y="27835"/>
                    <a:pt x="25830" y="27795"/>
                  </a:cubicBezTo>
                  <a:cubicBezTo>
                    <a:pt x="26031" y="27627"/>
                    <a:pt x="26226" y="27453"/>
                    <a:pt x="26420" y="27275"/>
                  </a:cubicBezTo>
                  <a:cubicBezTo>
                    <a:pt x="26437" y="27262"/>
                    <a:pt x="26451" y="27248"/>
                    <a:pt x="26468" y="27231"/>
                  </a:cubicBezTo>
                  <a:cubicBezTo>
                    <a:pt x="26712" y="27003"/>
                    <a:pt x="26946" y="26765"/>
                    <a:pt x="27175" y="26524"/>
                  </a:cubicBezTo>
                  <a:cubicBezTo>
                    <a:pt x="27228" y="26471"/>
                    <a:pt x="27282" y="26413"/>
                    <a:pt x="27329" y="26360"/>
                  </a:cubicBezTo>
                  <a:cubicBezTo>
                    <a:pt x="28449" y="25139"/>
                    <a:pt x="29375" y="23747"/>
                    <a:pt x="30069" y="22218"/>
                  </a:cubicBezTo>
                  <a:cubicBezTo>
                    <a:pt x="30082" y="22191"/>
                    <a:pt x="30096" y="22161"/>
                    <a:pt x="30110" y="22131"/>
                  </a:cubicBezTo>
                  <a:cubicBezTo>
                    <a:pt x="30183" y="21963"/>
                    <a:pt x="30257" y="21792"/>
                    <a:pt x="30324" y="21617"/>
                  </a:cubicBezTo>
                  <a:cubicBezTo>
                    <a:pt x="30351" y="21557"/>
                    <a:pt x="30374" y="21497"/>
                    <a:pt x="30401" y="21433"/>
                  </a:cubicBezTo>
                  <a:cubicBezTo>
                    <a:pt x="30733" y="20578"/>
                    <a:pt x="30995" y="19683"/>
                    <a:pt x="31172" y="18760"/>
                  </a:cubicBezTo>
                  <a:cubicBezTo>
                    <a:pt x="31182" y="18720"/>
                    <a:pt x="31189" y="18684"/>
                    <a:pt x="31196" y="18643"/>
                  </a:cubicBezTo>
                  <a:cubicBezTo>
                    <a:pt x="31373" y="17701"/>
                    <a:pt x="31464" y="16728"/>
                    <a:pt x="31464" y="15732"/>
                  </a:cubicBezTo>
                  <a:cubicBezTo>
                    <a:pt x="31464" y="15313"/>
                    <a:pt x="31447" y="14901"/>
                    <a:pt x="31413" y="14488"/>
                  </a:cubicBezTo>
                  <a:cubicBezTo>
                    <a:pt x="31413" y="14471"/>
                    <a:pt x="31413" y="14451"/>
                    <a:pt x="31410" y="14434"/>
                  </a:cubicBezTo>
                  <a:cubicBezTo>
                    <a:pt x="31363" y="13830"/>
                    <a:pt x="31280" y="13237"/>
                    <a:pt x="31165" y="12657"/>
                  </a:cubicBezTo>
                  <a:cubicBezTo>
                    <a:pt x="31136" y="12510"/>
                    <a:pt x="31105" y="12362"/>
                    <a:pt x="31071" y="12218"/>
                  </a:cubicBezTo>
                  <a:cubicBezTo>
                    <a:pt x="30887" y="11413"/>
                    <a:pt x="30642" y="10635"/>
                    <a:pt x="30341" y="9883"/>
                  </a:cubicBezTo>
                  <a:cubicBezTo>
                    <a:pt x="30327" y="9850"/>
                    <a:pt x="30314" y="9817"/>
                    <a:pt x="30300" y="9783"/>
                  </a:cubicBezTo>
                  <a:cubicBezTo>
                    <a:pt x="29938" y="8898"/>
                    <a:pt x="29499" y="8052"/>
                    <a:pt x="28989" y="7255"/>
                  </a:cubicBezTo>
                  <a:cubicBezTo>
                    <a:pt x="28979" y="7241"/>
                    <a:pt x="28969" y="7227"/>
                    <a:pt x="28959" y="7215"/>
                  </a:cubicBezTo>
                  <a:cubicBezTo>
                    <a:pt x="28959" y="7211"/>
                    <a:pt x="28955" y="7207"/>
                    <a:pt x="28955" y="7204"/>
                  </a:cubicBezTo>
                  <a:cubicBezTo>
                    <a:pt x="28949" y="7194"/>
                    <a:pt x="28942" y="7184"/>
                    <a:pt x="28935" y="7178"/>
                  </a:cubicBezTo>
                  <a:cubicBezTo>
                    <a:pt x="28429" y="6393"/>
                    <a:pt x="27852" y="5658"/>
                    <a:pt x="27215" y="4981"/>
                  </a:cubicBezTo>
                  <a:cubicBezTo>
                    <a:pt x="27208" y="4971"/>
                    <a:pt x="27198" y="4961"/>
                    <a:pt x="27188" y="4951"/>
                  </a:cubicBezTo>
                  <a:cubicBezTo>
                    <a:pt x="26695" y="4424"/>
                    <a:pt x="26166" y="3938"/>
                    <a:pt x="25606" y="3485"/>
                  </a:cubicBezTo>
                  <a:cubicBezTo>
                    <a:pt x="25595" y="3475"/>
                    <a:pt x="25585" y="3465"/>
                    <a:pt x="25575" y="3458"/>
                  </a:cubicBezTo>
                  <a:cubicBezTo>
                    <a:pt x="25341" y="3271"/>
                    <a:pt x="25099" y="3086"/>
                    <a:pt x="24851" y="2912"/>
                  </a:cubicBezTo>
                  <a:cubicBezTo>
                    <a:pt x="24841" y="2901"/>
                    <a:pt x="24831" y="2895"/>
                    <a:pt x="24818" y="2889"/>
                  </a:cubicBezTo>
                  <a:cubicBezTo>
                    <a:pt x="24596" y="2731"/>
                    <a:pt x="24375" y="2579"/>
                    <a:pt x="24143" y="2435"/>
                  </a:cubicBezTo>
                  <a:cubicBezTo>
                    <a:pt x="24096" y="2406"/>
                    <a:pt x="24049" y="2375"/>
                    <a:pt x="24002" y="2348"/>
                  </a:cubicBezTo>
                  <a:cubicBezTo>
                    <a:pt x="23936" y="2305"/>
                    <a:pt x="23868" y="2265"/>
                    <a:pt x="23798" y="2225"/>
                  </a:cubicBezTo>
                  <a:cubicBezTo>
                    <a:pt x="23784" y="2214"/>
                    <a:pt x="23767" y="2204"/>
                    <a:pt x="23754" y="2197"/>
                  </a:cubicBezTo>
                  <a:cubicBezTo>
                    <a:pt x="23526" y="2060"/>
                    <a:pt x="23292" y="1932"/>
                    <a:pt x="23057" y="1805"/>
                  </a:cubicBezTo>
                  <a:cubicBezTo>
                    <a:pt x="23040" y="1798"/>
                    <a:pt x="23027" y="1791"/>
                    <a:pt x="23013" y="1782"/>
                  </a:cubicBezTo>
                  <a:cubicBezTo>
                    <a:pt x="22443" y="1483"/>
                    <a:pt x="21849" y="1222"/>
                    <a:pt x="21242" y="993"/>
                  </a:cubicBezTo>
                  <a:cubicBezTo>
                    <a:pt x="21189" y="973"/>
                    <a:pt x="21139" y="953"/>
                    <a:pt x="21085" y="937"/>
                  </a:cubicBezTo>
                  <a:cubicBezTo>
                    <a:pt x="21051" y="923"/>
                    <a:pt x="21021" y="909"/>
                    <a:pt x="20987" y="900"/>
                  </a:cubicBezTo>
                  <a:cubicBezTo>
                    <a:pt x="20974" y="892"/>
                    <a:pt x="20961" y="889"/>
                    <a:pt x="20947" y="886"/>
                  </a:cubicBezTo>
                  <a:cubicBezTo>
                    <a:pt x="20880" y="859"/>
                    <a:pt x="20809" y="836"/>
                    <a:pt x="20739" y="816"/>
                  </a:cubicBezTo>
                  <a:cubicBezTo>
                    <a:pt x="20726" y="809"/>
                    <a:pt x="20713" y="802"/>
                    <a:pt x="20696" y="799"/>
                  </a:cubicBezTo>
                  <a:cubicBezTo>
                    <a:pt x="19968" y="558"/>
                    <a:pt x="19220" y="366"/>
                    <a:pt x="18449" y="236"/>
                  </a:cubicBezTo>
                  <a:cubicBezTo>
                    <a:pt x="18435" y="232"/>
                    <a:pt x="18422" y="228"/>
                    <a:pt x="18409" y="225"/>
                  </a:cubicBezTo>
                  <a:cubicBezTo>
                    <a:pt x="18342" y="216"/>
                    <a:pt x="18281" y="205"/>
                    <a:pt x="18214" y="195"/>
                  </a:cubicBezTo>
                  <a:cubicBezTo>
                    <a:pt x="18147" y="182"/>
                    <a:pt x="18077" y="172"/>
                    <a:pt x="18009" y="162"/>
                  </a:cubicBezTo>
                  <a:cubicBezTo>
                    <a:pt x="17409" y="75"/>
                    <a:pt x="16799" y="21"/>
                    <a:pt x="16178" y="7"/>
                  </a:cubicBezTo>
                  <a:cubicBezTo>
                    <a:pt x="16165" y="7"/>
                    <a:pt x="16152" y="4"/>
                    <a:pt x="16138" y="4"/>
                  </a:cubicBezTo>
                  <a:cubicBezTo>
                    <a:pt x="16001" y="1"/>
                    <a:pt x="15867" y="1"/>
                    <a:pt x="15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557421" y="1075524"/>
              <a:ext cx="507467" cy="142227"/>
            </a:xfrm>
            <a:custGeom>
              <a:avLst/>
              <a:gdLst/>
              <a:ahLst/>
              <a:cxnLst/>
              <a:rect l="l" t="t" r="r" b="b"/>
              <a:pathLst>
                <a:path w="11586" h="3247" extrusionOk="0">
                  <a:moveTo>
                    <a:pt x="11381" y="1"/>
                  </a:moveTo>
                  <a:cubicBezTo>
                    <a:pt x="10878" y="494"/>
                    <a:pt x="10318" y="937"/>
                    <a:pt x="9708" y="1315"/>
                  </a:cubicBezTo>
                  <a:cubicBezTo>
                    <a:pt x="7874" y="2455"/>
                    <a:pt x="5614" y="3066"/>
                    <a:pt x="3166" y="3079"/>
                  </a:cubicBezTo>
                  <a:cubicBezTo>
                    <a:pt x="3140" y="3079"/>
                    <a:pt x="3114" y="3079"/>
                    <a:pt x="3088" y="3079"/>
                  </a:cubicBezTo>
                  <a:cubicBezTo>
                    <a:pt x="1917" y="3079"/>
                    <a:pt x="971" y="2935"/>
                    <a:pt x="161" y="2627"/>
                  </a:cubicBezTo>
                  <a:cubicBezTo>
                    <a:pt x="107" y="2663"/>
                    <a:pt x="53" y="2703"/>
                    <a:pt x="0" y="2740"/>
                  </a:cubicBezTo>
                  <a:cubicBezTo>
                    <a:pt x="852" y="3082"/>
                    <a:pt x="1847" y="3247"/>
                    <a:pt x="3088" y="3247"/>
                  </a:cubicBezTo>
                  <a:lnTo>
                    <a:pt x="3169" y="3247"/>
                  </a:lnTo>
                  <a:cubicBezTo>
                    <a:pt x="5647" y="3234"/>
                    <a:pt x="7937" y="2613"/>
                    <a:pt x="9795" y="1456"/>
                  </a:cubicBezTo>
                  <a:cubicBezTo>
                    <a:pt x="10453" y="1047"/>
                    <a:pt x="11056" y="567"/>
                    <a:pt x="11586" y="34"/>
                  </a:cubicBezTo>
                  <a:cubicBezTo>
                    <a:pt x="11519" y="21"/>
                    <a:pt x="11449" y="11"/>
                    <a:pt x="11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681072" y="1070092"/>
              <a:ext cx="227716" cy="62900"/>
            </a:xfrm>
            <a:custGeom>
              <a:avLst/>
              <a:gdLst/>
              <a:ahLst/>
              <a:cxnLst/>
              <a:rect l="l" t="t" r="r" b="b"/>
              <a:pathLst>
                <a:path w="5199" h="1436" extrusionOk="0">
                  <a:moveTo>
                    <a:pt x="5198" y="1"/>
                  </a:moveTo>
                  <a:lnTo>
                    <a:pt x="5198" y="1"/>
                  </a:lnTo>
                  <a:cubicBezTo>
                    <a:pt x="5105" y="4"/>
                    <a:pt x="5007" y="14"/>
                    <a:pt x="4910" y="21"/>
                  </a:cubicBezTo>
                  <a:cubicBezTo>
                    <a:pt x="3958" y="775"/>
                    <a:pt x="2757" y="1225"/>
                    <a:pt x="1550" y="1265"/>
                  </a:cubicBezTo>
                  <a:cubicBezTo>
                    <a:pt x="1485" y="1268"/>
                    <a:pt x="1421" y="1269"/>
                    <a:pt x="1356" y="1269"/>
                  </a:cubicBezTo>
                  <a:cubicBezTo>
                    <a:pt x="991" y="1269"/>
                    <a:pt x="624" y="1229"/>
                    <a:pt x="262" y="1157"/>
                  </a:cubicBezTo>
                  <a:lnTo>
                    <a:pt x="259" y="1157"/>
                  </a:lnTo>
                  <a:cubicBezTo>
                    <a:pt x="171" y="1191"/>
                    <a:pt x="87" y="1228"/>
                    <a:pt x="0" y="1268"/>
                  </a:cubicBezTo>
                  <a:cubicBezTo>
                    <a:pt x="450" y="1379"/>
                    <a:pt x="912" y="1436"/>
                    <a:pt x="1372" y="1436"/>
                  </a:cubicBezTo>
                  <a:cubicBezTo>
                    <a:pt x="1435" y="1436"/>
                    <a:pt x="1496" y="1433"/>
                    <a:pt x="1556" y="1433"/>
                  </a:cubicBezTo>
                  <a:cubicBezTo>
                    <a:pt x="2881" y="1386"/>
                    <a:pt x="4192" y="863"/>
                    <a:pt x="5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1148036" y="1109470"/>
              <a:ext cx="485041" cy="1181485"/>
            </a:xfrm>
            <a:custGeom>
              <a:avLst/>
              <a:gdLst/>
              <a:ahLst/>
              <a:cxnLst/>
              <a:rect l="l" t="t" r="r" b="b"/>
              <a:pathLst>
                <a:path w="11074" h="26973" extrusionOk="0">
                  <a:moveTo>
                    <a:pt x="973" y="1"/>
                  </a:moveTo>
                  <a:cubicBezTo>
                    <a:pt x="590" y="942"/>
                    <a:pt x="262" y="2029"/>
                    <a:pt x="165" y="3163"/>
                  </a:cubicBezTo>
                  <a:cubicBezTo>
                    <a:pt x="0" y="5101"/>
                    <a:pt x="564" y="6902"/>
                    <a:pt x="1711" y="8093"/>
                  </a:cubicBezTo>
                  <a:cubicBezTo>
                    <a:pt x="2727" y="9156"/>
                    <a:pt x="4135" y="9695"/>
                    <a:pt x="5494" y="10215"/>
                  </a:cubicBezTo>
                  <a:cubicBezTo>
                    <a:pt x="6094" y="10444"/>
                    <a:pt x="6711" y="10681"/>
                    <a:pt x="7288" y="10956"/>
                  </a:cubicBezTo>
                  <a:cubicBezTo>
                    <a:pt x="9159" y="11859"/>
                    <a:pt x="10376" y="13227"/>
                    <a:pt x="10628" y="14713"/>
                  </a:cubicBezTo>
                  <a:cubicBezTo>
                    <a:pt x="10903" y="16309"/>
                    <a:pt x="10071" y="17858"/>
                    <a:pt x="9323" y="18874"/>
                  </a:cubicBezTo>
                  <a:cubicBezTo>
                    <a:pt x="8924" y="19421"/>
                    <a:pt x="8472" y="19941"/>
                    <a:pt x="8032" y="20444"/>
                  </a:cubicBezTo>
                  <a:cubicBezTo>
                    <a:pt x="7489" y="21068"/>
                    <a:pt x="6929" y="21712"/>
                    <a:pt x="6459" y="22416"/>
                  </a:cubicBezTo>
                  <a:cubicBezTo>
                    <a:pt x="5873" y="23294"/>
                    <a:pt x="4970" y="25035"/>
                    <a:pt x="5517" y="26785"/>
                  </a:cubicBezTo>
                  <a:cubicBezTo>
                    <a:pt x="5537" y="26849"/>
                    <a:pt x="5557" y="26913"/>
                    <a:pt x="5581" y="26973"/>
                  </a:cubicBezTo>
                  <a:cubicBezTo>
                    <a:pt x="5627" y="26933"/>
                    <a:pt x="5675" y="26899"/>
                    <a:pt x="5718" y="26859"/>
                  </a:cubicBezTo>
                  <a:cubicBezTo>
                    <a:pt x="5701" y="26818"/>
                    <a:pt x="5688" y="26778"/>
                    <a:pt x="5675" y="26735"/>
                  </a:cubicBezTo>
                  <a:cubicBezTo>
                    <a:pt x="5148" y="25052"/>
                    <a:pt x="6026" y="23365"/>
                    <a:pt x="6600" y="22506"/>
                  </a:cubicBezTo>
                  <a:cubicBezTo>
                    <a:pt x="7060" y="21812"/>
                    <a:pt x="7619" y="21172"/>
                    <a:pt x="8159" y="20551"/>
                  </a:cubicBezTo>
                  <a:cubicBezTo>
                    <a:pt x="8599" y="20048"/>
                    <a:pt x="9055" y="19525"/>
                    <a:pt x="9457" y="18975"/>
                  </a:cubicBezTo>
                  <a:cubicBezTo>
                    <a:pt x="10222" y="17929"/>
                    <a:pt x="11074" y="16339"/>
                    <a:pt x="10792" y="14685"/>
                  </a:cubicBezTo>
                  <a:cubicBezTo>
                    <a:pt x="10530" y="13146"/>
                    <a:pt x="9280" y="11735"/>
                    <a:pt x="7362" y="10809"/>
                  </a:cubicBezTo>
                  <a:cubicBezTo>
                    <a:pt x="6778" y="10527"/>
                    <a:pt x="6154" y="10289"/>
                    <a:pt x="5554" y="10057"/>
                  </a:cubicBezTo>
                  <a:cubicBezTo>
                    <a:pt x="4209" y="9545"/>
                    <a:pt x="2821" y="9015"/>
                    <a:pt x="1828" y="7978"/>
                  </a:cubicBezTo>
                  <a:cubicBezTo>
                    <a:pt x="718" y="6822"/>
                    <a:pt x="171" y="5071"/>
                    <a:pt x="332" y="3176"/>
                  </a:cubicBezTo>
                  <a:cubicBezTo>
                    <a:pt x="426" y="2060"/>
                    <a:pt x="751" y="990"/>
                    <a:pt x="1130" y="57"/>
                  </a:cubicBezTo>
                  <a:cubicBezTo>
                    <a:pt x="1077" y="37"/>
                    <a:pt x="1027" y="17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1265686" y="1171318"/>
              <a:ext cx="366518" cy="451560"/>
            </a:xfrm>
            <a:custGeom>
              <a:avLst/>
              <a:gdLst/>
              <a:ahLst/>
              <a:cxnLst/>
              <a:rect l="l" t="t" r="r" b="b"/>
              <a:pathLst>
                <a:path w="8368" h="10309" extrusionOk="0">
                  <a:moveTo>
                    <a:pt x="1204" y="0"/>
                  </a:moveTo>
                  <a:cubicBezTo>
                    <a:pt x="735" y="829"/>
                    <a:pt x="440" y="1640"/>
                    <a:pt x="305" y="2442"/>
                  </a:cubicBezTo>
                  <a:cubicBezTo>
                    <a:pt x="0" y="4259"/>
                    <a:pt x="624" y="6050"/>
                    <a:pt x="1892" y="6999"/>
                  </a:cubicBezTo>
                  <a:cubicBezTo>
                    <a:pt x="2687" y="7599"/>
                    <a:pt x="3679" y="7845"/>
                    <a:pt x="4635" y="8082"/>
                  </a:cubicBezTo>
                  <a:cubicBezTo>
                    <a:pt x="5567" y="8314"/>
                    <a:pt x="6530" y="8552"/>
                    <a:pt x="7298" y="9119"/>
                  </a:cubicBezTo>
                  <a:cubicBezTo>
                    <a:pt x="7741" y="9441"/>
                    <a:pt x="8086" y="9846"/>
                    <a:pt x="8367" y="10309"/>
                  </a:cubicBezTo>
                  <a:cubicBezTo>
                    <a:pt x="8338" y="10162"/>
                    <a:pt x="8307" y="10014"/>
                    <a:pt x="8273" y="9870"/>
                  </a:cubicBezTo>
                  <a:cubicBezTo>
                    <a:pt x="8029" y="9535"/>
                    <a:pt x="7741" y="9236"/>
                    <a:pt x="7395" y="8984"/>
                  </a:cubicBezTo>
                  <a:cubicBezTo>
                    <a:pt x="6600" y="8401"/>
                    <a:pt x="5621" y="8156"/>
                    <a:pt x="4676" y="7921"/>
                  </a:cubicBezTo>
                  <a:cubicBezTo>
                    <a:pt x="3733" y="7687"/>
                    <a:pt x="2760" y="7449"/>
                    <a:pt x="1989" y="6868"/>
                  </a:cubicBezTo>
                  <a:cubicBezTo>
                    <a:pt x="772" y="5956"/>
                    <a:pt x="175" y="4226"/>
                    <a:pt x="470" y="2468"/>
                  </a:cubicBezTo>
                  <a:cubicBezTo>
                    <a:pt x="601" y="1687"/>
                    <a:pt x="889" y="899"/>
                    <a:pt x="1345" y="87"/>
                  </a:cubicBezTo>
                  <a:cubicBezTo>
                    <a:pt x="1298" y="58"/>
                    <a:pt x="1251" y="27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1455914" y="2007272"/>
              <a:ext cx="142788" cy="222999"/>
            </a:xfrm>
            <a:custGeom>
              <a:avLst/>
              <a:gdLst/>
              <a:ahLst/>
              <a:cxnLst/>
              <a:rect l="l" t="t" r="r" b="b"/>
              <a:pathLst>
                <a:path w="3260" h="5091" extrusionOk="0">
                  <a:moveTo>
                    <a:pt x="3260" y="0"/>
                  </a:moveTo>
                  <a:lnTo>
                    <a:pt x="3260" y="0"/>
                  </a:lnTo>
                  <a:cubicBezTo>
                    <a:pt x="2969" y="57"/>
                    <a:pt x="2683" y="155"/>
                    <a:pt x="2415" y="299"/>
                  </a:cubicBezTo>
                  <a:cubicBezTo>
                    <a:pt x="1995" y="530"/>
                    <a:pt x="1616" y="879"/>
                    <a:pt x="1221" y="1405"/>
                  </a:cubicBezTo>
                  <a:cubicBezTo>
                    <a:pt x="624" y="2201"/>
                    <a:pt x="228" y="3072"/>
                    <a:pt x="84" y="3920"/>
                  </a:cubicBezTo>
                  <a:cubicBezTo>
                    <a:pt x="17" y="4316"/>
                    <a:pt x="0" y="4708"/>
                    <a:pt x="34" y="5091"/>
                  </a:cubicBezTo>
                  <a:cubicBezTo>
                    <a:pt x="87" y="5038"/>
                    <a:pt x="141" y="4980"/>
                    <a:pt x="188" y="4927"/>
                  </a:cubicBezTo>
                  <a:cubicBezTo>
                    <a:pt x="168" y="4608"/>
                    <a:pt x="188" y="4276"/>
                    <a:pt x="245" y="3947"/>
                  </a:cubicBezTo>
                  <a:cubicBezTo>
                    <a:pt x="389" y="3126"/>
                    <a:pt x="771" y="2281"/>
                    <a:pt x="1355" y="1506"/>
                  </a:cubicBezTo>
                  <a:cubicBezTo>
                    <a:pt x="1734" y="1000"/>
                    <a:pt x="2096" y="664"/>
                    <a:pt x="2495" y="446"/>
                  </a:cubicBezTo>
                  <a:cubicBezTo>
                    <a:pt x="2713" y="325"/>
                    <a:pt x="2944" y="242"/>
                    <a:pt x="3183" y="184"/>
                  </a:cubicBezTo>
                  <a:cubicBezTo>
                    <a:pt x="3210" y="124"/>
                    <a:pt x="3233" y="64"/>
                    <a:pt x="3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31320" y="1458525"/>
              <a:ext cx="854757" cy="951303"/>
            </a:xfrm>
            <a:custGeom>
              <a:avLst/>
              <a:gdLst/>
              <a:ahLst/>
              <a:cxnLst/>
              <a:rect l="l" t="t" r="r" b="b"/>
              <a:pathLst>
                <a:path w="19515" h="21718" extrusionOk="0">
                  <a:moveTo>
                    <a:pt x="676" y="0"/>
                  </a:moveTo>
                  <a:cubicBezTo>
                    <a:pt x="508" y="0"/>
                    <a:pt x="347" y="5"/>
                    <a:pt x="195" y="13"/>
                  </a:cubicBezTo>
                  <a:cubicBezTo>
                    <a:pt x="158" y="16"/>
                    <a:pt x="118" y="20"/>
                    <a:pt x="81" y="23"/>
                  </a:cubicBezTo>
                  <a:cubicBezTo>
                    <a:pt x="51" y="80"/>
                    <a:pt x="24" y="137"/>
                    <a:pt x="1" y="194"/>
                  </a:cubicBezTo>
                  <a:cubicBezTo>
                    <a:pt x="67" y="187"/>
                    <a:pt x="138" y="184"/>
                    <a:pt x="205" y="181"/>
                  </a:cubicBezTo>
                  <a:cubicBezTo>
                    <a:pt x="356" y="173"/>
                    <a:pt x="517" y="168"/>
                    <a:pt x="684" y="168"/>
                  </a:cubicBezTo>
                  <a:cubicBezTo>
                    <a:pt x="1790" y="168"/>
                    <a:pt x="3211" y="373"/>
                    <a:pt x="4438" y="1197"/>
                  </a:cubicBezTo>
                  <a:cubicBezTo>
                    <a:pt x="6976" y="2904"/>
                    <a:pt x="7428" y="6448"/>
                    <a:pt x="7046" y="8963"/>
                  </a:cubicBezTo>
                  <a:cubicBezTo>
                    <a:pt x="6993" y="9342"/>
                    <a:pt x="6916" y="9725"/>
                    <a:pt x="6845" y="10093"/>
                  </a:cubicBezTo>
                  <a:cubicBezTo>
                    <a:pt x="6701" y="10845"/>
                    <a:pt x="6550" y="11616"/>
                    <a:pt x="6526" y="12398"/>
                  </a:cubicBezTo>
                  <a:cubicBezTo>
                    <a:pt x="6506" y="13189"/>
                    <a:pt x="6620" y="14668"/>
                    <a:pt x="7657" y="15634"/>
                  </a:cubicBezTo>
                  <a:cubicBezTo>
                    <a:pt x="8359" y="16290"/>
                    <a:pt x="9371" y="16613"/>
                    <a:pt x="10736" y="16613"/>
                  </a:cubicBezTo>
                  <a:cubicBezTo>
                    <a:pt x="10989" y="16613"/>
                    <a:pt x="11253" y="16602"/>
                    <a:pt x="11530" y="16580"/>
                  </a:cubicBezTo>
                  <a:cubicBezTo>
                    <a:pt x="11812" y="16556"/>
                    <a:pt x="12093" y="16526"/>
                    <a:pt x="12378" y="16499"/>
                  </a:cubicBezTo>
                  <a:cubicBezTo>
                    <a:pt x="12944" y="16439"/>
                    <a:pt x="13519" y="16379"/>
                    <a:pt x="14088" y="16379"/>
                  </a:cubicBezTo>
                  <a:cubicBezTo>
                    <a:pt x="14573" y="16379"/>
                    <a:pt x="15054" y="16423"/>
                    <a:pt x="15520" y="16546"/>
                  </a:cubicBezTo>
                  <a:cubicBezTo>
                    <a:pt x="16865" y="16902"/>
                    <a:pt x="18066" y="17948"/>
                    <a:pt x="18730" y="19352"/>
                  </a:cubicBezTo>
                  <a:cubicBezTo>
                    <a:pt x="19069" y="20061"/>
                    <a:pt x="19277" y="20861"/>
                    <a:pt x="19351" y="21717"/>
                  </a:cubicBezTo>
                  <a:cubicBezTo>
                    <a:pt x="19408" y="21700"/>
                    <a:pt x="19461" y="21680"/>
                    <a:pt x="19515" y="21660"/>
                  </a:cubicBezTo>
                  <a:cubicBezTo>
                    <a:pt x="19434" y="20798"/>
                    <a:pt x="19220" y="19996"/>
                    <a:pt x="18881" y="19279"/>
                  </a:cubicBezTo>
                  <a:cubicBezTo>
                    <a:pt x="18193" y="17834"/>
                    <a:pt x="16956" y="16754"/>
                    <a:pt x="15565" y="16385"/>
                  </a:cubicBezTo>
                  <a:cubicBezTo>
                    <a:pt x="15085" y="16257"/>
                    <a:pt x="14594" y="16213"/>
                    <a:pt x="14101" y="16213"/>
                  </a:cubicBezTo>
                  <a:cubicBezTo>
                    <a:pt x="13520" y="16213"/>
                    <a:pt x="12935" y="16275"/>
                    <a:pt x="12361" y="16334"/>
                  </a:cubicBezTo>
                  <a:cubicBezTo>
                    <a:pt x="12080" y="16362"/>
                    <a:pt x="11798" y="16391"/>
                    <a:pt x="11520" y="16415"/>
                  </a:cubicBezTo>
                  <a:cubicBezTo>
                    <a:pt x="11251" y="16436"/>
                    <a:pt x="10994" y="16446"/>
                    <a:pt x="10749" y="16446"/>
                  </a:cubicBezTo>
                  <a:cubicBezTo>
                    <a:pt x="9421" y="16446"/>
                    <a:pt x="8442" y="16138"/>
                    <a:pt x="7771" y="15513"/>
                  </a:cubicBezTo>
                  <a:cubicBezTo>
                    <a:pt x="6781" y="14591"/>
                    <a:pt x="6671" y="13166"/>
                    <a:pt x="6694" y="12401"/>
                  </a:cubicBezTo>
                  <a:cubicBezTo>
                    <a:pt x="6718" y="11636"/>
                    <a:pt x="6862" y="10868"/>
                    <a:pt x="7006" y="10127"/>
                  </a:cubicBezTo>
                  <a:cubicBezTo>
                    <a:pt x="7080" y="9755"/>
                    <a:pt x="7154" y="9369"/>
                    <a:pt x="7210" y="8990"/>
                  </a:cubicBezTo>
                  <a:cubicBezTo>
                    <a:pt x="7603" y="6425"/>
                    <a:pt x="7134" y="2809"/>
                    <a:pt x="4531" y="1059"/>
                  </a:cubicBezTo>
                  <a:cubicBezTo>
                    <a:pt x="3267" y="209"/>
                    <a:pt x="1809" y="0"/>
                    <a:pt x="6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274510" y="1647573"/>
              <a:ext cx="800401" cy="790153"/>
            </a:xfrm>
            <a:custGeom>
              <a:avLst/>
              <a:gdLst/>
              <a:ahLst/>
              <a:cxnLst/>
              <a:rect l="l" t="t" r="r" b="b"/>
              <a:pathLst>
                <a:path w="18274" h="18039" extrusionOk="0">
                  <a:moveTo>
                    <a:pt x="531" y="1"/>
                  </a:moveTo>
                  <a:cubicBezTo>
                    <a:pt x="364" y="1"/>
                    <a:pt x="195" y="11"/>
                    <a:pt x="27" y="33"/>
                  </a:cubicBezTo>
                  <a:cubicBezTo>
                    <a:pt x="16" y="90"/>
                    <a:pt x="7" y="147"/>
                    <a:pt x="0" y="204"/>
                  </a:cubicBezTo>
                  <a:cubicBezTo>
                    <a:pt x="176" y="179"/>
                    <a:pt x="353" y="167"/>
                    <a:pt x="527" y="167"/>
                  </a:cubicBezTo>
                  <a:cubicBezTo>
                    <a:pt x="1328" y="167"/>
                    <a:pt x="2099" y="422"/>
                    <a:pt x="2679" y="895"/>
                  </a:cubicBezTo>
                  <a:cubicBezTo>
                    <a:pt x="3752" y="1770"/>
                    <a:pt x="4222" y="3290"/>
                    <a:pt x="4121" y="5539"/>
                  </a:cubicBezTo>
                  <a:cubicBezTo>
                    <a:pt x="4101" y="5986"/>
                    <a:pt x="4068" y="6438"/>
                    <a:pt x="4034" y="6874"/>
                  </a:cubicBezTo>
                  <a:cubicBezTo>
                    <a:pt x="3957" y="7901"/>
                    <a:pt x="3876" y="8964"/>
                    <a:pt x="3974" y="10006"/>
                  </a:cubicBezTo>
                  <a:cubicBezTo>
                    <a:pt x="4131" y="11744"/>
                    <a:pt x="4799" y="13159"/>
                    <a:pt x="5848" y="13990"/>
                  </a:cubicBezTo>
                  <a:cubicBezTo>
                    <a:pt x="6966" y="14871"/>
                    <a:pt x="8437" y="15070"/>
                    <a:pt x="9851" y="15070"/>
                  </a:cubicBezTo>
                  <a:cubicBezTo>
                    <a:pt x="10156" y="15070"/>
                    <a:pt x="10459" y="15061"/>
                    <a:pt x="10755" y="15047"/>
                  </a:cubicBezTo>
                  <a:cubicBezTo>
                    <a:pt x="10906" y="15040"/>
                    <a:pt x="11060" y="15033"/>
                    <a:pt x="11214" y="15027"/>
                  </a:cubicBezTo>
                  <a:cubicBezTo>
                    <a:pt x="11732" y="15000"/>
                    <a:pt x="12256" y="14972"/>
                    <a:pt x="12776" y="14972"/>
                  </a:cubicBezTo>
                  <a:cubicBezTo>
                    <a:pt x="13794" y="14972"/>
                    <a:pt x="14797" y="15077"/>
                    <a:pt x="15711" y="15490"/>
                  </a:cubicBezTo>
                  <a:cubicBezTo>
                    <a:pt x="16797" y="15982"/>
                    <a:pt x="17653" y="16932"/>
                    <a:pt x="18105" y="18038"/>
                  </a:cubicBezTo>
                  <a:cubicBezTo>
                    <a:pt x="18162" y="18031"/>
                    <a:pt x="18219" y="18022"/>
                    <a:pt x="18273" y="18011"/>
                  </a:cubicBezTo>
                  <a:cubicBezTo>
                    <a:pt x="17807" y="16847"/>
                    <a:pt x="16915" y="15852"/>
                    <a:pt x="15782" y="15338"/>
                  </a:cubicBezTo>
                  <a:cubicBezTo>
                    <a:pt x="14837" y="14912"/>
                    <a:pt x="13810" y="14806"/>
                    <a:pt x="12770" y="14806"/>
                  </a:cubicBezTo>
                  <a:cubicBezTo>
                    <a:pt x="12248" y="14806"/>
                    <a:pt x="11723" y="14832"/>
                    <a:pt x="11204" y="14859"/>
                  </a:cubicBezTo>
                  <a:cubicBezTo>
                    <a:pt x="11050" y="14869"/>
                    <a:pt x="10895" y="14875"/>
                    <a:pt x="10745" y="14883"/>
                  </a:cubicBezTo>
                  <a:cubicBezTo>
                    <a:pt x="10457" y="14896"/>
                    <a:pt x="10162" y="14904"/>
                    <a:pt x="9865" y="14904"/>
                  </a:cubicBezTo>
                  <a:cubicBezTo>
                    <a:pt x="8477" y="14904"/>
                    <a:pt x="7033" y="14713"/>
                    <a:pt x="5952" y="13860"/>
                  </a:cubicBezTo>
                  <a:cubicBezTo>
                    <a:pt x="4581" y="12776"/>
                    <a:pt x="4226" y="10972"/>
                    <a:pt x="4138" y="9993"/>
                  </a:cubicBezTo>
                  <a:cubicBezTo>
                    <a:pt x="4044" y="8960"/>
                    <a:pt x="4125" y="7907"/>
                    <a:pt x="4201" y="6884"/>
                  </a:cubicBezTo>
                  <a:cubicBezTo>
                    <a:pt x="4232" y="6449"/>
                    <a:pt x="4269" y="5996"/>
                    <a:pt x="4289" y="5550"/>
                  </a:cubicBezTo>
                  <a:cubicBezTo>
                    <a:pt x="4390" y="3239"/>
                    <a:pt x="3900" y="1676"/>
                    <a:pt x="2783" y="767"/>
                  </a:cubicBezTo>
                  <a:cubicBezTo>
                    <a:pt x="2174" y="270"/>
                    <a:pt x="1369" y="1"/>
                    <a:pt x="5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7389" y="1263915"/>
              <a:ext cx="1093905" cy="969612"/>
            </a:xfrm>
            <a:custGeom>
              <a:avLst/>
              <a:gdLst/>
              <a:ahLst/>
              <a:cxnLst/>
              <a:rect l="l" t="t" r="r" b="b"/>
              <a:pathLst>
                <a:path w="24975" h="22136" extrusionOk="0">
                  <a:moveTo>
                    <a:pt x="12519" y="0"/>
                  </a:moveTo>
                  <a:cubicBezTo>
                    <a:pt x="11325" y="0"/>
                    <a:pt x="10116" y="78"/>
                    <a:pt x="8918" y="210"/>
                  </a:cubicBezTo>
                  <a:cubicBezTo>
                    <a:pt x="8854" y="217"/>
                    <a:pt x="8791" y="237"/>
                    <a:pt x="8726" y="254"/>
                  </a:cubicBezTo>
                  <a:cubicBezTo>
                    <a:pt x="6104" y="864"/>
                    <a:pt x="3361" y="2313"/>
                    <a:pt x="1912" y="4671"/>
                  </a:cubicBezTo>
                  <a:cubicBezTo>
                    <a:pt x="1050" y="6073"/>
                    <a:pt x="571" y="7682"/>
                    <a:pt x="309" y="9332"/>
                  </a:cubicBezTo>
                  <a:cubicBezTo>
                    <a:pt x="91" y="10673"/>
                    <a:pt x="24" y="12045"/>
                    <a:pt x="4" y="13349"/>
                  </a:cubicBezTo>
                  <a:cubicBezTo>
                    <a:pt x="1" y="13631"/>
                    <a:pt x="7" y="13909"/>
                    <a:pt x="24" y="14191"/>
                  </a:cubicBezTo>
                  <a:cubicBezTo>
                    <a:pt x="51" y="14691"/>
                    <a:pt x="111" y="15183"/>
                    <a:pt x="209" y="15666"/>
                  </a:cubicBezTo>
                  <a:cubicBezTo>
                    <a:pt x="702" y="18172"/>
                    <a:pt x="2117" y="20355"/>
                    <a:pt x="4692" y="21345"/>
                  </a:cubicBezTo>
                  <a:cubicBezTo>
                    <a:pt x="6346" y="21978"/>
                    <a:pt x="8150" y="22092"/>
                    <a:pt x="9924" y="22119"/>
                  </a:cubicBezTo>
                  <a:cubicBezTo>
                    <a:pt x="10545" y="22128"/>
                    <a:pt x="11165" y="22136"/>
                    <a:pt x="11782" y="22136"/>
                  </a:cubicBezTo>
                  <a:cubicBezTo>
                    <a:pt x="14464" y="22136"/>
                    <a:pt x="17107" y="21997"/>
                    <a:pt x="19626" y="21294"/>
                  </a:cubicBezTo>
                  <a:cubicBezTo>
                    <a:pt x="20528" y="21043"/>
                    <a:pt x="21309" y="20566"/>
                    <a:pt x="21970" y="19943"/>
                  </a:cubicBezTo>
                  <a:cubicBezTo>
                    <a:pt x="23210" y="18776"/>
                    <a:pt x="24023" y="17092"/>
                    <a:pt x="24377" y="15409"/>
                  </a:cubicBezTo>
                  <a:cubicBezTo>
                    <a:pt x="24385" y="15369"/>
                    <a:pt x="24394" y="15324"/>
                    <a:pt x="24401" y="15281"/>
                  </a:cubicBezTo>
                  <a:cubicBezTo>
                    <a:pt x="24783" y="13356"/>
                    <a:pt x="24975" y="10902"/>
                    <a:pt x="24670" y="8588"/>
                  </a:cubicBezTo>
                  <a:cubicBezTo>
                    <a:pt x="24348" y="6119"/>
                    <a:pt x="23462" y="3812"/>
                    <a:pt x="21658" y="2471"/>
                  </a:cubicBezTo>
                  <a:cubicBezTo>
                    <a:pt x="19183" y="634"/>
                    <a:pt x="15917" y="0"/>
                    <a:pt x="12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1014793" y="1288531"/>
              <a:ext cx="96710" cy="34166"/>
            </a:xfrm>
            <a:custGeom>
              <a:avLst/>
              <a:gdLst/>
              <a:ahLst/>
              <a:cxnLst/>
              <a:rect l="l" t="t" r="r" b="b"/>
              <a:pathLst>
                <a:path w="2208" h="780" extrusionOk="0">
                  <a:moveTo>
                    <a:pt x="1057" y="0"/>
                  </a:moveTo>
                  <a:cubicBezTo>
                    <a:pt x="880" y="0"/>
                    <a:pt x="704" y="18"/>
                    <a:pt x="537" y="47"/>
                  </a:cubicBezTo>
                  <a:cubicBezTo>
                    <a:pt x="24" y="134"/>
                    <a:pt x="1" y="521"/>
                    <a:pt x="534" y="644"/>
                  </a:cubicBezTo>
                  <a:cubicBezTo>
                    <a:pt x="827" y="712"/>
                    <a:pt x="1134" y="779"/>
                    <a:pt x="1433" y="779"/>
                  </a:cubicBezTo>
                  <a:cubicBezTo>
                    <a:pt x="1620" y="779"/>
                    <a:pt x="1804" y="753"/>
                    <a:pt x="1979" y="685"/>
                  </a:cubicBezTo>
                  <a:cubicBezTo>
                    <a:pt x="2043" y="661"/>
                    <a:pt x="2110" y="624"/>
                    <a:pt x="2143" y="561"/>
                  </a:cubicBezTo>
                  <a:cubicBezTo>
                    <a:pt x="2207" y="433"/>
                    <a:pt x="2080" y="289"/>
                    <a:pt x="1956" y="215"/>
                  </a:cubicBezTo>
                  <a:cubicBezTo>
                    <a:pt x="1687" y="58"/>
                    <a:pt x="1372" y="0"/>
                    <a:pt x="1057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1129201" y="1307760"/>
              <a:ext cx="118610" cy="43540"/>
            </a:xfrm>
            <a:custGeom>
              <a:avLst/>
              <a:gdLst/>
              <a:ahLst/>
              <a:cxnLst/>
              <a:rect l="l" t="t" r="r" b="b"/>
              <a:pathLst>
                <a:path w="2708" h="994" extrusionOk="0">
                  <a:moveTo>
                    <a:pt x="573" y="0"/>
                  </a:moveTo>
                  <a:cubicBezTo>
                    <a:pt x="463" y="0"/>
                    <a:pt x="356" y="14"/>
                    <a:pt x="256" y="44"/>
                  </a:cubicBezTo>
                  <a:cubicBezTo>
                    <a:pt x="58" y="108"/>
                    <a:pt x="1" y="303"/>
                    <a:pt x="169" y="450"/>
                  </a:cubicBezTo>
                  <a:cubicBezTo>
                    <a:pt x="350" y="611"/>
                    <a:pt x="698" y="631"/>
                    <a:pt x="926" y="685"/>
                  </a:cubicBezTo>
                  <a:cubicBezTo>
                    <a:pt x="943" y="688"/>
                    <a:pt x="963" y="692"/>
                    <a:pt x="980" y="695"/>
                  </a:cubicBezTo>
                  <a:cubicBezTo>
                    <a:pt x="1252" y="758"/>
                    <a:pt x="1520" y="826"/>
                    <a:pt x="1791" y="879"/>
                  </a:cubicBezTo>
                  <a:cubicBezTo>
                    <a:pt x="1977" y="918"/>
                    <a:pt x="2222" y="993"/>
                    <a:pt x="2433" y="993"/>
                  </a:cubicBezTo>
                  <a:cubicBezTo>
                    <a:pt x="2482" y="993"/>
                    <a:pt x="2529" y="989"/>
                    <a:pt x="2573" y="980"/>
                  </a:cubicBezTo>
                  <a:cubicBezTo>
                    <a:pt x="2624" y="967"/>
                    <a:pt x="2677" y="930"/>
                    <a:pt x="2687" y="876"/>
                  </a:cubicBezTo>
                  <a:cubicBezTo>
                    <a:pt x="2707" y="799"/>
                    <a:pt x="2633" y="729"/>
                    <a:pt x="2567" y="681"/>
                  </a:cubicBezTo>
                  <a:cubicBezTo>
                    <a:pt x="2315" y="517"/>
                    <a:pt x="2013" y="396"/>
                    <a:pt x="1731" y="292"/>
                  </a:cubicBezTo>
                  <a:cubicBezTo>
                    <a:pt x="1396" y="167"/>
                    <a:pt x="963" y="0"/>
                    <a:pt x="57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26500" y="1950111"/>
              <a:ext cx="953219" cy="283402"/>
            </a:xfrm>
            <a:custGeom>
              <a:avLst/>
              <a:gdLst/>
              <a:ahLst/>
              <a:cxnLst/>
              <a:rect l="l" t="t" r="r" b="b"/>
              <a:pathLst>
                <a:path w="21763" h="6470" extrusionOk="0">
                  <a:moveTo>
                    <a:pt x="1" y="0"/>
                  </a:moveTo>
                  <a:lnTo>
                    <a:pt x="1" y="0"/>
                  </a:lnTo>
                  <a:cubicBezTo>
                    <a:pt x="494" y="2506"/>
                    <a:pt x="1909" y="4689"/>
                    <a:pt x="4484" y="5679"/>
                  </a:cubicBezTo>
                  <a:cubicBezTo>
                    <a:pt x="6138" y="6312"/>
                    <a:pt x="7942" y="6426"/>
                    <a:pt x="9716" y="6453"/>
                  </a:cubicBezTo>
                  <a:cubicBezTo>
                    <a:pt x="10329" y="6463"/>
                    <a:pt x="10940" y="6470"/>
                    <a:pt x="11550" y="6470"/>
                  </a:cubicBezTo>
                  <a:cubicBezTo>
                    <a:pt x="14240" y="6470"/>
                    <a:pt x="16889" y="6332"/>
                    <a:pt x="19418" y="5628"/>
                  </a:cubicBezTo>
                  <a:cubicBezTo>
                    <a:pt x="20320" y="5377"/>
                    <a:pt x="21101" y="4900"/>
                    <a:pt x="21762" y="4277"/>
                  </a:cubicBezTo>
                  <a:lnTo>
                    <a:pt x="21762" y="4277"/>
                  </a:lnTo>
                  <a:cubicBezTo>
                    <a:pt x="20196" y="4685"/>
                    <a:pt x="18569" y="4887"/>
                    <a:pt x="16949" y="4927"/>
                  </a:cubicBezTo>
                  <a:cubicBezTo>
                    <a:pt x="16752" y="4930"/>
                    <a:pt x="16554" y="4934"/>
                    <a:pt x="16356" y="4934"/>
                  </a:cubicBezTo>
                  <a:cubicBezTo>
                    <a:pt x="13978" y="4934"/>
                    <a:pt x="11607" y="4608"/>
                    <a:pt x="9273" y="4156"/>
                  </a:cubicBezTo>
                  <a:cubicBezTo>
                    <a:pt x="7305" y="3774"/>
                    <a:pt x="5339" y="3294"/>
                    <a:pt x="3522" y="2449"/>
                  </a:cubicBezTo>
                  <a:cubicBezTo>
                    <a:pt x="2220" y="1839"/>
                    <a:pt x="993" y="1027"/>
                    <a:pt x="1" y="0"/>
                  </a:cubicBezTo>
                  <a:close/>
                </a:path>
              </a:pathLst>
            </a:custGeom>
            <a:solidFill>
              <a:srgbClr val="52344E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87471" y="1886642"/>
              <a:ext cx="266786" cy="266801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cubicBezTo>
                    <a:pt x="1365" y="1"/>
                    <a:pt x="0" y="1362"/>
                    <a:pt x="0" y="3046"/>
                  </a:cubicBezTo>
                  <a:cubicBezTo>
                    <a:pt x="0" y="4726"/>
                    <a:pt x="1365" y="6091"/>
                    <a:pt x="3046" y="6091"/>
                  </a:cubicBezTo>
                  <a:cubicBezTo>
                    <a:pt x="4729" y="6091"/>
                    <a:pt x="6091" y="4726"/>
                    <a:pt x="6091" y="3046"/>
                  </a:cubicBezTo>
                  <a:cubicBezTo>
                    <a:pt x="6091" y="1362"/>
                    <a:pt x="4729" y="1"/>
                    <a:pt x="3046" y="1"/>
                  </a:cubicBezTo>
                  <a:close/>
                </a:path>
              </a:pathLst>
            </a:custGeom>
            <a:solidFill>
              <a:srgbClr val="FF6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1176682" y="1856989"/>
              <a:ext cx="266786" cy="266801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cubicBezTo>
                    <a:pt x="1362" y="1"/>
                    <a:pt x="0" y="1362"/>
                    <a:pt x="0" y="3046"/>
                  </a:cubicBezTo>
                  <a:cubicBezTo>
                    <a:pt x="0" y="4726"/>
                    <a:pt x="1362" y="6090"/>
                    <a:pt x="3046" y="6090"/>
                  </a:cubicBezTo>
                  <a:cubicBezTo>
                    <a:pt x="4725" y="6090"/>
                    <a:pt x="6090" y="4726"/>
                    <a:pt x="6090" y="3046"/>
                  </a:cubicBezTo>
                  <a:cubicBezTo>
                    <a:pt x="6090" y="1362"/>
                    <a:pt x="4725" y="1"/>
                    <a:pt x="3046" y="1"/>
                  </a:cubicBezTo>
                  <a:close/>
                </a:path>
              </a:pathLst>
            </a:custGeom>
            <a:solidFill>
              <a:srgbClr val="FF6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460752" y="1548012"/>
              <a:ext cx="449914" cy="443807"/>
            </a:xfrm>
            <a:custGeom>
              <a:avLst/>
              <a:gdLst/>
              <a:ahLst/>
              <a:cxnLst/>
              <a:rect l="l" t="t" r="r" b="b"/>
              <a:pathLst>
                <a:path w="10272" h="10132" extrusionOk="0">
                  <a:moveTo>
                    <a:pt x="5133" y="0"/>
                  </a:moveTo>
                  <a:cubicBezTo>
                    <a:pt x="5090" y="0"/>
                    <a:pt x="5047" y="1"/>
                    <a:pt x="5004" y="2"/>
                  </a:cubicBezTo>
                  <a:cubicBezTo>
                    <a:pt x="2210" y="76"/>
                    <a:pt x="0" y="2404"/>
                    <a:pt x="74" y="5196"/>
                  </a:cubicBezTo>
                  <a:cubicBezTo>
                    <a:pt x="146" y="7948"/>
                    <a:pt x="2397" y="10132"/>
                    <a:pt x="5134" y="10132"/>
                  </a:cubicBezTo>
                  <a:cubicBezTo>
                    <a:pt x="5179" y="10132"/>
                    <a:pt x="5224" y="10131"/>
                    <a:pt x="5269" y="10130"/>
                  </a:cubicBezTo>
                  <a:cubicBezTo>
                    <a:pt x="8066" y="10056"/>
                    <a:pt x="10272" y="7732"/>
                    <a:pt x="10198" y="4935"/>
                  </a:cubicBezTo>
                  <a:cubicBezTo>
                    <a:pt x="10129" y="2181"/>
                    <a:pt x="7872" y="0"/>
                    <a:pt x="513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87777" y="1577096"/>
              <a:ext cx="400157" cy="394617"/>
            </a:xfrm>
            <a:custGeom>
              <a:avLst/>
              <a:gdLst/>
              <a:ahLst/>
              <a:cxnLst/>
              <a:rect l="l" t="t" r="r" b="b"/>
              <a:pathLst>
                <a:path w="9136" h="9009" extrusionOk="0">
                  <a:moveTo>
                    <a:pt x="4576" y="0"/>
                  </a:moveTo>
                  <a:cubicBezTo>
                    <a:pt x="4534" y="0"/>
                    <a:pt x="4492" y="1"/>
                    <a:pt x="4450" y="2"/>
                  </a:cubicBezTo>
                  <a:cubicBezTo>
                    <a:pt x="1962" y="65"/>
                    <a:pt x="0" y="2135"/>
                    <a:pt x="64" y="4620"/>
                  </a:cubicBezTo>
                  <a:cubicBezTo>
                    <a:pt x="130" y="7067"/>
                    <a:pt x="2129" y="9008"/>
                    <a:pt x="4562" y="9008"/>
                  </a:cubicBezTo>
                  <a:cubicBezTo>
                    <a:pt x="4603" y="9008"/>
                    <a:pt x="4644" y="9008"/>
                    <a:pt x="4685" y="9007"/>
                  </a:cubicBezTo>
                  <a:cubicBezTo>
                    <a:pt x="7170" y="8943"/>
                    <a:pt x="9135" y="6874"/>
                    <a:pt x="9071" y="4385"/>
                  </a:cubicBezTo>
                  <a:cubicBezTo>
                    <a:pt x="9031" y="2866"/>
                    <a:pt x="8240" y="1538"/>
                    <a:pt x="7063" y="757"/>
                  </a:cubicBezTo>
                  <a:lnTo>
                    <a:pt x="4598" y="2655"/>
                  </a:lnTo>
                  <a:lnTo>
                    <a:pt x="5825" y="180"/>
                  </a:lnTo>
                  <a:cubicBezTo>
                    <a:pt x="5427" y="61"/>
                    <a:pt x="5007" y="0"/>
                    <a:pt x="4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1041249" y="1548012"/>
              <a:ext cx="449957" cy="443807"/>
            </a:xfrm>
            <a:custGeom>
              <a:avLst/>
              <a:gdLst/>
              <a:ahLst/>
              <a:cxnLst/>
              <a:rect l="l" t="t" r="r" b="b"/>
              <a:pathLst>
                <a:path w="10273" h="10132" extrusionOk="0">
                  <a:moveTo>
                    <a:pt x="5133" y="0"/>
                  </a:moveTo>
                  <a:cubicBezTo>
                    <a:pt x="5090" y="0"/>
                    <a:pt x="5047" y="1"/>
                    <a:pt x="5004" y="2"/>
                  </a:cubicBezTo>
                  <a:cubicBezTo>
                    <a:pt x="2207" y="76"/>
                    <a:pt x="1" y="2404"/>
                    <a:pt x="71" y="5196"/>
                  </a:cubicBezTo>
                  <a:cubicBezTo>
                    <a:pt x="143" y="7948"/>
                    <a:pt x="2397" y="10132"/>
                    <a:pt x="5130" y="10132"/>
                  </a:cubicBezTo>
                  <a:cubicBezTo>
                    <a:pt x="5175" y="10132"/>
                    <a:pt x="5220" y="10131"/>
                    <a:pt x="5265" y="10130"/>
                  </a:cubicBezTo>
                  <a:cubicBezTo>
                    <a:pt x="8062" y="10056"/>
                    <a:pt x="10272" y="7732"/>
                    <a:pt x="10198" y="4935"/>
                  </a:cubicBezTo>
                  <a:cubicBezTo>
                    <a:pt x="10126" y="2181"/>
                    <a:pt x="7872" y="0"/>
                    <a:pt x="513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1068099" y="1577096"/>
              <a:ext cx="400332" cy="394617"/>
            </a:xfrm>
            <a:custGeom>
              <a:avLst/>
              <a:gdLst/>
              <a:ahLst/>
              <a:cxnLst/>
              <a:rect l="l" t="t" r="r" b="b"/>
              <a:pathLst>
                <a:path w="9140" h="9009" extrusionOk="0">
                  <a:moveTo>
                    <a:pt x="4577" y="0"/>
                  </a:moveTo>
                  <a:cubicBezTo>
                    <a:pt x="4535" y="0"/>
                    <a:pt x="4493" y="1"/>
                    <a:pt x="4451" y="2"/>
                  </a:cubicBezTo>
                  <a:cubicBezTo>
                    <a:pt x="1966" y="65"/>
                    <a:pt x="1" y="2135"/>
                    <a:pt x="68" y="4620"/>
                  </a:cubicBezTo>
                  <a:cubicBezTo>
                    <a:pt x="131" y="7067"/>
                    <a:pt x="2133" y="9008"/>
                    <a:pt x="4563" y="9008"/>
                  </a:cubicBezTo>
                  <a:cubicBezTo>
                    <a:pt x="4604" y="9008"/>
                    <a:pt x="4645" y="9008"/>
                    <a:pt x="4686" y="9007"/>
                  </a:cubicBezTo>
                  <a:cubicBezTo>
                    <a:pt x="7175" y="8943"/>
                    <a:pt x="9139" y="6874"/>
                    <a:pt x="9072" y="4385"/>
                  </a:cubicBezTo>
                  <a:cubicBezTo>
                    <a:pt x="9035" y="2866"/>
                    <a:pt x="8244" y="1538"/>
                    <a:pt x="7063" y="757"/>
                  </a:cubicBezTo>
                  <a:lnTo>
                    <a:pt x="4602" y="2655"/>
                  </a:lnTo>
                  <a:lnTo>
                    <a:pt x="5826" y="180"/>
                  </a:lnTo>
                  <a:cubicBezTo>
                    <a:pt x="5429" y="61"/>
                    <a:pt x="5011" y="0"/>
                    <a:pt x="4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34165" y="1514591"/>
              <a:ext cx="509306" cy="509467"/>
            </a:xfrm>
            <a:custGeom>
              <a:avLst/>
              <a:gdLst/>
              <a:ahLst/>
              <a:cxnLst/>
              <a:rect l="l" t="t" r="r" b="b"/>
              <a:pathLst>
                <a:path w="11628" h="11631" extrusionOk="0">
                  <a:moveTo>
                    <a:pt x="5815" y="322"/>
                  </a:moveTo>
                  <a:cubicBezTo>
                    <a:pt x="8843" y="322"/>
                    <a:pt x="11305" y="2787"/>
                    <a:pt x="11305" y="5815"/>
                  </a:cubicBezTo>
                  <a:cubicBezTo>
                    <a:pt x="11305" y="8844"/>
                    <a:pt x="8843" y="11305"/>
                    <a:pt x="5815" y="11305"/>
                  </a:cubicBezTo>
                  <a:cubicBezTo>
                    <a:pt x="2787" y="11305"/>
                    <a:pt x="322" y="8844"/>
                    <a:pt x="322" y="5815"/>
                  </a:cubicBezTo>
                  <a:cubicBezTo>
                    <a:pt x="322" y="2787"/>
                    <a:pt x="2787" y="322"/>
                    <a:pt x="5815" y="322"/>
                  </a:cubicBezTo>
                  <a:close/>
                  <a:moveTo>
                    <a:pt x="5815" y="0"/>
                  </a:moveTo>
                  <a:cubicBezTo>
                    <a:pt x="2609" y="0"/>
                    <a:pt x="0" y="2610"/>
                    <a:pt x="0" y="5815"/>
                  </a:cubicBezTo>
                  <a:cubicBezTo>
                    <a:pt x="0" y="9022"/>
                    <a:pt x="2609" y="11630"/>
                    <a:pt x="5815" y="11630"/>
                  </a:cubicBezTo>
                  <a:cubicBezTo>
                    <a:pt x="9021" y="11630"/>
                    <a:pt x="11627" y="9022"/>
                    <a:pt x="11627" y="5815"/>
                  </a:cubicBezTo>
                  <a:cubicBezTo>
                    <a:pt x="11627" y="2610"/>
                    <a:pt x="9021" y="0"/>
                    <a:pt x="5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1008310" y="1514591"/>
              <a:ext cx="509438" cy="509467"/>
            </a:xfrm>
            <a:custGeom>
              <a:avLst/>
              <a:gdLst/>
              <a:ahLst/>
              <a:cxnLst/>
              <a:rect l="l" t="t" r="r" b="b"/>
              <a:pathLst>
                <a:path w="11631" h="11631" extrusionOk="0">
                  <a:moveTo>
                    <a:pt x="5816" y="322"/>
                  </a:moveTo>
                  <a:cubicBezTo>
                    <a:pt x="8845" y="322"/>
                    <a:pt x="11309" y="2787"/>
                    <a:pt x="11309" y="5815"/>
                  </a:cubicBezTo>
                  <a:cubicBezTo>
                    <a:pt x="11309" y="8844"/>
                    <a:pt x="8845" y="11305"/>
                    <a:pt x="5816" y="11305"/>
                  </a:cubicBezTo>
                  <a:cubicBezTo>
                    <a:pt x="2788" y="11305"/>
                    <a:pt x="323" y="8844"/>
                    <a:pt x="323" y="5815"/>
                  </a:cubicBezTo>
                  <a:cubicBezTo>
                    <a:pt x="323" y="2787"/>
                    <a:pt x="2788" y="322"/>
                    <a:pt x="5816" y="322"/>
                  </a:cubicBezTo>
                  <a:close/>
                  <a:moveTo>
                    <a:pt x="5816" y="0"/>
                  </a:moveTo>
                  <a:cubicBezTo>
                    <a:pt x="2610" y="0"/>
                    <a:pt x="1" y="2610"/>
                    <a:pt x="1" y="5815"/>
                  </a:cubicBezTo>
                  <a:cubicBezTo>
                    <a:pt x="1" y="9022"/>
                    <a:pt x="2610" y="11630"/>
                    <a:pt x="5816" y="11630"/>
                  </a:cubicBezTo>
                  <a:cubicBezTo>
                    <a:pt x="9022" y="11630"/>
                    <a:pt x="11631" y="9022"/>
                    <a:pt x="11631" y="5815"/>
                  </a:cubicBezTo>
                  <a:cubicBezTo>
                    <a:pt x="11631" y="2610"/>
                    <a:pt x="9022" y="0"/>
                    <a:pt x="5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937659" y="1733162"/>
              <a:ext cx="77745" cy="14148"/>
            </a:xfrm>
            <a:custGeom>
              <a:avLst/>
              <a:gdLst/>
              <a:ahLst/>
              <a:cxnLst/>
              <a:rect l="l" t="t" r="r" b="b"/>
              <a:pathLst>
                <a:path w="1775" h="323" extrusionOk="0">
                  <a:moveTo>
                    <a:pt x="1" y="0"/>
                  </a:moveTo>
                  <a:lnTo>
                    <a:pt x="1" y="322"/>
                  </a:lnTo>
                  <a:lnTo>
                    <a:pt x="1775" y="322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9767" y="1711567"/>
              <a:ext cx="35303" cy="51030"/>
            </a:xfrm>
            <a:custGeom>
              <a:avLst/>
              <a:gdLst/>
              <a:ahLst/>
              <a:cxnLst/>
              <a:rect l="l" t="t" r="r" b="b"/>
              <a:pathLst>
                <a:path w="806" h="1165" extrusionOk="0">
                  <a:moveTo>
                    <a:pt x="500" y="1"/>
                  </a:moveTo>
                  <a:cubicBezTo>
                    <a:pt x="225" y="1"/>
                    <a:pt x="0" y="225"/>
                    <a:pt x="0" y="501"/>
                  </a:cubicBezTo>
                  <a:lnTo>
                    <a:pt x="0" y="665"/>
                  </a:lnTo>
                  <a:cubicBezTo>
                    <a:pt x="0" y="939"/>
                    <a:pt x="225" y="1165"/>
                    <a:pt x="500" y="1165"/>
                  </a:cubicBezTo>
                  <a:lnTo>
                    <a:pt x="738" y="1165"/>
                  </a:lnTo>
                  <a:cubicBezTo>
                    <a:pt x="758" y="823"/>
                    <a:pt x="788" y="320"/>
                    <a:pt x="805" y="4"/>
                  </a:cubicBezTo>
                  <a:cubicBezTo>
                    <a:pt x="791" y="1"/>
                    <a:pt x="782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1507030" y="1717743"/>
              <a:ext cx="35303" cy="51030"/>
            </a:xfrm>
            <a:custGeom>
              <a:avLst/>
              <a:gdLst/>
              <a:ahLst/>
              <a:cxnLst/>
              <a:rect l="l" t="t" r="r" b="b"/>
              <a:pathLst>
                <a:path w="806" h="1165" extrusionOk="0">
                  <a:moveTo>
                    <a:pt x="37" y="1"/>
                  </a:moveTo>
                  <a:cubicBezTo>
                    <a:pt x="24" y="1"/>
                    <a:pt x="14" y="1"/>
                    <a:pt x="0" y="4"/>
                  </a:cubicBezTo>
                  <a:cubicBezTo>
                    <a:pt x="17" y="319"/>
                    <a:pt x="47" y="822"/>
                    <a:pt x="67" y="1164"/>
                  </a:cubicBezTo>
                  <a:lnTo>
                    <a:pt x="305" y="1164"/>
                  </a:lnTo>
                  <a:cubicBezTo>
                    <a:pt x="581" y="1164"/>
                    <a:pt x="805" y="939"/>
                    <a:pt x="805" y="665"/>
                  </a:cubicBezTo>
                  <a:lnTo>
                    <a:pt x="805" y="500"/>
                  </a:lnTo>
                  <a:cubicBezTo>
                    <a:pt x="805" y="225"/>
                    <a:pt x="581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1397790" y="1622738"/>
              <a:ext cx="71394" cy="91197"/>
            </a:xfrm>
            <a:custGeom>
              <a:avLst/>
              <a:gdLst/>
              <a:ahLst/>
              <a:cxnLst/>
              <a:rect l="l" t="t" r="r" b="b"/>
              <a:pathLst>
                <a:path w="1630" h="2082" extrusionOk="0">
                  <a:moveTo>
                    <a:pt x="528" y="0"/>
                  </a:moveTo>
                  <a:cubicBezTo>
                    <a:pt x="109" y="0"/>
                    <a:pt x="0" y="631"/>
                    <a:pt x="130" y="966"/>
                  </a:cubicBezTo>
                  <a:cubicBezTo>
                    <a:pt x="211" y="1173"/>
                    <a:pt x="345" y="1354"/>
                    <a:pt x="476" y="1532"/>
                  </a:cubicBezTo>
                  <a:cubicBezTo>
                    <a:pt x="559" y="1643"/>
                    <a:pt x="640" y="1754"/>
                    <a:pt x="720" y="1865"/>
                  </a:cubicBezTo>
                  <a:cubicBezTo>
                    <a:pt x="761" y="1914"/>
                    <a:pt x="798" y="1968"/>
                    <a:pt x="848" y="2009"/>
                  </a:cubicBezTo>
                  <a:cubicBezTo>
                    <a:pt x="912" y="2059"/>
                    <a:pt x="989" y="2082"/>
                    <a:pt x="1068" y="2082"/>
                  </a:cubicBezTo>
                  <a:cubicBezTo>
                    <a:pt x="1236" y="2082"/>
                    <a:pt x="1413" y="1981"/>
                    <a:pt x="1502" y="1831"/>
                  </a:cubicBezTo>
                  <a:cubicBezTo>
                    <a:pt x="1629" y="1613"/>
                    <a:pt x="1606" y="1331"/>
                    <a:pt x="1525" y="1090"/>
                  </a:cubicBezTo>
                  <a:cubicBezTo>
                    <a:pt x="1411" y="744"/>
                    <a:pt x="1059" y="144"/>
                    <a:pt x="683" y="26"/>
                  </a:cubicBezTo>
                  <a:cubicBezTo>
                    <a:pt x="627" y="9"/>
                    <a:pt x="576" y="0"/>
                    <a:pt x="528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1446803" y="1730577"/>
              <a:ext cx="39858" cy="38371"/>
            </a:xfrm>
            <a:custGeom>
              <a:avLst/>
              <a:gdLst/>
              <a:ahLst/>
              <a:cxnLst/>
              <a:rect l="l" t="t" r="r" b="b"/>
              <a:pathLst>
                <a:path w="910" h="876" extrusionOk="0">
                  <a:moveTo>
                    <a:pt x="459" y="1"/>
                  </a:moveTo>
                  <a:cubicBezTo>
                    <a:pt x="447" y="1"/>
                    <a:pt x="435" y="1"/>
                    <a:pt x="423" y="2"/>
                  </a:cubicBezTo>
                  <a:cubicBezTo>
                    <a:pt x="182" y="19"/>
                    <a:pt x="1" y="231"/>
                    <a:pt x="21" y="472"/>
                  </a:cubicBezTo>
                  <a:cubicBezTo>
                    <a:pt x="37" y="700"/>
                    <a:pt x="231" y="876"/>
                    <a:pt x="459" y="876"/>
                  </a:cubicBezTo>
                  <a:cubicBezTo>
                    <a:pt x="469" y="876"/>
                    <a:pt x="479" y="875"/>
                    <a:pt x="490" y="875"/>
                  </a:cubicBezTo>
                  <a:cubicBezTo>
                    <a:pt x="731" y="855"/>
                    <a:pt x="909" y="643"/>
                    <a:pt x="892" y="405"/>
                  </a:cubicBezTo>
                  <a:cubicBezTo>
                    <a:pt x="873" y="175"/>
                    <a:pt x="682" y="1"/>
                    <a:pt x="459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811293" y="1601713"/>
              <a:ext cx="71350" cy="91241"/>
            </a:xfrm>
            <a:custGeom>
              <a:avLst/>
              <a:gdLst/>
              <a:ahLst/>
              <a:cxnLst/>
              <a:rect l="l" t="t" r="r" b="b"/>
              <a:pathLst>
                <a:path w="1629" h="2083" extrusionOk="0">
                  <a:moveTo>
                    <a:pt x="524" y="1"/>
                  </a:moveTo>
                  <a:cubicBezTo>
                    <a:pt x="108" y="1"/>
                    <a:pt x="0" y="632"/>
                    <a:pt x="129" y="966"/>
                  </a:cubicBezTo>
                  <a:cubicBezTo>
                    <a:pt x="210" y="1174"/>
                    <a:pt x="344" y="1355"/>
                    <a:pt x="475" y="1532"/>
                  </a:cubicBezTo>
                  <a:cubicBezTo>
                    <a:pt x="555" y="1644"/>
                    <a:pt x="639" y="1754"/>
                    <a:pt x="719" y="1865"/>
                  </a:cubicBezTo>
                  <a:cubicBezTo>
                    <a:pt x="756" y="1915"/>
                    <a:pt x="797" y="1969"/>
                    <a:pt x="847" y="2009"/>
                  </a:cubicBezTo>
                  <a:cubicBezTo>
                    <a:pt x="912" y="2060"/>
                    <a:pt x="989" y="2082"/>
                    <a:pt x="1068" y="2082"/>
                  </a:cubicBezTo>
                  <a:cubicBezTo>
                    <a:pt x="1235" y="2082"/>
                    <a:pt x="1411" y="1981"/>
                    <a:pt x="1498" y="1831"/>
                  </a:cubicBezTo>
                  <a:cubicBezTo>
                    <a:pt x="1629" y="1613"/>
                    <a:pt x="1601" y="1335"/>
                    <a:pt x="1524" y="1090"/>
                  </a:cubicBezTo>
                  <a:cubicBezTo>
                    <a:pt x="1411" y="745"/>
                    <a:pt x="1058" y="147"/>
                    <a:pt x="679" y="27"/>
                  </a:cubicBezTo>
                  <a:cubicBezTo>
                    <a:pt x="623" y="9"/>
                    <a:pt x="572" y="1"/>
                    <a:pt x="524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860262" y="1709596"/>
              <a:ext cx="39858" cy="38371"/>
            </a:xfrm>
            <a:custGeom>
              <a:avLst/>
              <a:gdLst/>
              <a:ahLst/>
              <a:cxnLst/>
              <a:rect l="l" t="t" r="r" b="b"/>
              <a:pathLst>
                <a:path w="910" h="876" extrusionOk="0">
                  <a:moveTo>
                    <a:pt x="456" y="1"/>
                  </a:moveTo>
                  <a:cubicBezTo>
                    <a:pt x="444" y="1"/>
                    <a:pt x="432" y="1"/>
                    <a:pt x="420" y="2"/>
                  </a:cubicBezTo>
                  <a:cubicBezTo>
                    <a:pt x="178" y="18"/>
                    <a:pt x="0" y="230"/>
                    <a:pt x="17" y="472"/>
                  </a:cubicBezTo>
                  <a:cubicBezTo>
                    <a:pt x="37" y="702"/>
                    <a:pt x="231" y="875"/>
                    <a:pt x="455" y="875"/>
                  </a:cubicBezTo>
                  <a:cubicBezTo>
                    <a:pt x="466" y="875"/>
                    <a:pt x="476" y="875"/>
                    <a:pt x="487" y="874"/>
                  </a:cubicBezTo>
                  <a:cubicBezTo>
                    <a:pt x="728" y="854"/>
                    <a:pt x="909" y="642"/>
                    <a:pt x="889" y="405"/>
                  </a:cubicBezTo>
                  <a:cubicBezTo>
                    <a:pt x="874" y="176"/>
                    <a:pt x="682" y="1"/>
                    <a:pt x="456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931352" y="1890453"/>
              <a:ext cx="91980" cy="34122"/>
            </a:xfrm>
            <a:custGeom>
              <a:avLst/>
              <a:gdLst/>
              <a:ahLst/>
              <a:cxnLst/>
              <a:rect l="l" t="t" r="r" b="b"/>
              <a:pathLst>
                <a:path w="2100" h="779" extrusionOk="0">
                  <a:moveTo>
                    <a:pt x="2012" y="1"/>
                  </a:moveTo>
                  <a:cubicBezTo>
                    <a:pt x="1982" y="1"/>
                    <a:pt x="1954" y="16"/>
                    <a:pt x="1942" y="45"/>
                  </a:cubicBezTo>
                  <a:cubicBezTo>
                    <a:pt x="1815" y="300"/>
                    <a:pt x="1577" y="501"/>
                    <a:pt x="1306" y="585"/>
                  </a:cubicBezTo>
                  <a:cubicBezTo>
                    <a:pt x="1212" y="614"/>
                    <a:pt x="1110" y="628"/>
                    <a:pt x="1005" y="628"/>
                  </a:cubicBezTo>
                  <a:cubicBezTo>
                    <a:pt x="672" y="628"/>
                    <a:pt x="314" y="480"/>
                    <a:pt x="159" y="169"/>
                  </a:cubicBezTo>
                  <a:cubicBezTo>
                    <a:pt x="144" y="143"/>
                    <a:pt x="116" y="126"/>
                    <a:pt x="88" y="126"/>
                  </a:cubicBezTo>
                  <a:cubicBezTo>
                    <a:pt x="77" y="126"/>
                    <a:pt x="65" y="129"/>
                    <a:pt x="55" y="135"/>
                  </a:cubicBezTo>
                  <a:cubicBezTo>
                    <a:pt x="15" y="155"/>
                    <a:pt x="1" y="199"/>
                    <a:pt x="18" y="240"/>
                  </a:cubicBezTo>
                  <a:cubicBezTo>
                    <a:pt x="205" y="608"/>
                    <a:pt x="621" y="779"/>
                    <a:pt x="1007" y="779"/>
                  </a:cubicBezTo>
                  <a:cubicBezTo>
                    <a:pt x="1128" y="779"/>
                    <a:pt x="1245" y="763"/>
                    <a:pt x="1352" y="732"/>
                  </a:cubicBezTo>
                  <a:cubicBezTo>
                    <a:pt x="1664" y="635"/>
                    <a:pt x="1936" y="404"/>
                    <a:pt x="2080" y="112"/>
                  </a:cubicBezTo>
                  <a:cubicBezTo>
                    <a:pt x="2100" y="75"/>
                    <a:pt x="2083" y="28"/>
                    <a:pt x="2047" y="8"/>
                  </a:cubicBezTo>
                  <a:cubicBezTo>
                    <a:pt x="2035" y="3"/>
                    <a:pt x="2024" y="1"/>
                    <a:pt x="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545639" y="1466366"/>
              <a:ext cx="71438" cy="51775"/>
            </a:xfrm>
            <a:custGeom>
              <a:avLst/>
              <a:gdLst/>
              <a:ahLst/>
              <a:cxnLst/>
              <a:rect l="l" t="t" r="r" b="b"/>
              <a:pathLst>
                <a:path w="1631" h="1182" extrusionOk="0">
                  <a:moveTo>
                    <a:pt x="1552" y="1"/>
                  </a:moveTo>
                  <a:cubicBezTo>
                    <a:pt x="1548" y="1"/>
                    <a:pt x="1544" y="1"/>
                    <a:pt x="1540" y="2"/>
                  </a:cubicBezTo>
                  <a:cubicBezTo>
                    <a:pt x="899" y="89"/>
                    <a:pt x="319" y="498"/>
                    <a:pt x="20" y="1068"/>
                  </a:cubicBezTo>
                  <a:cubicBezTo>
                    <a:pt x="0" y="1109"/>
                    <a:pt x="17" y="1155"/>
                    <a:pt x="54" y="1172"/>
                  </a:cubicBezTo>
                  <a:cubicBezTo>
                    <a:pt x="64" y="1179"/>
                    <a:pt x="77" y="1182"/>
                    <a:pt x="91" y="1182"/>
                  </a:cubicBezTo>
                  <a:cubicBezTo>
                    <a:pt x="118" y="1182"/>
                    <a:pt x="144" y="1169"/>
                    <a:pt x="158" y="1142"/>
                  </a:cubicBezTo>
                  <a:cubicBezTo>
                    <a:pt x="433" y="612"/>
                    <a:pt x="969" y="236"/>
                    <a:pt x="1560" y="156"/>
                  </a:cubicBezTo>
                  <a:cubicBezTo>
                    <a:pt x="1603" y="149"/>
                    <a:pt x="1630" y="112"/>
                    <a:pt x="1627" y="69"/>
                  </a:cubicBezTo>
                  <a:cubicBezTo>
                    <a:pt x="1621" y="29"/>
                    <a:pt x="1588" y="1"/>
                    <a:pt x="1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1320306" y="1466366"/>
              <a:ext cx="71438" cy="51775"/>
            </a:xfrm>
            <a:custGeom>
              <a:avLst/>
              <a:gdLst/>
              <a:ahLst/>
              <a:cxnLst/>
              <a:rect l="l" t="t" r="r" b="b"/>
              <a:pathLst>
                <a:path w="1631" h="1182" extrusionOk="0">
                  <a:moveTo>
                    <a:pt x="79" y="1"/>
                  </a:moveTo>
                  <a:cubicBezTo>
                    <a:pt x="41" y="1"/>
                    <a:pt x="11" y="29"/>
                    <a:pt x="4" y="69"/>
                  </a:cubicBezTo>
                  <a:cubicBezTo>
                    <a:pt x="1" y="112"/>
                    <a:pt x="28" y="149"/>
                    <a:pt x="72" y="156"/>
                  </a:cubicBezTo>
                  <a:cubicBezTo>
                    <a:pt x="662" y="236"/>
                    <a:pt x="1198" y="612"/>
                    <a:pt x="1473" y="1142"/>
                  </a:cubicBezTo>
                  <a:cubicBezTo>
                    <a:pt x="1487" y="1169"/>
                    <a:pt x="1513" y="1182"/>
                    <a:pt x="1540" y="1182"/>
                  </a:cubicBezTo>
                  <a:cubicBezTo>
                    <a:pt x="1553" y="1182"/>
                    <a:pt x="1564" y="1179"/>
                    <a:pt x="1577" y="1172"/>
                  </a:cubicBezTo>
                  <a:cubicBezTo>
                    <a:pt x="1614" y="1155"/>
                    <a:pt x="1631" y="1109"/>
                    <a:pt x="1610" y="1068"/>
                  </a:cubicBezTo>
                  <a:cubicBezTo>
                    <a:pt x="1312" y="498"/>
                    <a:pt x="732" y="89"/>
                    <a:pt x="92" y="2"/>
                  </a:cubicBezTo>
                  <a:cubicBezTo>
                    <a:pt x="87" y="1"/>
                    <a:pt x="8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1328716" y="906011"/>
              <a:ext cx="493976" cy="565753"/>
            </a:xfrm>
            <a:custGeom>
              <a:avLst/>
              <a:gdLst/>
              <a:ahLst/>
              <a:cxnLst/>
              <a:rect l="l" t="t" r="r" b="b"/>
              <a:pathLst>
                <a:path w="11278" h="12916" extrusionOk="0">
                  <a:moveTo>
                    <a:pt x="5641" y="1"/>
                  </a:moveTo>
                  <a:cubicBezTo>
                    <a:pt x="2525" y="1"/>
                    <a:pt x="0" y="2526"/>
                    <a:pt x="0" y="5638"/>
                  </a:cubicBezTo>
                  <a:cubicBezTo>
                    <a:pt x="0" y="7798"/>
                    <a:pt x="1214" y="9672"/>
                    <a:pt x="2998" y="10622"/>
                  </a:cubicBezTo>
                  <a:cubicBezTo>
                    <a:pt x="2432" y="11580"/>
                    <a:pt x="1603" y="12388"/>
                    <a:pt x="617" y="12916"/>
                  </a:cubicBezTo>
                  <a:cubicBezTo>
                    <a:pt x="1985" y="12687"/>
                    <a:pt x="3226" y="12040"/>
                    <a:pt x="4223" y="11097"/>
                  </a:cubicBezTo>
                  <a:cubicBezTo>
                    <a:pt x="4675" y="11215"/>
                    <a:pt x="5151" y="11279"/>
                    <a:pt x="5641" y="11279"/>
                  </a:cubicBezTo>
                  <a:cubicBezTo>
                    <a:pt x="8756" y="11279"/>
                    <a:pt x="11278" y="8754"/>
                    <a:pt x="11278" y="5638"/>
                  </a:cubicBezTo>
                  <a:cubicBezTo>
                    <a:pt x="11278" y="2526"/>
                    <a:pt x="8756" y="1"/>
                    <a:pt x="5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1493539" y="1090110"/>
              <a:ext cx="88695" cy="119274"/>
            </a:xfrm>
            <a:custGeom>
              <a:avLst/>
              <a:gdLst/>
              <a:ahLst/>
              <a:cxnLst/>
              <a:rect l="l" t="t" r="r" b="b"/>
              <a:pathLst>
                <a:path w="2025" h="2723" extrusionOk="0">
                  <a:moveTo>
                    <a:pt x="0" y="0"/>
                  </a:moveTo>
                  <a:lnTo>
                    <a:pt x="0" y="2723"/>
                  </a:lnTo>
                  <a:lnTo>
                    <a:pt x="352" y="2723"/>
                  </a:lnTo>
                  <a:lnTo>
                    <a:pt x="352" y="1445"/>
                  </a:lnTo>
                  <a:lnTo>
                    <a:pt x="1670" y="1445"/>
                  </a:lnTo>
                  <a:lnTo>
                    <a:pt x="1670" y="2723"/>
                  </a:lnTo>
                  <a:lnTo>
                    <a:pt x="2025" y="2723"/>
                  </a:lnTo>
                  <a:lnTo>
                    <a:pt x="2025" y="0"/>
                  </a:lnTo>
                  <a:lnTo>
                    <a:pt x="1670" y="0"/>
                  </a:lnTo>
                  <a:lnTo>
                    <a:pt x="1670" y="1140"/>
                  </a:lnTo>
                  <a:lnTo>
                    <a:pt x="352" y="114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1608955" y="1090110"/>
              <a:ext cx="15330" cy="119274"/>
            </a:xfrm>
            <a:custGeom>
              <a:avLst/>
              <a:gdLst/>
              <a:ahLst/>
              <a:cxnLst/>
              <a:rect l="l" t="t" r="r" b="b"/>
              <a:pathLst>
                <a:path w="350" h="2723" extrusionOk="0">
                  <a:moveTo>
                    <a:pt x="1" y="0"/>
                  </a:moveTo>
                  <a:lnTo>
                    <a:pt x="1" y="2723"/>
                  </a:lnTo>
                  <a:lnTo>
                    <a:pt x="349" y="2723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1647632" y="1090110"/>
              <a:ext cx="20849" cy="121202"/>
            </a:xfrm>
            <a:custGeom>
              <a:avLst/>
              <a:gdLst/>
              <a:ahLst/>
              <a:cxnLst/>
              <a:rect l="l" t="t" r="r" b="b"/>
              <a:pathLst>
                <a:path w="476" h="2767" extrusionOk="0">
                  <a:moveTo>
                    <a:pt x="47" y="0"/>
                  </a:moveTo>
                  <a:lnTo>
                    <a:pt x="101" y="1938"/>
                  </a:lnTo>
                  <a:lnTo>
                    <a:pt x="375" y="1938"/>
                  </a:lnTo>
                  <a:lnTo>
                    <a:pt x="432" y="0"/>
                  </a:lnTo>
                  <a:close/>
                  <a:moveTo>
                    <a:pt x="237" y="2267"/>
                  </a:moveTo>
                  <a:cubicBezTo>
                    <a:pt x="101" y="2267"/>
                    <a:pt x="0" y="2370"/>
                    <a:pt x="0" y="2518"/>
                  </a:cubicBezTo>
                  <a:cubicBezTo>
                    <a:pt x="0" y="2659"/>
                    <a:pt x="97" y="2766"/>
                    <a:pt x="237" y="2766"/>
                  </a:cubicBezTo>
                  <a:cubicBezTo>
                    <a:pt x="386" y="2766"/>
                    <a:pt x="476" y="2659"/>
                    <a:pt x="476" y="2518"/>
                  </a:cubicBezTo>
                  <a:cubicBezTo>
                    <a:pt x="476" y="2370"/>
                    <a:pt x="386" y="2267"/>
                    <a:pt x="237" y="2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480419" y="1229487"/>
              <a:ext cx="119311" cy="116777"/>
            </a:xfrm>
            <a:custGeom>
              <a:avLst/>
              <a:gdLst/>
              <a:ahLst/>
              <a:cxnLst/>
              <a:rect l="l" t="t" r="r" b="b"/>
              <a:pathLst>
                <a:path w="2724" h="2666" extrusionOk="0">
                  <a:moveTo>
                    <a:pt x="1362" y="1"/>
                  </a:moveTo>
                  <a:cubicBezTo>
                    <a:pt x="1313" y="1"/>
                    <a:pt x="1265" y="29"/>
                    <a:pt x="1248" y="84"/>
                  </a:cubicBezTo>
                  <a:lnTo>
                    <a:pt x="1000" y="926"/>
                  </a:lnTo>
                  <a:cubicBezTo>
                    <a:pt x="993" y="946"/>
                    <a:pt x="977" y="966"/>
                    <a:pt x="953" y="973"/>
                  </a:cubicBezTo>
                  <a:lnTo>
                    <a:pt x="111" y="1221"/>
                  </a:lnTo>
                  <a:cubicBezTo>
                    <a:pt x="0" y="1254"/>
                    <a:pt x="0" y="1412"/>
                    <a:pt x="111" y="1446"/>
                  </a:cubicBezTo>
                  <a:lnTo>
                    <a:pt x="953" y="1694"/>
                  </a:lnTo>
                  <a:cubicBezTo>
                    <a:pt x="977" y="1700"/>
                    <a:pt x="993" y="1717"/>
                    <a:pt x="1000" y="1741"/>
                  </a:cubicBezTo>
                  <a:lnTo>
                    <a:pt x="1248" y="2582"/>
                  </a:lnTo>
                  <a:cubicBezTo>
                    <a:pt x="1265" y="2638"/>
                    <a:pt x="1313" y="2666"/>
                    <a:pt x="1362" y="2666"/>
                  </a:cubicBezTo>
                  <a:cubicBezTo>
                    <a:pt x="1410" y="2666"/>
                    <a:pt x="1457" y="2638"/>
                    <a:pt x="1472" y="2582"/>
                  </a:cubicBezTo>
                  <a:lnTo>
                    <a:pt x="1724" y="1741"/>
                  </a:lnTo>
                  <a:cubicBezTo>
                    <a:pt x="1731" y="1717"/>
                    <a:pt x="1748" y="1700"/>
                    <a:pt x="1768" y="1694"/>
                  </a:cubicBezTo>
                  <a:lnTo>
                    <a:pt x="2613" y="1446"/>
                  </a:lnTo>
                  <a:cubicBezTo>
                    <a:pt x="2724" y="1412"/>
                    <a:pt x="2724" y="1254"/>
                    <a:pt x="2613" y="1221"/>
                  </a:cubicBezTo>
                  <a:lnTo>
                    <a:pt x="1768" y="973"/>
                  </a:lnTo>
                  <a:cubicBezTo>
                    <a:pt x="1748" y="966"/>
                    <a:pt x="1731" y="946"/>
                    <a:pt x="1724" y="926"/>
                  </a:cubicBezTo>
                  <a:lnTo>
                    <a:pt x="1472" y="84"/>
                  </a:lnTo>
                  <a:cubicBezTo>
                    <a:pt x="1457" y="29"/>
                    <a:pt x="141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277707" y="1723219"/>
              <a:ext cx="119311" cy="116909"/>
            </a:xfrm>
            <a:custGeom>
              <a:avLst/>
              <a:gdLst/>
              <a:ahLst/>
              <a:cxnLst/>
              <a:rect l="l" t="t" r="r" b="b"/>
              <a:pathLst>
                <a:path w="2724" h="2669" extrusionOk="0">
                  <a:moveTo>
                    <a:pt x="1360" y="1"/>
                  </a:moveTo>
                  <a:cubicBezTo>
                    <a:pt x="1313" y="1"/>
                    <a:pt x="1265" y="28"/>
                    <a:pt x="1248" y="83"/>
                  </a:cubicBezTo>
                  <a:lnTo>
                    <a:pt x="1000" y="925"/>
                  </a:lnTo>
                  <a:cubicBezTo>
                    <a:pt x="994" y="948"/>
                    <a:pt x="977" y="965"/>
                    <a:pt x="953" y="972"/>
                  </a:cubicBezTo>
                  <a:lnTo>
                    <a:pt x="111" y="1221"/>
                  </a:lnTo>
                  <a:cubicBezTo>
                    <a:pt x="0" y="1254"/>
                    <a:pt x="0" y="1415"/>
                    <a:pt x="111" y="1445"/>
                  </a:cubicBezTo>
                  <a:lnTo>
                    <a:pt x="953" y="1696"/>
                  </a:lnTo>
                  <a:cubicBezTo>
                    <a:pt x="977" y="1703"/>
                    <a:pt x="994" y="1720"/>
                    <a:pt x="1000" y="1740"/>
                  </a:cubicBezTo>
                  <a:lnTo>
                    <a:pt x="1248" y="2585"/>
                  </a:lnTo>
                  <a:cubicBezTo>
                    <a:pt x="1265" y="2640"/>
                    <a:pt x="1313" y="2668"/>
                    <a:pt x="1360" y="2668"/>
                  </a:cubicBezTo>
                  <a:cubicBezTo>
                    <a:pt x="1408" y="2668"/>
                    <a:pt x="1456" y="2640"/>
                    <a:pt x="1472" y="2585"/>
                  </a:cubicBezTo>
                  <a:lnTo>
                    <a:pt x="1724" y="1740"/>
                  </a:lnTo>
                  <a:cubicBezTo>
                    <a:pt x="1731" y="1720"/>
                    <a:pt x="1748" y="1703"/>
                    <a:pt x="1768" y="1696"/>
                  </a:cubicBezTo>
                  <a:lnTo>
                    <a:pt x="2610" y="1445"/>
                  </a:lnTo>
                  <a:cubicBezTo>
                    <a:pt x="2724" y="1415"/>
                    <a:pt x="2724" y="1254"/>
                    <a:pt x="2610" y="1221"/>
                  </a:cubicBezTo>
                  <a:lnTo>
                    <a:pt x="1768" y="972"/>
                  </a:lnTo>
                  <a:cubicBezTo>
                    <a:pt x="1748" y="965"/>
                    <a:pt x="1731" y="948"/>
                    <a:pt x="1724" y="925"/>
                  </a:cubicBezTo>
                  <a:lnTo>
                    <a:pt x="1472" y="83"/>
                  </a:lnTo>
                  <a:cubicBezTo>
                    <a:pt x="1456" y="28"/>
                    <a:pt x="1408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903757" y="2283748"/>
              <a:ext cx="119311" cy="116734"/>
            </a:xfrm>
            <a:custGeom>
              <a:avLst/>
              <a:gdLst/>
              <a:ahLst/>
              <a:cxnLst/>
              <a:rect l="l" t="t" r="r" b="b"/>
              <a:pathLst>
                <a:path w="2724" h="2665" extrusionOk="0">
                  <a:moveTo>
                    <a:pt x="1363" y="1"/>
                  </a:moveTo>
                  <a:cubicBezTo>
                    <a:pt x="1316" y="1"/>
                    <a:pt x="1268" y="28"/>
                    <a:pt x="1251" y="83"/>
                  </a:cubicBezTo>
                  <a:lnTo>
                    <a:pt x="999" y="925"/>
                  </a:lnTo>
                  <a:cubicBezTo>
                    <a:pt x="993" y="949"/>
                    <a:pt x="976" y="966"/>
                    <a:pt x="956" y="972"/>
                  </a:cubicBezTo>
                  <a:lnTo>
                    <a:pt x="114" y="1221"/>
                  </a:lnTo>
                  <a:cubicBezTo>
                    <a:pt x="1" y="1254"/>
                    <a:pt x="1" y="1411"/>
                    <a:pt x="114" y="1445"/>
                  </a:cubicBezTo>
                  <a:lnTo>
                    <a:pt x="956" y="1693"/>
                  </a:lnTo>
                  <a:cubicBezTo>
                    <a:pt x="976" y="1700"/>
                    <a:pt x="993" y="1716"/>
                    <a:pt x="999" y="1740"/>
                  </a:cubicBezTo>
                  <a:lnTo>
                    <a:pt x="1251" y="2582"/>
                  </a:lnTo>
                  <a:cubicBezTo>
                    <a:pt x="1268" y="2637"/>
                    <a:pt x="1316" y="2665"/>
                    <a:pt x="1363" y="2665"/>
                  </a:cubicBezTo>
                  <a:cubicBezTo>
                    <a:pt x="1411" y="2665"/>
                    <a:pt x="1459" y="2637"/>
                    <a:pt x="1476" y="2582"/>
                  </a:cubicBezTo>
                  <a:lnTo>
                    <a:pt x="1724" y="1740"/>
                  </a:lnTo>
                  <a:cubicBezTo>
                    <a:pt x="1731" y="1716"/>
                    <a:pt x="1747" y="1700"/>
                    <a:pt x="1771" y="1693"/>
                  </a:cubicBezTo>
                  <a:lnTo>
                    <a:pt x="2612" y="1445"/>
                  </a:lnTo>
                  <a:cubicBezTo>
                    <a:pt x="2723" y="1411"/>
                    <a:pt x="2723" y="1254"/>
                    <a:pt x="2612" y="1221"/>
                  </a:cubicBezTo>
                  <a:lnTo>
                    <a:pt x="1771" y="972"/>
                  </a:lnTo>
                  <a:cubicBezTo>
                    <a:pt x="1747" y="966"/>
                    <a:pt x="1731" y="949"/>
                    <a:pt x="1724" y="925"/>
                  </a:cubicBezTo>
                  <a:lnTo>
                    <a:pt x="1476" y="83"/>
                  </a:lnTo>
                  <a:cubicBezTo>
                    <a:pt x="1459" y="28"/>
                    <a:pt x="1411" y="1"/>
                    <a:pt x="1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1077954" y="1053667"/>
              <a:ext cx="119355" cy="116865"/>
            </a:xfrm>
            <a:custGeom>
              <a:avLst/>
              <a:gdLst/>
              <a:ahLst/>
              <a:cxnLst/>
              <a:rect l="l" t="t" r="r" b="b"/>
              <a:pathLst>
                <a:path w="2725" h="2668" extrusionOk="0">
                  <a:moveTo>
                    <a:pt x="1361" y="1"/>
                  </a:moveTo>
                  <a:cubicBezTo>
                    <a:pt x="1313" y="1"/>
                    <a:pt x="1265" y="28"/>
                    <a:pt x="1248" y="84"/>
                  </a:cubicBezTo>
                  <a:lnTo>
                    <a:pt x="1000" y="925"/>
                  </a:lnTo>
                  <a:cubicBezTo>
                    <a:pt x="994" y="949"/>
                    <a:pt x="977" y="966"/>
                    <a:pt x="953" y="973"/>
                  </a:cubicBezTo>
                  <a:lnTo>
                    <a:pt x="112" y="1221"/>
                  </a:lnTo>
                  <a:cubicBezTo>
                    <a:pt x="0" y="1255"/>
                    <a:pt x="0" y="1412"/>
                    <a:pt x="112" y="1445"/>
                  </a:cubicBezTo>
                  <a:lnTo>
                    <a:pt x="953" y="1697"/>
                  </a:lnTo>
                  <a:cubicBezTo>
                    <a:pt x="977" y="1704"/>
                    <a:pt x="994" y="1721"/>
                    <a:pt x="1000" y="1741"/>
                  </a:cubicBezTo>
                  <a:lnTo>
                    <a:pt x="1248" y="2583"/>
                  </a:lnTo>
                  <a:cubicBezTo>
                    <a:pt x="1265" y="2639"/>
                    <a:pt x="1313" y="2668"/>
                    <a:pt x="1361" y="2668"/>
                  </a:cubicBezTo>
                  <a:cubicBezTo>
                    <a:pt x="1408" y="2668"/>
                    <a:pt x="1456" y="2639"/>
                    <a:pt x="1473" y="2583"/>
                  </a:cubicBezTo>
                  <a:lnTo>
                    <a:pt x="1724" y="1741"/>
                  </a:lnTo>
                  <a:cubicBezTo>
                    <a:pt x="1731" y="1721"/>
                    <a:pt x="1748" y="1704"/>
                    <a:pt x="1768" y="1697"/>
                  </a:cubicBezTo>
                  <a:lnTo>
                    <a:pt x="2610" y="1445"/>
                  </a:lnTo>
                  <a:cubicBezTo>
                    <a:pt x="2724" y="1412"/>
                    <a:pt x="2724" y="1255"/>
                    <a:pt x="2610" y="1221"/>
                  </a:cubicBezTo>
                  <a:lnTo>
                    <a:pt x="1768" y="973"/>
                  </a:lnTo>
                  <a:cubicBezTo>
                    <a:pt x="1748" y="966"/>
                    <a:pt x="1731" y="949"/>
                    <a:pt x="1724" y="925"/>
                  </a:cubicBezTo>
                  <a:lnTo>
                    <a:pt x="1473" y="84"/>
                  </a:lnTo>
                  <a:cubicBezTo>
                    <a:pt x="1456" y="28"/>
                    <a:pt x="1408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526565" y="1794922"/>
              <a:ext cx="119311" cy="116865"/>
            </a:xfrm>
            <a:custGeom>
              <a:avLst/>
              <a:gdLst/>
              <a:ahLst/>
              <a:cxnLst/>
              <a:rect l="l" t="t" r="r" b="b"/>
              <a:pathLst>
                <a:path w="2724" h="2668" extrusionOk="0">
                  <a:moveTo>
                    <a:pt x="1360" y="1"/>
                  </a:moveTo>
                  <a:cubicBezTo>
                    <a:pt x="1312" y="1"/>
                    <a:pt x="1265" y="29"/>
                    <a:pt x="1248" y="87"/>
                  </a:cubicBezTo>
                  <a:lnTo>
                    <a:pt x="1000" y="928"/>
                  </a:lnTo>
                  <a:cubicBezTo>
                    <a:pt x="993" y="948"/>
                    <a:pt x="976" y="965"/>
                    <a:pt x="953" y="972"/>
                  </a:cubicBezTo>
                  <a:lnTo>
                    <a:pt x="111" y="1223"/>
                  </a:lnTo>
                  <a:cubicBezTo>
                    <a:pt x="0" y="1257"/>
                    <a:pt x="0" y="1415"/>
                    <a:pt x="111" y="1448"/>
                  </a:cubicBezTo>
                  <a:lnTo>
                    <a:pt x="953" y="1696"/>
                  </a:lnTo>
                  <a:cubicBezTo>
                    <a:pt x="976" y="1703"/>
                    <a:pt x="993" y="1720"/>
                    <a:pt x="1000" y="1743"/>
                  </a:cubicBezTo>
                  <a:lnTo>
                    <a:pt x="1248" y="2585"/>
                  </a:lnTo>
                  <a:cubicBezTo>
                    <a:pt x="1265" y="2640"/>
                    <a:pt x="1312" y="2668"/>
                    <a:pt x="1360" y="2668"/>
                  </a:cubicBezTo>
                  <a:cubicBezTo>
                    <a:pt x="1408" y="2668"/>
                    <a:pt x="1456" y="2640"/>
                    <a:pt x="1472" y="2585"/>
                  </a:cubicBezTo>
                  <a:lnTo>
                    <a:pt x="1724" y="1743"/>
                  </a:lnTo>
                  <a:cubicBezTo>
                    <a:pt x="1727" y="1720"/>
                    <a:pt x="1747" y="1703"/>
                    <a:pt x="1768" y="1696"/>
                  </a:cubicBezTo>
                  <a:lnTo>
                    <a:pt x="2609" y="1448"/>
                  </a:lnTo>
                  <a:cubicBezTo>
                    <a:pt x="2724" y="1415"/>
                    <a:pt x="2724" y="1257"/>
                    <a:pt x="2609" y="1223"/>
                  </a:cubicBezTo>
                  <a:lnTo>
                    <a:pt x="1768" y="972"/>
                  </a:lnTo>
                  <a:cubicBezTo>
                    <a:pt x="1747" y="965"/>
                    <a:pt x="1727" y="948"/>
                    <a:pt x="1724" y="928"/>
                  </a:cubicBezTo>
                  <a:lnTo>
                    <a:pt x="1472" y="87"/>
                  </a:lnTo>
                  <a:cubicBezTo>
                    <a:pt x="1456" y="29"/>
                    <a:pt x="1408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4" name="Google Shape;1624;p26"/>
          <p:cNvSpPr/>
          <p:nvPr/>
        </p:nvSpPr>
        <p:spPr>
          <a:xfrm>
            <a:off x="7663928" y="1770978"/>
            <a:ext cx="195072" cy="191062"/>
          </a:xfrm>
          <a:custGeom>
            <a:avLst/>
            <a:gdLst/>
            <a:ahLst/>
            <a:cxnLst/>
            <a:rect l="l" t="t" r="r" b="b"/>
            <a:pathLst>
              <a:path w="2724" h="2668" extrusionOk="0">
                <a:moveTo>
                  <a:pt x="1360" y="1"/>
                </a:moveTo>
                <a:cubicBezTo>
                  <a:pt x="1312" y="1"/>
                  <a:pt x="1265" y="29"/>
                  <a:pt x="1248" y="87"/>
                </a:cubicBezTo>
                <a:lnTo>
                  <a:pt x="1000" y="928"/>
                </a:lnTo>
                <a:cubicBezTo>
                  <a:pt x="993" y="948"/>
                  <a:pt x="976" y="965"/>
                  <a:pt x="953" y="972"/>
                </a:cubicBezTo>
                <a:lnTo>
                  <a:pt x="111" y="1223"/>
                </a:lnTo>
                <a:cubicBezTo>
                  <a:pt x="0" y="1257"/>
                  <a:pt x="0" y="1415"/>
                  <a:pt x="111" y="1448"/>
                </a:cubicBezTo>
                <a:lnTo>
                  <a:pt x="953" y="1696"/>
                </a:lnTo>
                <a:cubicBezTo>
                  <a:pt x="976" y="1703"/>
                  <a:pt x="993" y="1720"/>
                  <a:pt x="1000" y="1743"/>
                </a:cubicBezTo>
                <a:lnTo>
                  <a:pt x="1248" y="2585"/>
                </a:lnTo>
                <a:cubicBezTo>
                  <a:pt x="1265" y="2640"/>
                  <a:pt x="1312" y="2668"/>
                  <a:pt x="1360" y="2668"/>
                </a:cubicBezTo>
                <a:cubicBezTo>
                  <a:pt x="1408" y="2668"/>
                  <a:pt x="1456" y="2640"/>
                  <a:pt x="1472" y="2585"/>
                </a:cubicBezTo>
                <a:lnTo>
                  <a:pt x="1724" y="1743"/>
                </a:lnTo>
                <a:cubicBezTo>
                  <a:pt x="1727" y="1720"/>
                  <a:pt x="1747" y="1703"/>
                  <a:pt x="1768" y="1696"/>
                </a:cubicBezTo>
                <a:lnTo>
                  <a:pt x="2609" y="1448"/>
                </a:lnTo>
                <a:cubicBezTo>
                  <a:pt x="2724" y="1415"/>
                  <a:pt x="2724" y="1257"/>
                  <a:pt x="2609" y="1223"/>
                </a:cubicBezTo>
                <a:lnTo>
                  <a:pt x="1768" y="972"/>
                </a:lnTo>
                <a:cubicBezTo>
                  <a:pt x="1747" y="965"/>
                  <a:pt x="1727" y="948"/>
                  <a:pt x="1724" y="928"/>
                </a:cubicBezTo>
                <a:lnTo>
                  <a:pt x="1472" y="87"/>
                </a:lnTo>
                <a:cubicBezTo>
                  <a:pt x="1456" y="29"/>
                  <a:pt x="1408" y="1"/>
                  <a:pt x="1360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3781;p51">
            <a:extLst>
              <a:ext uri="{FF2B5EF4-FFF2-40B4-BE49-F238E27FC236}">
                <a16:creationId xmlns:a16="http://schemas.microsoft.com/office/drawing/2014/main" id="{371EB83A-42E6-4D40-8434-17C8047B6D81}"/>
              </a:ext>
            </a:extLst>
          </p:cNvPr>
          <p:cNvGrpSpPr/>
          <p:nvPr/>
        </p:nvGrpSpPr>
        <p:grpSpPr>
          <a:xfrm>
            <a:off x="850115" y="1482232"/>
            <a:ext cx="1182732" cy="1182732"/>
            <a:chOff x="623688" y="3897313"/>
            <a:chExt cx="570900" cy="570900"/>
          </a:xfrm>
        </p:grpSpPr>
        <p:sp>
          <p:nvSpPr>
            <p:cNvPr id="97" name="Google Shape;3782;p51">
              <a:extLst>
                <a:ext uri="{FF2B5EF4-FFF2-40B4-BE49-F238E27FC236}">
                  <a16:creationId xmlns:a16="http://schemas.microsoft.com/office/drawing/2014/main" id="{7641844A-5AAA-4101-B9FC-EFCF899D9C10}"/>
                </a:ext>
              </a:extLst>
            </p:cNvPr>
            <p:cNvSpPr/>
            <p:nvPr/>
          </p:nvSpPr>
          <p:spPr>
            <a:xfrm>
              <a:off x="623688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" name="Google Shape;3783;p51">
              <a:extLst>
                <a:ext uri="{FF2B5EF4-FFF2-40B4-BE49-F238E27FC236}">
                  <a16:creationId xmlns:a16="http://schemas.microsoft.com/office/drawing/2014/main" id="{179EB653-09B3-4510-885F-8A6EEA25FED7}"/>
                </a:ext>
              </a:extLst>
            </p:cNvPr>
            <p:cNvGrpSpPr/>
            <p:nvPr/>
          </p:nvGrpSpPr>
          <p:grpSpPr>
            <a:xfrm>
              <a:off x="727474" y="3997384"/>
              <a:ext cx="363328" cy="370756"/>
              <a:chOff x="773853" y="3503849"/>
              <a:chExt cx="363328" cy="370756"/>
            </a:xfrm>
          </p:grpSpPr>
          <p:sp>
            <p:nvSpPr>
              <p:cNvPr id="99" name="Google Shape;3784;p51">
                <a:extLst>
                  <a:ext uri="{FF2B5EF4-FFF2-40B4-BE49-F238E27FC236}">
                    <a16:creationId xmlns:a16="http://schemas.microsoft.com/office/drawing/2014/main" id="{AA3D6424-94AB-4605-A51D-1C925923C566}"/>
                  </a:ext>
                </a:extLst>
              </p:cNvPr>
              <p:cNvSpPr/>
              <p:nvPr/>
            </p:nvSpPr>
            <p:spPr>
              <a:xfrm>
                <a:off x="782533" y="3707892"/>
                <a:ext cx="97194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5231" extrusionOk="0">
                    <a:moveTo>
                      <a:pt x="1142" y="0"/>
                    </a:moveTo>
                    <a:lnTo>
                      <a:pt x="1" y="595"/>
                    </a:lnTo>
                    <a:lnTo>
                      <a:pt x="2423" y="5231"/>
                    </a:lnTo>
                    <a:lnTo>
                      <a:pt x="3572" y="4629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785;p51">
                <a:extLst>
                  <a:ext uri="{FF2B5EF4-FFF2-40B4-BE49-F238E27FC236}">
                    <a16:creationId xmlns:a16="http://schemas.microsoft.com/office/drawing/2014/main" id="{315FE644-2C00-4155-ADB0-32571F9270D3}"/>
                  </a:ext>
                </a:extLst>
              </p:cNvPr>
              <p:cNvSpPr/>
              <p:nvPr/>
            </p:nvSpPr>
            <p:spPr>
              <a:xfrm>
                <a:off x="782860" y="3549044"/>
                <a:ext cx="119751" cy="193708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7119" extrusionOk="0">
                    <a:moveTo>
                      <a:pt x="3241" y="1"/>
                    </a:moveTo>
                    <a:lnTo>
                      <a:pt x="0" y="6541"/>
                    </a:lnTo>
                    <a:lnTo>
                      <a:pt x="1154" y="7118"/>
                    </a:lnTo>
                    <a:lnTo>
                      <a:pt x="4401" y="572"/>
                    </a:lnTo>
                    <a:lnTo>
                      <a:pt x="32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786;p51">
                <a:extLst>
                  <a:ext uri="{FF2B5EF4-FFF2-40B4-BE49-F238E27FC236}">
                    <a16:creationId xmlns:a16="http://schemas.microsoft.com/office/drawing/2014/main" id="{30613C1C-EBEF-48EE-89A3-C3794DF25218}"/>
                  </a:ext>
                </a:extLst>
              </p:cNvPr>
              <p:cNvSpPr/>
              <p:nvPr/>
            </p:nvSpPr>
            <p:spPr>
              <a:xfrm>
                <a:off x="961326" y="3585151"/>
                <a:ext cx="95371" cy="74392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2734" extrusionOk="0">
                    <a:moveTo>
                      <a:pt x="1190" y="0"/>
                    </a:moveTo>
                    <a:cubicBezTo>
                      <a:pt x="831" y="0"/>
                      <a:pt x="482" y="186"/>
                      <a:pt x="289" y="519"/>
                    </a:cubicBezTo>
                    <a:cubicBezTo>
                      <a:pt x="0" y="1019"/>
                      <a:pt x="175" y="1656"/>
                      <a:pt x="674" y="1945"/>
                    </a:cubicBezTo>
                    <a:lnTo>
                      <a:pt x="1792" y="2594"/>
                    </a:lnTo>
                    <a:cubicBezTo>
                      <a:pt x="1955" y="2689"/>
                      <a:pt x="2133" y="2733"/>
                      <a:pt x="2309" y="2733"/>
                    </a:cubicBezTo>
                    <a:cubicBezTo>
                      <a:pt x="2670" y="2733"/>
                      <a:pt x="3022" y="2544"/>
                      <a:pt x="3216" y="2209"/>
                    </a:cubicBezTo>
                    <a:cubicBezTo>
                      <a:pt x="3505" y="1710"/>
                      <a:pt x="3330" y="1073"/>
                      <a:pt x="2831" y="785"/>
                    </a:cubicBezTo>
                    <a:lnTo>
                      <a:pt x="1713" y="141"/>
                    </a:lnTo>
                    <a:cubicBezTo>
                      <a:pt x="1548" y="46"/>
                      <a:pt x="1368" y="0"/>
                      <a:pt x="11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787;p51">
                <a:extLst>
                  <a:ext uri="{FF2B5EF4-FFF2-40B4-BE49-F238E27FC236}">
                    <a16:creationId xmlns:a16="http://schemas.microsoft.com/office/drawing/2014/main" id="{EB9B529C-1B08-4606-8A2C-38BC332B423B}"/>
                  </a:ext>
                </a:extLst>
              </p:cNvPr>
              <p:cNvSpPr/>
              <p:nvPr/>
            </p:nvSpPr>
            <p:spPr>
              <a:xfrm>
                <a:off x="836680" y="3503849"/>
                <a:ext cx="97493" cy="9499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3491" extrusionOk="0">
                    <a:moveTo>
                      <a:pt x="1668" y="1"/>
                    </a:moveTo>
                    <a:cubicBezTo>
                      <a:pt x="1347" y="1"/>
                      <a:pt x="1034" y="167"/>
                      <a:pt x="860" y="466"/>
                    </a:cubicBezTo>
                    <a:lnTo>
                      <a:pt x="253" y="1518"/>
                    </a:lnTo>
                    <a:cubicBezTo>
                      <a:pt x="0" y="1962"/>
                      <a:pt x="150" y="2528"/>
                      <a:pt x="595" y="2786"/>
                    </a:cubicBezTo>
                    <a:lnTo>
                      <a:pt x="1690" y="3418"/>
                    </a:lnTo>
                    <a:cubicBezTo>
                      <a:pt x="1776" y="3467"/>
                      <a:pt x="1870" y="3490"/>
                      <a:pt x="1963" y="3490"/>
                    </a:cubicBezTo>
                    <a:cubicBezTo>
                      <a:pt x="2154" y="3490"/>
                      <a:pt x="2341" y="3391"/>
                      <a:pt x="2447" y="3213"/>
                    </a:cubicBezTo>
                    <a:lnTo>
                      <a:pt x="3427" y="1512"/>
                    </a:lnTo>
                    <a:cubicBezTo>
                      <a:pt x="3583" y="1248"/>
                      <a:pt x="3493" y="910"/>
                      <a:pt x="3228" y="760"/>
                    </a:cubicBezTo>
                    <a:lnTo>
                      <a:pt x="2128" y="123"/>
                    </a:lnTo>
                    <a:cubicBezTo>
                      <a:pt x="1983" y="40"/>
                      <a:pt x="1825" y="1"/>
                      <a:pt x="16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788;p51">
                <a:extLst>
                  <a:ext uri="{FF2B5EF4-FFF2-40B4-BE49-F238E27FC236}">
                    <a16:creationId xmlns:a16="http://schemas.microsoft.com/office/drawing/2014/main" id="{541AE849-85F6-4E05-A8D1-92A28F9256B1}"/>
                  </a:ext>
                </a:extLst>
              </p:cNvPr>
              <p:cNvSpPr/>
              <p:nvPr/>
            </p:nvSpPr>
            <p:spPr>
              <a:xfrm>
                <a:off x="871018" y="3524365"/>
                <a:ext cx="172784" cy="15819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814" extrusionOk="0">
                    <a:moveTo>
                      <a:pt x="3047" y="1"/>
                    </a:moveTo>
                    <a:cubicBezTo>
                      <a:pt x="2050" y="1"/>
                      <a:pt x="1185" y="392"/>
                      <a:pt x="752" y="1143"/>
                    </a:cubicBezTo>
                    <a:cubicBezTo>
                      <a:pt x="1" y="2447"/>
                      <a:pt x="836" y="4340"/>
                      <a:pt x="2622" y="5369"/>
                    </a:cubicBezTo>
                    <a:cubicBezTo>
                      <a:pt x="2934" y="5549"/>
                      <a:pt x="3253" y="5688"/>
                      <a:pt x="3572" y="5796"/>
                    </a:cubicBezTo>
                    <a:cubicBezTo>
                      <a:pt x="3608" y="5808"/>
                      <a:pt x="3645" y="5814"/>
                      <a:pt x="3681" y="5814"/>
                    </a:cubicBezTo>
                    <a:cubicBezTo>
                      <a:pt x="3809" y="5814"/>
                      <a:pt x="3933" y="5745"/>
                      <a:pt x="3999" y="5633"/>
                    </a:cubicBezTo>
                    <a:lnTo>
                      <a:pt x="6265" y="1713"/>
                    </a:lnTo>
                    <a:cubicBezTo>
                      <a:pt x="6349" y="1563"/>
                      <a:pt x="6319" y="1377"/>
                      <a:pt x="6186" y="1257"/>
                    </a:cubicBezTo>
                    <a:cubicBezTo>
                      <a:pt x="5941" y="1035"/>
                      <a:pt x="5658" y="830"/>
                      <a:pt x="5345" y="650"/>
                    </a:cubicBezTo>
                    <a:cubicBezTo>
                      <a:pt x="4588" y="213"/>
                      <a:pt x="3781" y="1"/>
                      <a:pt x="30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789;p51">
                <a:extLst>
                  <a:ext uri="{FF2B5EF4-FFF2-40B4-BE49-F238E27FC236}">
                    <a16:creationId xmlns:a16="http://schemas.microsoft.com/office/drawing/2014/main" id="{C6E752C4-0F84-412F-AF4F-8ACD7EA653CA}"/>
                  </a:ext>
                </a:extLst>
              </p:cNvPr>
              <p:cNvSpPr/>
              <p:nvPr/>
            </p:nvSpPr>
            <p:spPr>
              <a:xfrm>
                <a:off x="871018" y="3524365"/>
                <a:ext cx="172784" cy="15819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814" extrusionOk="0">
                    <a:moveTo>
                      <a:pt x="3047" y="1"/>
                    </a:moveTo>
                    <a:cubicBezTo>
                      <a:pt x="2050" y="1"/>
                      <a:pt x="1185" y="392"/>
                      <a:pt x="752" y="1143"/>
                    </a:cubicBezTo>
                    <a:lnTo>
                      <a:pt x="752" y="1143"/>
                    </a:lnTo>
                    <a:cubicBezTo>
                      <a:pt x="1057" y="616"/>
                      <a:pt x="1668" y="340"/>
                      <a:pt x="2371" y="340"/>
                    </a:cubicBezTo>
                    <a:cubicBezTo>
                      <a:pt x="2886" y="340"/>
                      <a:pt x="3451" y="489"/>
                      <a:pt x="3980" y="794"/>
                    </a:cubicBezTo>
                    <a:cubicBezTo>
                      <a:pt x="4202" y="920"/>
                      <a:pt x="4401" y="1064"/>
                      <a:pt x="4576" y="1227"/>
                    </a:cubicBezTo>
                    <a:cubicBezTo>
                      <a:pt x="4665" y="1305"/>
                      <a:pt x="4690" y="1437"/>
                      <a:pt x="4629" y="1546"/>
                    </a:cubicBezTo>
                    <a:lnTo>
                      <a:pt x="3036" y="4299"/>
                    </a:lnTo>
                    <a:cubicBezTo>
                      <a:pt x="2990" y="4381"/>
                      <a:pt x="2906" y="4425"/>
                      <a:pt x="2818" y="4425"/>
                    </a:cubicBezTo>
                    <a:cubicBezTo>
                      <a:pt x="2791" y="4425"/>
                      <a:pt x="2763" y="4421"/>
                      <a:pt x="2736" y="4413"/>
                    </a:cubicBezTo>
                    <a:cubicBezTo>
                      <a:pt x="2507" y="4340"/>
                      <a:pt x="2285" y="4238"/>
                      <a:pt x="2068" y="4112"/>
                    </a:cubicBezTo>
                    <a:cubicBezTo>
                      <a:pt x="812" y="3391"/>
                      <a:pt x="223" y="2062"/>
                      <a:pt x="752" y="1143"/>
                    </a:cubicBezTo>
                    <a:lnTo>
                      <a:pt x="752" y="1143"/>
                    </a:lnTo>
                    <a:cubicBezTo>
                      <a:pt x="1" y="2447"/>
                      <a:pt x="836" y="4340"/>
                      <a:pt x="2622" y="5369"/>
                    </a:cubicBezTo>
                    <a:cubicBezTo>
                      <a:pt x="2934" y="5549"/>
                      <a:pt x="3253" y="5688"/>
                      <a:pt x="3572" y="5796"/>
                    </a:cubicBezTo>
                    <a:cubicBezTo>
                      <a:pt x="3608" y="5808"/>
                      <a:pt x="3645" y="5814"/>
                      <a:pt x="3681" y="5814"/>
                    </a:cubicBezTo>
                    <a:cubicBezTo>
                      <a:pt x="3809" y="5814"/>
                      <a:pt x="3933" y="5745"/>
                      <a:pt x="3999" y="5633"/>
                    </a:cubicBezTo>
                    <a:lnTo>
                      <a:pt x="6265" y="1713"/>
                    </a:lnTo>
                    <a:cubicBezTo>
                      <a:pt x="6349" y="1563"/>
                      <a:pt x="6319" y="1377"/>
                      <a:pt x="6186" y="1257"/>
                    </a:cubicBezTo>
                    <a:cubicBezTo>
                      <a:pt x="5941" y="1035"/>
                      <a:pt x="5658" y="830"/>
                      <a:pt x="5345" y="650"/>
                    </a:cubicBezTo>
                    <a:cubicBezTo>
                      <a:pt x="4588" y="213"/>
                      <a:pt x="3781" y="1"/>
                      <a:pt x="3047" y="1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790;p51">
                <a:extLst>
                  <a:ext uri="{FF2B5EF4-FFF2-40B4-BE49-F238E27FC236}">
                    <a16:creationId xmlns:a16="http://schemas.microsoft.com/office/drawing/2014/main" id="{FE3100F4-D0F3-4C98-88E5-90CED21A14C2}"/>
                  </a:ext>
                </a:extLst>
              </p:cNvPr>
              <p:cNvSpPr/>
              <p:nvPr/>
            </p:nvSpPr>
            <p:spPr>
              <a:xfrm>
                <a:off x="874963" y="3521046"/>
                <a:ext cx="59563" cy="79889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936" extrusionOk="0">
                    <a:moveTo>
                      <a:pt x="1872" y="0"/>
                    </a:moveTo>
                    <a:cubicBezTo>
                      <a:pt x="1843" y="0"/>
                      <a:pt x="1813" y="5"/>
                      <a:pt x="1785" y="14"/>
                    </a:cubicBezTo>
                    <a:cubicBezTo>
                      <a:pt x="1154" y="225"/>
                      <a:pt x="667" y="609"/>
                      <a:pt x="366" y="1127"/>
                    </a:cubicBezTo>
                    <a:cubicBezTo>
                      <a:pt x="102" y="1583"/>
                      <a:pt x="0" y="2131"/>
                      <a:pt x="78" y="2695"/>
                    </a:cubicBezTo>
                    <a:cubicBezTo>
                      <a:pt x="97" y="2833"/>
                      <a:pt x="216" y="2936"/>
                      <a:pt x="355" y="2936"/>
                    </a:cubicBezTo>
                    <a:lnTo>
                      <a:pt x="391" y="2936"/>
                    </a:lnTo>
                    <a:cubicBezTo>
                      <a:pt x="541" y="2917"/>
                      <a:pt x="649" y="2773"/>
                      <a:pt x="631" y="2623"/>
                    </a:cubicBezTo>
                    <a:cubicBezTo>
                      <a:pt x="571" y="2178"/>
                      <a:pt x="649" y="1757"/>
                      <a:pt x="847" y="1402"/>
                    </a:cubicBezTo>
                    <a:cubicBezTo>
                      <a:pt x="1082" y="1005"/>
                      <a:pt x="1460" y="711"/>
                      <a:pt x="1959" y="544"/>
                    </a:cubicBezTo>
                    <a:cubicBezTo>
                      <a:pt x="2104" y="495"/>
                      <a:pt x="2189" y="339"/>
                      <a:pt x="2140" y="195"/>
                    </a:cubicBezTo>
                    <a:cubicBezTo>
                      <a:pt x="2102" y="74"/>
                      <a:pt x="1989" y="0"/>
                      <a:pt x="18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791;p51">
                <a:extLst>
                  <a:ext uri="{FF2B5EF4-FFF2-40B4-BE49-F238E27FC236}">
                    <a16:creationId xmlns:a16="http://schemas.microsoft.com/office/drawing/2014/main" id="{EE6A99AD-5FB2-4742-A155-A81FCA89ACB2}"/>
                  </a:ext>
                </a:extLst>
              </p:cNvPr>
              <p:cNvSpPr/>
              <p:nvPr/>
            </p:nvSpPr>
            <p:spPr>
              <a:xfrm>
                <a:off x="773853" y="3698641"/>
                <a:ext cx="57440" cy="52216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919" extrusionOk="0">
                    <a:moveTo>
                      <a:pt x="1052" y="0"/>
                    </a:moveTo>
                    <a:cubicBezTo>
                      <a:pt x="622" y="0"/>
                      <a:pt x="229" y="301"/>
                      <a:pt x="121" y="737"/>
                    </a:cubicBezTo>
                    <a:cubicBezTo>
                      <a:pt x="1" y="1254"/>
                      <a:pt x="320" y="1772"/>
                      <a:pt x="836" y="1891"/>
                    </a:cubicBezTo>
                    <a:cubicBezTo>
                      <a:pt x="912" y="1910"/>
                      <a:pt x="989" y="1919"/>
                      <a:pt x="1064" y="1919"/>
                    </a:cubicBezTo>
                    <a:cubicBezTo>
                      <a:pt x="1497" y="1919"/>
                      <a:pt x="1888" y="1623"/>
                      <a:pt x="1990" y="1182"/>
                    </a:cubicBezTo>
                    <a:cubicBezTo>
                      <a:pt x="2110" y="665"/>
                      <a:pt x="1793" y="149"/>
                      <a:pt x="1275" y="27"/>
                    </a:cubicBezTo>
                    <a:cubicBezTo>
                      <a:pt x="1200" y="9"/>
                      <a:pt x="1126" y="0"/>
                      <a:pt x="1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792;p51">
                <a:extLst>
                  <a:ext uri="{FF2B5EF4-FFF2-40B4-BE49-F238E27FC236}">
                    <a16:creationId xmlns:a16="http://schemas.microsoft.com/office/drawing/2014/main" id="{2D3F80F2-7350-4473-8527-B8326014C07C}"/>
                  </a:ext>
                </a:extLst>
              </p:cNvPr>
              <p:cNvSpPr/>
              <p:nvPr/>
            </p:nvSpPr>
            <p:spPr>
              <a:xfrm>
                <a:off x="776493" y="3698560"/>
                <a:ext cx="52352" cy="52243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920" extrusionOk="0">
                    <a:moveTo>
                      <a:pt x="961" y="0"/>
                    </a:moveTo>
                    <a:cubicBezTo>
                      <a:pt x="908" y="0"/>
                      <a:pt x="859" y="7"/>
                      <a:pt x="811" y="13"/>
                    </a:cubicBezTo>
                    <a:cubicBezTo>
                      <a:pt x="1130" y="72"/>
                      <a:pt x="1371" y="349"/>
                      <a:pt x="1371" y="685"/>
                    </a:cubicBezTo>
                    <a:cubicBezTo>
                      <a:pt x="1371" y="1059"/>
                      <a:pt x="1064" y="1365"/>
                      <a:pt x="686" y="1365"/>
                    </a:cubicBezTo>
                    <a:cubicBezTo>
                      <a:pt x="348" y="1365"/>
                      <a:pt x="73" y="1125"/>
                      <a:pt x="12" y="812"/>
                    </a:cubicBezTo>
                    <a:cubicBezTo>
                      <a:pt x="6" y="860"/>
                      <a:pt x="0" y="909"/>
                      <a:pt x="0" y="962"/>
                    </a:cubicBezTo>
                    <a:cubicBezTo>
                      <a:pt x="0" y="1492"/>
                      <a:pt x="433" y="1919"/>
                      <a:pt x="961" y="1919"/>
                    </a:cubicBezTo>
                    <a:cubicBezTo>
                      <a:pt x="1491" y="1919"/>
                      <a:pt x="1924" y="1492"/>
                      <a:pt x="1924" y="962"/>
                    </a:cubicBezTo>
                    <a:cubicBezTo>
                      <a:pt x="1924" y="433"/>
                      <a:pt x="1491" y="0"/>
                      <a:pt x="961" y="0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793;p51">
                <a:extLst>
                  <a:ext uri="{FF2B5EF4-FFF2-40B4-BE49-F238E27FC236}">
                    <a16:creationId xmlns:a16="http://schemas.microsoft.com/office/drawing/2014/main" id="{86B197AF-05B8-4042-8AA6-0D576D5FDEA6}"/>
                  </a:ext>
                </a:extLst>
              </p:cNvPr>
              <p:cNvSpPr/>
              <p:nvPr/>
            </p:nvSpPr>
            <p:spPr>
              <a:xfrm>
                <a:off x="908621" y="3800812"/>
                <a:ext cx="37686" cy="3763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383" extrusionOk="0">
                    <a:moveTo>
                      <a:pt x="530" y="1"/>
                    </a:moveTo>
                    <a:cubicBezTo>
                      <a:pt x="236" y="1"/>
                      <a:pt x="1" y="234"/>
                      <a:pt x="1" y="529"/>
                    </a:cubicBezTo>
                    <a:lnTo>
                      <a:pt x="1" y="847"/>
                    </a:lnTo>
                    <a:cubicBezTo>
                      <a:pt x="1" y="1142"/>
                      <a:pt x="236" y="1383"/>
                      <a:pt x="530" y="1383"/>
                    </a:cubicBezTo>
                    <a:lnTo>
                      <a:pt x="855" y="1383"/>
                    </a:lnTo>
                    <a:cubicBezTo>
                      <a:pt x="1144" y="1383"/>
                      <a:pt x="1385" y="1142"/>
                      <a:pt x="1385" y="847"/>
                    </a:cubicBezTo>
                    <a:lnTo>
                      <a:pt x="1385" y="529"/>
                    </a:lnTo>
                    <a:cubicBezTo>
                      <a:pt x="1385" y="234"/>
                      <a:pt x="1144" y="1"/>
                      <a:pt x="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794;p51">
                <a:extLst>
                  <a:ext uri="{FF2B5EF4-FFF2-40B4-BE49-F238E27FC236}">
                    <a16:creationId xmlns:a16="http://schemas.microsoft.com/office/drawing/2014/main" id="{5BD46CA9-5653-4E8F-A276-04E7F0A2DD31}"/>
                  </a:ext>
                </a:extLst>
              </p:cNvPr>
              <p:cNvSpPr/>
              <p:nvPr/>
            </p:nvSpPr>
            <p:spPr>
              <a:xfrm>
                <a:off x="798097" y="3828294"/>
                <a:ext cx="201218" cy="46311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1702" extrusionOk="0">
                    <a:moveTo>
                      <a:pt x="1701" y="1"/>
                    </a:moveTo>
                    <a:cubicBezTo>
                      <a:pt x="763" y="1"/>
                      <a:pt x="0" y="764"/>
                      <a:pt x="0" y="1702"/>
                    </a:cubicBezTo>
                    <a:lnTo>
                      <a:pt x="7394" y="1702"/>
                    </a:lnTo>
                    <a:cubicBezTo>
                      <a:pt x="7394" y="764"/>
                      <a:pt x="6630" y="1"/>
                      <a:pt x="5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795;p51">
                <a:extLst>
                  <a:ext uri="{FF2B5EF4-FFF2-40B4-BE49-F238E27FC236}">
                    <a16:creationId xmlns:a16="http://schemas.microsoft.com/office/drawing/2014/main" id="{2D73E1D7-9577-4B98-AEAF-28C25040A134}"/>
                  </a:ext>
                </a:extLst>
              </p:cNvPr>
              <p:cNvSpPr/>
              <p:nvPr/>
            </p:nvSpPr>
            <p:spPr>
              <a:xfrm>
                <a:off x="798396" y="3828294"/>
                <a:ext cx="200565" cy="46311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1702" extrusionOk="0">
                    <a:moveTo>
                      <a:pt x="4437" y="1"/>
                    </a:moveTo>
                    <a:cubicBezTo>
                      <a:pt x="5026" y="1"/>
                      <a:pt x="5501" y="475"/>
                      <a:pt x="5501" y="1064"/>
                    </a:cubicBezTo>
                    <a:lnTo>
                      <a:pt x="126" y="1064"/>
                    </a:lnTo>
                    <a:cubicBezTo>
                      <a:pt x="48" y="1263"/>
                      <a:pt x="1" y="1472"/>
                      <a:pt x="1" y="1702"/>
                    </a:cubicBezTo>
                    <a:lnTo>
                      <a:pt x="7370" y="1702"/>
                    </a:lnTo>
                    <a:cubicBezTo>
                      <a:pt x="7370" y="764"/>
                      <a:pt x="6607" y="1"/>
                      <a:pt x="5664" y="1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796;p51">
                <a:extLst>
                  <a:ext uri="{FF2B5EF4-FFF2-40B4-BE49-F238E27FC236}">
                    <a16:creationId xmlns:a16="http://schemas.microsoft.com/office/drawing/2014/main" id="{B4381E41-C170-46B5-890A-73588AB6857D}"/>
                  </a:ext>
                </a:extLst>
              </p:cNvPr>
              <p:cNvSpPr/>
              <p:nvPr/>
            </p:nvSpPr>
            <p:spPr>
              <a:xfrm>
                <a:off x="936266" y="3545126"/>
                <a:ext cx="20652" cy="15591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73" extrusionOk="0">
                    <a:moveTo>
                      <a:pt x="286" y="0"/>
                    </a:moveTo>
                    <a:cubicBezTo>
                      <a:pt x="139" y="0"/>
                      <a:pt x="14" y="118"/>
                      <a:pt x="8" y="272"/>
                    </a:cubicBezTo>
                    <a:cubicBezTo>
                      <a:pt x="1" y="422"/>
                      <a:pt x="122" y="553"/>
                      <a:pt x="278" y="560"/>
                    </a:cubicBezTo>
                    <a:cubicBezTo>
                      <a:pt x="325" y="560"/>
                      <a:pt x="374" y="566"/>
                      <a:pt x="422" y="572"/>
                    </a:cubicBezTo>
                    <a:lnTo>
                      <a:pt x="458" y="572"/>
                    </a:lnTo>
                    <a:cubicBezTo>
                      <a:pt x="597" y="572"/>
                      <a:pt x="716" y="475"/>
                      <a:pt x="735" y="331"/>
                    </a:cubicBezTo>
                    <a:cubicBezTo>
                      <a:pt x="758" y="181"/>
                      <a:pt x="650" y="37"/>
                      <a:pt x="500" y="19"/>
                    </a:cubicBezTo>
                    <a:cubicBezTo>
                      <a:pt x="434" y="6"/>
                      <a:pt x="361" y="1"/>
                      <a:pt x="296" y="1"/>
                    </a:cubicBezTo>
                    <a:cubicBezTo>
                      <a:pt x="293" y="1"/>
                      <a:pt x="289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797;p51">
                <a:extLst>
                  <a:ext uri="{FF2B5EF4-FFF2-40B4-BE49-F238E27FC236}">
                    <a16:creationId xmlns:a16="http://schemas.microsoft.com/office/drawing/2014/main" id="{FB52DAB0-60AB-4FCF-AB96-C4F910277528}"/>
                  </a:ext>
                </a:extLst>
              </p:cNvPr>
              <p:cNvSpPr/>
              <p:nvPr/>
            </p:nvSpPr>
            <p:spPr>
              <a:xfrm>
                <a:off x="901601" y="3554377"/>
                <a:ext cx="26856" cy="31183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146" extrusionOk="0">
                    <a:moveTo>
                      <a:pt x="680" y="1"/>
                    </a:moveTo>
                    <a:cubicBezTo>
                      <a:pt x="607" y="1"/>
                      <a:pt x="535" y="28"/>
                      <a:pt x="481" y="82"/>
                    </a:cubicBezTo>
                    <a:cubicBezTo>
                      <a:pt x="289" y="274"/>
                      <a:pt x="145" y="515"/>
                      <a:pt x="48" y="773"/>
                    </a:cubicBezTo>
                    <a:cubicBezTo>
                      <a:pt x="1" y="917"/>
                      <a:pt x="73" y="1079"/>
                      <a:pt x="223" y="1128"/>
                    </a:cubicBezTo>
                    <a:cubicBezTo>
                      <a:pt x="253" y="1140"/>
                      <a:pt x="283" y="1145"/>
                      <a:pt x="314" y="1145"/>
                    </a:cubicBezTo>
                    <a:cubicBezTo>
                      <a:pt x="428" y="1145"/>
                      <a:pt x="536" y="1073"/>
                      <a:pt x="578" y="959"/>
                    </a:cubicBezTo>
                    <a:cubicBezTo>
                      <a:pt x="644" y="779"/>
                      <a:pt x="747" y="610"/>
                      <a:pt x="878" y="479"/>
                    </a:cubicBezTo>
                    <a:cubicBezTo>
                      <a:pt x="986" y="365"/>
                      <a:pt x="986" y="190"/>
                      <a:pt x="878" y="82"/>
                    </a:cubicBezTo>
                    <a:cubicBezTo>
                      <a:pt x="824" y="28"/>
                      <a:pt x="752" y="1"/>
                      <a:pt x="6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798;p51">
                <a:extLst>
                  <a:ext uri="{FF2B5EF4-FFF2-40B4-BE49-F238E27FC236}">
                    <a16:creationId xmlns:a16="http://schemas.microsoft.com/office/drawing/2014/main" id="{A0A40824-A2F5-467C-A1B2-344A19330B70}"/>
                  </a:ext>
                </a:extLst>
              </p:cNvPr>
              <p:cNvSpPr/>
              <p:nvPr/>
            </p:nvSpPr>
            <p:spPr>
              <a:xfrm>
                <a:off x="947068" y="3624713"/>
                <a:ext cx="9360" cy="1953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718" extrusionOk="0">
                    <a:moveTo>
                      <a:pt x="169" y="1"/>
                    </a:moveTo>
                    <a:cubicBezTo>
                      <a:pt x="152" y="1"/>
                      <a:pt x="134" y="3"/>
                      <a:pt x="116" y="9"/>
                    </a:cubicBezTo>
                    <a:cubicBezTo>
                      <a:pt x="44" y="33"/>
                      <a:pt x="0" y="106"/>
                      <a:pt x="0" y="178"/>
                    </a:cubicBezTo>
                    <a:lnTo>
                      <a:pt x="0" y="544"/>
                    </a:lnTo>
                    <a:cubicBezTo>
                      <a:pt x="0" y="616"/>
                      <a:pt x="44" y="688"/>
                      <a:pt x="116" y="707"/>
                    </a:cubicBezTo>
                    <a:cubicBezTo>
                      <a:pt x="136" y="714"/>
                      <a:pt x="156" y="718"/>
                      <a:pt x="175" y="718"/>
                    </a:cubicBezTo>
                    <a:cubicBezTo>
                      <a:pt x="269" y="718"/>
                      <a:pt x="344" y="639"/>
                      <a:pt x="344" y="544"/>
                    </a:cubicBezTo>
                    <a:lnTo>
                      <a:pt x="344" y="178"/>
                    </a:lnTo>
                    <a:cubicBezTo>
                      <a:pt x="344" y="81"/>
                      <a:pt x="266" y="1"/>
                      <a:pt x="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799;p51">
                <a:extLst>
                  <a:ext uri="{FF2B5EF4-FFF2-40B4-BE49-F238E27FC236}">
                    <a16:creationId xmlns:a16="http://schemas.microsoft.com/office/drawing/2014/main" id="{0B5200EF-0975-4879-9D71-CD4B30C04881}"/>
                  </a:ext>
                </a:extLst>
              </p:cNvPr>
              <p:cNvSpPr/>
              <p:nvPr/>
            </p:nvSpPr>
            <p:spPr>
              <a:xfrm>
                <a:off x="965897" y="3603789"/>
                <a:ext cx="9333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715" extrusionOk="0">
                    <a:moveTo>
                      <a:pt x="168" y="1"/>
                    </a:moveTo>
                    <a:cubicBezTo>
                      <a:pt x="151" y="1"/>
                      <a:pt x="133" y="3"/>
                      <a:pt x="115" y="9"/>
                    </a:cubicBezTo>
                    <a:cubicBezTo>
                      <a:pt x="43" y="33"/>
                      <a:pt x="1" y="100"/>
                      <a:pt x="1" y="178"/>
                    </a:cubicBezTo>
                    <a:lnTo>
                      <a:pt x="1" y="544"/>
                    </a:lnTo>
                    <a:cubicBezTo>
                      <a:pt x="1" y="616"/>
                      <a:pt x="43" y="683"/>
                      <a:pt x="115" y="706"/>
                    </a:cubicBezTo>
                    <a:cubicBezTo>
                      <a:pt x="134" y="712"/>
                      <a:pt x="153" y="714"/>
                      <a:pt x="171" y="714"/>
                    </a:cubicBezTo>
                    <a:cubicBezTo>
                      <a:pt x="267" y="714"/>
                      <a:pt x="343" y="640"/>
                      <a:pt x="343" y="544"/>
                    </a:cubicBezTo>
                    <a:lnTo>
                      <a:pt x="343" y="178"/>
                    </a:lnTo>
                    <a:cubicBezTo>
                      <a:pt x="343" y="81"/>
                      <a:pt x="26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800;p51">
                <a:extLst>
                  <a:ext uri="{FF2B5EF4-FFF2-40B4-BE49-F238E27FC236}">
                    <a16:creationId xmlns:a16="http://schemas.microsoft.com/office/drawing/2014/main" id="{B0371CF2-3E31-439B-8A41-61FCF25F5F48}"/>
                  </a:ext>
                </a:extLst>
              </p:cNvPr>
              <p:cNvSpPr/>
              <p:nvPr/>
            </p:nvSpPr>
            <p:spPr>
              <a:xfrm>
                <a:off x="1087414" y="3547031"/>
                <a:ext cx="29659" cy="28326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041" extrusionOk="0">
                    <a:moveTo>
                      <a:pt x="550" y="1"/>
                    </a:moveTo>
                    <a:cubicBezTo>
                      <a:pt x="286" y="1"/>
                      <a:pt x="54" y="199"/>
                      <a:pt x="31" y="472"/>
                    </a:cubicBezTo>
                    <a:cubicBezTo>
                      <a:pt x="0" y="755"/>
                      <a:pt x="211" y="1007"/>
                      <a:pt x="494" y="1037"/>
                    </a:cubicBezTo>
                    <a:cubicBezTo>
                      <a:pt x="512" y="1039"/>
                      <a:pt x="530" y="1040"/>
                      <a:pt x="548" y="1040"/>
                    </a:cubicBezTo>
                    <a:cubicBezTo>
                      <a:pt x="809" y="1040"/>
                      <a:pt x="1037" y="839"/>
                      <a:pt x="1059" y="574"/>
                    </a:cubicBezTo>
                    <a:cubicBezTo>
                      <a:pt x="1090" y="286"/>
                      <a:pt x="879" y="33"/>
                      <a:pt x="596" y="3"/>
                    </a:cubicBezTo>
                    <a:cubicBezTo>
                      <a:pt x="581" y="1"/>
                      <a:pt x="566" y="1"/>
                      <a:pt x="5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801;p51">
                <a:extLst>
                  <a:ext uri="{FF2B5EF4-FFF2-40B4-BE49-F238E27FC236}">
                    <a16:creationId xmlns:a16="http://schemas.microsoft.com/office/drawing/2014/main" id="{BEED2E1F-A8AE-4D45-88C0-0B0283370A5A}"/>
                  </a:ext>
                </a:extLst>
              </p:cNvPr>
              <p:cNvSpPr/>
              <p:nvPr/>
            </p:nvSpPr>
            <p:spPr>
              <a:xfrm>
                <a:off x="1072694" y="3766937"/>
                <a:ext cx="12000" cy="11972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40" extrusionOk="0">
                    <a:moveTo>
                      <a:pt x="224" y="0"/>
                    </a:moveTo>
                    <a:cubicBezTo>
                      <a:pt x="103" y="0"/>
                      <a:pt x="0" y="103"/>
                      <a:pt x="0" y="223"/>
                    </a:cubicBezTo>
                    <a:cubicBezTo>
                      <a:pt x="0" y="344"/>
                      <a:pt x="103" y="439"/>
                      <a:pt x="224" y="439"/>
                    </a:cubicBezTo>
                    <a:cubicBezTo>
                      <a:pt x="344" y="439"/>
                      <a:pt x="440" y="344"/>
                      <a:pt x="440" y="223"/>
                    </a:cubicBezTo>
                    <a:cubicBezTo>
                      <a:pt x="440" y="103"/>
                      <a:pt x="344" y="0"/>
                      <a:pt x="2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802;p51">
                <a:extLst>
                  <a:ext uri="{FF2B5EF4-FFF2-40B4-BE49-F238E27FC236}">
                    <a16:creationId xmlns:a16="http://schemas.microsoft.com/office/drawing/2014/main" id="{269F6BB3-87BF-432F-A094-F90545D703E7}"/>
                  </a:ext>
                </a:extLst>
              </p:cNvPr>
              <p:cNvSpPr/>
              <p:nvPr/>
            </p:nvSpPr>
            <p:spPr>
              <a:xfrm>
                <a:off x="1094135" y="3628332"/>
                <a:ext cx="43046" cy="4737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741" extrusionOk="0">
                    <a:moveTo>
                      <a:pt x="791" y="1"/>
                    </a:moveTo>
                    <a:cubicBezTo>
                      <a:pt x="762" y="1"/>
                      <a:pt x="734" y="17"/>
                      <a:pt x="722" y="50"/>
                    </a:cubicBezTo>
                    <a:lnTo>
                      <a:pt x="547" y="550"/>
                    </a:lnTo>
                    <a:cubicBezTo>
                      <a:pt x="535" y="568"/>
                      <a:pt x="524" y="586"/>
                      <a:pt x="505" y="597"/>
                    </a:cubicBezTo>
                    <a:lnTo>
                      <a:pt x="67" y="791"/>
                    </a:lnTo>
                    <a:cubicBezTo>
                      <a:pt x="0" y="821"/>
                      <a:pt x="0" y="922"/>
                      <a:pt x="67" y="946"/>
                    </a:cubicBezTo>
                    <a:lnTo>
                      <a:pt x="505" y="1146"/>
                    </a:lnTo>
                    <a:cubicBezTo>
                      <a:pt x="524" y="1157"/>
                      <a:pt x="535" y="1169"/>
                      <a:pt x="547" y="1193"/>
                    </a:cubicBezTo>
                    <a:lnTo>
                      <a:pt x="722" y="1687"/>
                    </a:lnTo>
                    <a:cubicBezTo>
                      <a:pt x="734" y="1723"/>
                      <a:pt x="762" y="1741"/>
                      <a:pt x="791" y="1741"/>
                    </a:cubicBezTo>
                    <a:cubicBezTo>
                      <a:pt x="819" y="1741"/>
                      <a:pt x="848" y="1723"/>
                      <a:pt x="860" y="1687"/>
                    </a:cubicBezTo>
                    <a:lnTo>
                      <a:pt x="1035" y="1193"/>
                    </a:lnTo>
                    <a:cubicBezTo>
                      <a:pt x="1040" y="1169"/>
                      <a:pt x="1059" y="1157"/>
                      <a:pt x="1077" y="1146"/>
                    </a:cubicBezTo>
                    <a:lnTo>
                      <a:pt x="1515" y="946"/>
                    </a:lnTo>
                    <a:cubicBezTo>
                      <a:pt x="1582" y="922"/>
                      <a:pt x="1582" y="821"/>
                      <a:pt x="1515" y="791"/>
                    </a:cubicBezTo>
                    <a:lnTo>
                      <a:pt x="1077" y="597"/>
                    </a:lnTo>
                    <a:cubicBezTo>
                      <a:pt x="1059" y="586"/>
                      <a:pt x="1040" y="568"/>
                      <a:pt x="1035" y="550"/>
                    </a:cubicBezTo>
                    <a:lnTo>
                      <a:pt x="860" y="50"/>
                    </a:lnTo>
                    <a:cubicBezTo>
                      <a:pt x="848" y="17"/>
                      <a:pt x="819" y="1"/>
                      <a:pt x="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803;p51">
                <a:extLst>
                  <a:ext uri="{FF2B5EF4-FFF2-40B4-BE49-F238E27FC236}">
                    <a16:creationId xmlns:a16="http://schemas.microsoft.com/office/drawing/2014/main" id="{EAA0902E-B789-45DF-8404-7B74A8809092}"/>
                  </a:ext>
                </a:extLst>
              </p:cNvPr>
              <p:cNvSpPr/>
              <p:nvPr/>
            </p:nvSpPr>
            <p:spPr>
              <a:xfrm>
                <a:off x="999446" y="3706042"/>
                <a:ext cx="58910" cy="63753"/>
              </a:xfrm>
              <a:custGeom>
                <a:avLst/>
                <a:gdLst/>
                <a:ahLst/>
                <a:cxnLst/>
                <a:rect l="l" t="t" r="r" b="b"/>
                <a:pathLst>
                  <a:path w="2165" h="2343" extrusionOk="0">
                    <a:moveTo>
                      <a:pt x="1082" y="0"/>
                    </a:moveTo>
                    <a:cubicBezTo>
                      <a:pt x="1043" y="0"/>
                      <a:pt x="1004" y="23"/>
                      <a:pt x="986" y="68"/>
                    </a:cubicBezTo>
                    <a:lnTo>
                      <a:pt x="745" y="735"/>
                    </a:lnTo>
                    <a:cubicBezTo>
                      <a:pt x="733" y="765"/>
                      <a:pt x="716" y="790"/>
                      <a:pt x="691" y="801"/>
                    </a:cubicBezTo>
                    <a:lnTo>
                      <a:pt x="84" y="1067"/>
                    </a:lnTo>
                    <a:cubicBezTo>
                      <a:pt x="0" y="1109"/>
                      <a:pt x="0" y="1240"/>
                      <a:pt x="84" y="1276"/>
                    </a:cubicBezTo>
                    <a:lnTo>
                      <a:pt x="691" y="1542"/>
                    </a:lnTo>
                    <a:cubicBezTo>
                      <a:pt x="716" y="1553"/>
                      <a:pt x="733" y="1578"/>
                      <a:pt x="745" y="1608"/>
                    </a:cubicBezTo>
                    <a:lnTo>
                      <a:pt x="986" y="2275"/>
                    </a:lnTo>
                    <a:cubicBezTo>
                      <a:pt x="1004" y="2320"/>
                      <a:pt x="1043" y="2343"/>
                      <a:pt x="1082" y="2343"/>
                    </a:cubicBezTo>
                    <a:cubicBezTo>
                      <a:pt x="1120" y="2343"/>
                      <a:pt x="1159" y="2320"/>
                      <a:pt x="1177" y="2275"/>
                    </a:cubicBezTo>
                    <a:lnTo>
                      <a:pt x="1418" y="1608"/>
                    </a:lnTo>
                    <a:cubicBezTo>
                      <a:pt x="1430" y="1578"/>
                      <a:pt x="1449" y="1553"/>
                      <a:pt x="1473" y="1542"/>
                    </a:cubicBezTo>
                    <a:lnTo>
                      <a:pt x="2079" y="1276"/>
                    </a:lnTo>
                    <a:cubicBezTo>
                      <a:pt x="2164" y="1240"/>
                      <a:pt x="2164" y="1109"/>
                      <a:pt x="2079" y="1067"/>
                    </a:cubicBezTo>
                    <a:lnTo>
                      <a:pt x="1473" y="801"/>
                    </a:lnTo>
                    <a:cubicBezTo>
                      <a:pt x="1449" y="790"/>
                      <a:pt x="1430" y="765"/>
                      <a:pt x="1418" y="735"/>
                    </a:cubicBezTo>
                    <a:lnTo>
                      <a:pt x="1177" y="68"/>
                    </a:lnTo>
                    <a:cubicBezTo>
                      <a:pt x="1159" y="23"/>
                      <a:pt x="112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" name="Google Shape;179;p32">
            <a:extLst>
              <a:ext uri="{FF2B5EF4-FFF2-40B4-BE49-F238E27FC236}">
                <a16:creationId xmlns:a16="http://schemas.microsoft.com/office/drawing/2014/main" id="{F660BD25-5C6A-4487-B015-85245A9AE114}"/>
              </a:ext>
            </a:extLst>
          </p:cNvPr>
          <p:cNvSpPr txBox="1">
            <a:spLocks/>
          </p:cNvSpPr>
          <p:nvPr/>
        </p:nvSpPr>
        <p:spPr>
          <a:xfrm>
            <a:off x="2123407" y="2073598"/>
            <a:ext cx="4897186" cy="157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Englebert"/>
              <a:buNone/>
              <a:defRPr sz="96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vi-VN" dirty="0">
                <a:solidFill>
                  <a:schemeClr val="bg1">
                    <a:lumMod val="10000"/>
                  </a:schemeClr>
                </a:solidFill>
                <a:latin typeface="#9Slide05 SVNFadilla" pitchFamily="2" charset="0"/>
                <a:cs typeface="#9Slide07 Itim" panose="00000500000000000000" pitchFamily="2" charset="-34"/>
              </a:rPr>
              <a:t>Toán lớp 6</a:t>
            </a:r>
            <a:endParaRPr lang="es" kern="0" dirty="0">
              <a:solidFill>
                <a:schemeClr val="bg1">
                  <a:lumMod val="10000"/>
                </a:schemeClr>
              </a:solidFill>
              <a:latin typeface="#9Slide05 SVNFadilla" pitchFamily="2" charset="0"/>
              <a:cs typeface="#9Slide07 Itim" panose="00000500000000000000" pitchFamily="2" charset="-34"/>
            </a:endParaRPr>
          </a:p>
        </p:txBody>
      </p:sp>
      <p:sp>
        <p:nvSpPr>
          <p:cNvPr id="119" name="Google Shape;1624;p26">
            <a:extLst>
              <a:ext uri="{FF2B5EF4-FFF2-40B4-BE49-F238E27FC236}">
                <a16:creationId xmlns:a16="http://schemas.microsoft.com/office/drawing/2014/main" id="{FBA5C520-9728-4978-8EBC-8A96B8A06184}"/>
              </a:ext>
            </a:extLst>
          </p:cNvPr>
          <p:cNvSpPr/>
          <p:nvPr/>
        </p:nvSpPr>
        <p:spPr>
          <a:xfrm>
            <a:off x="1035347" y="3915822"/>
            <a:ext cx="320805" cy="314210"/>
          </a:xfrm>
          <a:custGeom>
            <a:avLst/>
            <a:gdLst/>
            <a:ahLst/>
            <a:cxnLst/>
            <a:rect l="l" t="t" r="r" b="b"/>
            <a:pathLst>
              <a:path w="2724" h="2668" extrusionOk="0">
                <a:moveTo>
                  <a:pt x="1360" y="1"/>
                </a:moveTo>
                <a:cubicBezTo>
                  <a:pt x="1312" y="1"/>
                  <a:pt x="1265" y="29"/>
                  <a:pt x="1248" y="87"/>
                </a:cubicBezTo>
                <a:lnTo>
                  <a:pt x="1000" y="928"/>
                </a:lnTo>
                <a:cubicBezTo>
                  <a:pt x="993" y="948"/>
                  <a:pt x="976" y="965"/>
                  <a:pt x="953" y="972"/>
                </a:cubicBezTo>
                <a:lnTo>
                  <a:pt x="111" y="1223"/>
                </a:lnTo>
                <a:cubicBezTo>
                  <a:pt x="0" y="1257"/>
                  <a:pt x="0" y="1415"/>
                  <a:pt x="111" y="1448"/>
                </a:cubicBezTo>
                <a:lnTo>
                  <a:pt x="953" y="1696"/>
                </a:lnTo>
                <a:cubicBezTo>
                  <a:pt x="976" y="1703"/>
                  <a:pt x="993" y="1720"/>
                  <a:pt x="1000" y="1743"/>
                </a:cubicBezTo>
                <a:lnTo>
                  <a:pt x="1248" y="2585"/>
                </a:lnTo>
                <a:cubicBezTo>
                  <a:pt x="1265" y="2640"/>
                  <a:pt x="1312" y="2668"/>
                  <a:pt x="1360" y="2668"/>
                </a:cubicBezTo>
                <a:cubicBezTo>
                  <a:pt x="1408" y="2668"/>
                  <a:pt x="1456" y="2640"/>
                  <a:pt x="1472" y="2585"/>
                </a:cubicBezTo>
                <a:lnTo>
                  <a:pt x="1724" y="1743"/>
                </a:lnTo>
                <a:cubicBezTo>
                  <a:pt x="1727" y="1720"/>
                  <a:pt x="1747" y="1703"/>
                  <a:pt x="1768" y="1696"/>
                </a:cubicBezTo>
                <a:lnTo>
                  <a:pt x="2609" y="1448"/>
                </a:lnTo>
                <a:cubicBezTo>
                  <a:pt x="2724" y="1415"/>
                  <a:pt x="2724" y="1257"/>
                  <a:pt x="2609" y="1223"/>
                </a:cubicBezTo>
                <a:lnTo>
                  <a:pt x="1768" y="972"/>
                </a:lnTo>
                <a:cubicBezTo>
                  <a:pt x="1747" y="965"/>
                  <a:pt x="1727" y="948"/>
                  <a:pt x="1724" y="928"/>
                </a:cubicBezTo>
                <a:lnTo>
                  <a:pt x="1472" y="87"/>
                </a:lnTo>
                <a:cubicBezTo>
                  <a:pt x="1456" y="29"/>
                  <a:pt x="1408" y="1"/>
                  <a:pt x="1360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blue letters on a black background">
            <a:extLst>
              <a:ext uri="{FF2B5EF4-FFF2-40B4-BE49-F238E27FC236}">
                <a16:creationId xmlns:a16="http://schemas.microsoft.com/office/drawing/2014/main" id="{3BB82E2E-4E29-F13A-737F-DAB66C0A7C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2626" y="330231"/>
            <a:ext cx="2124585" cy="716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A8847-700B-C960-067C-10843D4739C7}"/>
              </a:ext>
            </a:extLst>
          </p:cNvPr>
          <p:cNvSpPr txBox="1"/>
          <p:nvPr/>
        </p:nvSpPr>
        <p:spPr>
          <a:xfrm>
            <a:off x="2332495" y="4126905"/>
            <a:ext cx="4704810" cy="443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74787-4CB6-B2E9-CA5C-49C00340D27C}"/>
              </a:ext>
            </a:extLst>
          </p:cNvPr>
          <p:cNvSpPr txBox="1"/>
          <p:nvPr/>
        </p:nvSpPr>
        <p:spPr>
          <a:xfrm>
            <a:off x="2612112" y="3922342"/>
            <a:ext cx="391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Sách giáo khoa Cánh Diều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73820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2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Kí hiệu và cách viết</a:t>
            </a:r>
            <a:r>
              <a:rPr lang="en-US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tập 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2" name="Picture 21" descr="A blue letters on a black background">
            <a:extLst>
              <a:ext uri="{FF2B5EF4-FFF2-40B4-BE49-F238E27FC236}">
                <a16:creationId xmlns:a16="http://schemas.microsoft.com/office/drawing/2014/main" id="{986FE9B4-9BAD-9A84-1493-DF78A4719B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E455ED-10B7-86A2-F279-8D40A010C9E3}"/>
              </a:ext>
            </a:extLst>
          </p:cNvPr>
          <p:cNvSpPr/>
          <p:nvPr/>
        </p:nvSpPr>
        <p:spPr>
          <a:xfrm>
            <a:off x="914400" y="1957133"/>
            <a:ext cx="7316072" cy="2272831"/>
          </a:xfrm>
          <a:prstGeom prst="roundRect">
            <a:avLst>
              <a:gd name="adj" fmla="val 7802"/>
            </a:avLst>
          </a:prstGeom>
          <a:solidFill>
            <a:schemeClr val="accent5">
              <a:lumMod val="20000"/>
              <a:lumOff val="80000"/>
            </a:schemeClr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706FAB-7BF7-ABCC-576F-B93EED7BA1FC}"/>
              </a:ext>
            </a:extLst>
          </p:cNvPr>
          <p:cNvSpPr txBox="1"/>
          <p:nvPr/>
        </p:nvSpPr>
        <p:spPr>
          <a:xfrm>
            <a:off x="1497557" y="2177001"/>
            <a:ext cx="6577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 phần tử của một tập hợp được viết trong hai dấu ngoặc nhọn { }, cách nhau bởi dấu “;”.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9E50B7-9AD3-4514-62E9-2C229E17474B}"/>
              </a:ext>
            </a:extLst>
          </p:cNvPr>
          <p:cNvSpPr txBox="1"/>
          <p:nvPr/>
        </p:nvSpPr>
        <p:spPr>
          <a:xfrm>
            <a:off x="1497557" y="3271402"/>
            <a:ext cx="652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Mỗi phần tử được liệt kê một lần, thứ tự liệt kê tùy ý.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8019F46B-1EA4-9C25-F3BD-00B14D3333FA}"/>
              </a:ext>
            </a:extLst>
          </p:cNvPr>
          <p:cNvSpPr/>
          <p:nvPr/>
        </p:nvSpPr>
        <p:spPr>
          <a:xfrm>
            <a:off x="1387306" y="2294288"/>
            <a:ext cx="111600" cy="111600"/>
          </a:xfrm>
          <a:prstGeom prst="flowChartConnec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5E3304AA-D622-1289-BF5F-805B444BC22D}"/>
              </a:ext>
            </a:extLst>
          </p:cNvPr>
          <p:cNvSpPr/>
          <p:nvPr/>
        </p:nvSpPr>
        <p:spPr>
          <a:xfrm>
            <a:off x="1387306" y="3400497"/>
            <a:ext cx="111600" cy="111600"/>
          </a:xfrm>
          <a:prstGeom prst="flowChartConnec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014E99-ABE1-B587-70A9-87894C1DF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65154">
            <a:off x="652245" y="1695746"/>
            <a:ext cx="578480" cy="507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B07B2-0F3A-A7B4-9081-F47DF67A1E5D}"/>
              </a:ext>
            </a:extLst>
          </p:cNvPr>
          <p:cNvSpPr txBox="1"/>
          <p:nvPr/>
        </p:nvSpPr>
        <p:spPr>
          <a:xfrm>
            <a:off x="1093981" y="1255775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Lưu ý:</a:t>
            </a:r>
            <a:r>
              <a:rPr lang="en-US" sz="2800" dirty="0">
                <a:solidFill>
                  <a:srgbClr val="00206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518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73820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2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Kí hiệu và cách viết</a:t>
            </a:r>
            <a:r>
              <a:rPr lang="en-US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tập 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2" name="Picture 21" descr="A blue letters on a black background">
            <a:extLst>
              <a:ext uri="{FF2B5EF4-FFF2-40B4-BE49-F238E27FC236}">
                <a16:creationId xmlns:a16="http://schemas.microsoft.com/office/drawing/2014/main" id="{986FE9B4-9BAD-9A84-1493-DF78A4719B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94827E-344B-1709-E477-348E622A2E5D}"/>
              </a:ext>
            </a:extLst>
          </p:cNvPr>
          <p:cNvSpPr txBox="1"/>
          <p:nvPr/>
        </p:nvSpPr>
        <p:spPr>
          <a:xfrm>
            <a:off x="997432" y="1528329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Ví dụ 1:</a:t>
            </a:r>
            <a:r>
              <a:rPr lang="vi-VN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59E8A-F12E-1116-A7C9-28B0CEF4E2F8}"/>
              </a:ext>
            </a:extLst>
          </p:cNvPr>
          <p:cNvSpPr txBox="1"/>
          <p:nvPr/>
        </p:nvSpPr>
        <p:spPr>
          <a:xfrm>
            <a:off x="1890794" y="1574518"/>
            <a:ext cx="6124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Cách viết nào dưới đây là cách viết đúng của một tập hợp?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07DDD-BCB3-FFC2-655D-395E2BD68209}"/>
              </a:ext>
            </a:extLst>
          </p:cNvPr>
          <p:cNvSpPr/>
          <p:nvPr/>
        </p:nvSpPr>
        <p:spPr>
          <a:xfrm>
            <a:off x="1952787" y="2607813"/>
            <a:ext cx="2750948" cy="574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dirty="0"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29600C-2D77-31F7-57AA-CAC6DF10C0BF}"/>
              </a:ext>
            </a:extLst>
          </p:cNvPr>
          <p:cNvSpPr/>
          <p:nvPr/>
        </p:nvSpPr>
        <p:spPr>
          <a:xfrm>
            <a:off x="5211102" y="2612395"/>
            <a:ext cx="2750948" cy="574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BC51A7-8E53-AC75-578E-D72B25BF2E29}"/>
              </a:ext>
            </a:extLst>
          </p:cNvPr>
          <p:cNvSpPr/>
          <p:nvPr/>
        </p:nvSpPr>
        <p:spPr>
          <a:xfrm>
            <a:off x="1952787" y="3655563"/>
            <a:ext cx="2750948" cy="574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C7C42F-7998-AAD1-ACF0-DC5661E99461}"/>
              </a:ext>
            </a:extLst>
          </p:cNvPr>
          <p:cNvSpPr/>
          <p:nvPr/>
        </p:nvSpPr>
        <p:spPr>
          <a:xfrm>
            <a:off x="5211102" y="3662001"/>
            <a:ext cx="2750948" cy="5744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A23AD-5B76-AFAE-F7EC-7DE8B42B7661}"/>
              </a:ext>
            </a:extLst>
          </p:cNvPr>
          <p:cNvSpPr txBox="1"/>
          <p:nvPr/>
        </p:nvSpPr>
        <p:spPr>
          <a:xfrm>
            <a:off x="2659500" y="2720554"/>
            <a:ext cx="16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A=[1;2;3]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6256F-7179-6942-1D3A-F822995BA2AA}"/>
              </a:ext>
            </a:extLst>
          </p:cNvPr>
          <p:cNvSpPr txBox="1"/>
          <p:nvPr/>
        </p:nvSpPr>
        <p:spPr>
          <a:xfrm>
            <a:off x="5889535" y="2720553"/>
            <a:ext cx="16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B=(1;2;3)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F4B3B-64F0-BFDB-FAAE-C6BC5856F136}"/>
              </a:ext>
            </a:extLst>
          </p:cNvPr>
          <p:cNvSpPr txBox="1"/>
          <p:nvPr/>
        </p:nvSpPr>
        <p:spPr>
          <a:xfrm>
            <a:off x="2676589" y="3774742"/>
            <a:ext cx="16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C={1,2,3}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45087E-C35A-E4F6-68D4-5D0D28D823BA}"/>
              </a:ext>
            </a:extLst>
          </p:cNvPr>
          <p:cNvSpPr txBox="1"/>
          <p:nvPr/>
        </p:nvSpPr>
        <p:spPr>
          <a:xfrm>
            <a:off x="5889535" y="3789502"/>
            <a:ext cx="16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D={1;2;3}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5B7F2B-49D3-DD08-C305-AFB811C6ED5A}"/>
              </a:ext>
            </a:extLst>
          </p:cNvPr>
          <p:cNvSpPr/>
          <p:nvPr/>
        </p:nvSpPr>
        <p:spPr>
          <a:xfrm>
            <a:off x="5211102" y="3655563"/>
            <a:ext cx="2750948" cy="57440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10D2E-111E-EAFC-673E-B4EF23DE03A2}"/>
              </a:ext>
            </a:extLst>
          </p:cNvPr>
          <p:cNvSpPr txBox="1"/>
          <p:nvPr/>
        </p:nvSpPr>
        <p:spPr>
          <a:xfrm>
            <a:off x="5889535" y="3795774"/>
            <a:ext cx="16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D={1;2;3}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776526E-3B7C-5836-FDA6-823758C43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528" y="1574518"/>
            <a:ext cx="220190" cy="43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32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73820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2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Kí hiệu và cách viết</a:t>
            </a:r>
            <a:r>
              <a:rPr lang="en-US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tập 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2" name="Picture 21" descr="A blue letters on a black background">
            <a:extLst>
              <a:ext uri="{FF2B5EF4-FFF2-40B4-BE49-F238E27FC236}">
                <a16:creationId xmlns:a16="http://schemas.microsoft.com/office/drawing/2014/main" id="{986FE9B4-9BAD-9A84-1493-DF78A4719B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629660A-D66F-6D3C-B8C4-10A519628089}"/>
              </a:ext>
            </a:extLst>
          </p:cNvPr>
          <p:cNvSpPr txBox="1"/>
          <p:nvPr/>
        </p:nvSpPr>
        <p:spPr>
          <a:xfrm>
            <a:off x="1893750" y="1587242"/>
            <a:ext cx="6545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Cho tập hợp M={ bóng bàn; bóng đá; cầu lông}.</a:t>
            </a:r>
          </a:p>
          <a:p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Hãy đọc tên các phần tử của tập hợp đó.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E81D72-3E74-3DE9-1C13-71BCE874E6CA}"/>
              </a:ext>
            </a:extLst>
          </p:cNvPr>
          <p:cNvSpPr txBox="1"/>
          <p:nvPr/>
        </p:nvSpPr>
        <p:spPr>
          <a:xfrm>
            <a:off x="1941977" y="3898236"/>
            <a:ext cx="6160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Tập hợp M gồm các phần tử là: bóng bàn, bóng đá, cầu lông.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3BE81F3-FB27-E192-8A67-96304212D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528" y="1574518"/>
            <a:ext cx="220190" cy="430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69AD2C-92B6-87A1-6634-BD555A238CB7}"/>
              </a:ext>
            </a:extLst>
          </p:cNvPr>
          <p:cNvSpPr txBox="1"/>
          <p:nvPr/>
        </p:nvSpPr>
        <p:spPr>
          <a:xfrm>
            <a:off x="997432" y="1528329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Ví dụ 2:</a:t>
            </a:r>
            <a:r>
              <a:rPr lang="vi-VN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A59E5-28F3-A57A-E62D-CB289746B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036" y="2477152"/>
            <a:ext cx="1201381" cy="1038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E6355F-197B-D9B7-CCD6-AB8CFA278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0724" y="2544016"/>
            <a:ext cx="1285384" cy="10910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38D297-783F-77D3-C7BF-886F08047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0049" y="2367596"/>
            <a:ext cx="1100201" cy="132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96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73820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2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Kí hiệu và cách viết</a:t>
            </a:r>
            <a:r>
              <a:rPr lang="en-US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tập 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2" name="Picture 21" descr="A blue letters on a black background">
            <a:extLst>
              <a:ext uri="{FF2B5EF4-FFF2-40B4-BE49-F238E27FC236}">
                <a16:creationId xmlns:a16="http://schemas.microsoft.com/office/drawing/2014/main" id="{986FE9B4-9BAD-9A84-1493-DF78A4719B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E81D72-3E74-3DE9-1C13-71BCE874E6CA}"/>
              </a:ext>
            </a:extLst>
          </p:cNvPr>
          <p:cNvSpPr txBox="1"/>
          <p:nvPr/>
        </p:nvSpPr>
        <p:spPr>
          <a:xfrm>
            <a:off x="2468041" y="4155085"/>
            <a:ext cx="420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A= {hồng; huệ; lan; đào; mai}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3BE81F3-FB27-E192-8A67-96304212D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2700" y="1543254"/>
            <a:ext cx="220190" cy="43084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94A3988-782F-B01C-656B-B4E8DD755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1125" y="1543255"/>
            <a:ext cx="430841" cy="430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1D0170-2D67-5705-6E72-3DA7A9A47DBE}"/>
              </a:ext>
            </a:extLst>
          </p:cNvPr>
          <p:cNvSpPr txBox="1"/>
          <p:nvPr/>
        </p:nvSpPr>
        <p:spPr>
          <a:xfrm>
            <a:off x="1967786" y="1604959"/>
            <a:ext cx="590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Viết tập hợp A gồm tên của năm loài hoa.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5B9C5-B364-3DEC-9090-1E605747D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256" y="2227542"/>
            <a:ext cx="2226826" cy="1698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686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80232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3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Phần tử thuộc tập 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AF8F18-F8B1-1315-9F1A-02EC186986D8}"/>
              </a:ext>
            </a:extLst>
          </p:cNvPr>
          <p:cNvSpPr txBox="1"/>
          <p:nvPr/>
        </p:nvSpPr>
        <p:spPr>
          <a:xfrm>
            <a:off x="1623896" y="1827615"/>
            <a:ext cx="6224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 tập hợp C gồm các phần tử vừa được kể trên.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724493C-65C4-D497-64FD-CE0E7870E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055" y="1846467"/>
            <a:ext cx="430841" cy="430841"/>
          </a:xfrm>
          <a:prstGeom prst="rect">
            <a:avLst/>
          </a:prstGeom>
        </p:spPr>
      </p:pic>
      <p:pic>
        <p:nvPicPr>
          <p:cNvPr id="26" name="Picture 25" descr="A blue letters on a black background">
            <a:extLst>
              <a:ext uri="{FF2B5EF4-FFF2-40B4-BE49-F238E27FC236}">
                <a16:creationId xmlns:a16="http://schemas.microsoft.com/office/drawing/2014/main" id="{BE2DB05C-1323-BB1E-2323-72F59CF28C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422A1CF-AA11-6E77-DDC0-569677FA1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118" y="1843706"/>
            <a:ext cx="221601" cy="43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3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80232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3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Phần tử thuộc tập 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AF8F18-F8B1-1315-9F1A-02EC186986D8}"/>
              </a:ext>
            </a:extLst>
          </p:cNvPr>
          <p:cNvSpPr txBox="1"/>
          <p:nvPr/>
        </p:nvSpPr>
        <p:spPr>
          <a:xfrm>
            <a:off x="1623896" y="1827615"/>
            <a:ext cx="6224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 tập hợp C gồm các phần tử vừa được kể trên.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724493C-65C4-D497-64FD-CE0E7870E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055" y="1846467"/>
            <a:ext cx="430841" cy="430841"/>
          </a:xfrm>
          <a:prstGeom prst="rect">
            <a:avLst/>
          </a:prstGeom>
        </p:spPr>
      </p:pic>
      <p:pic>
        <p:nvPicPr>
          <p:cNvPr id="26" name="Picture 25" descr="A blue letters on a black background">
            <a:extLst>
              <a:ext uri="{FF2B5EF4-FFF2-40B4-BE49-F238E27FC236}">
                <a16:creationId xmlns:a16="http://schemas.microsoft.com/office/drawing/2014/main" id="{BE2DB05C-1323-BB1E-2323-72F59CF28C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F9741-731C-1EE3-48A3-1A404AB8561D}"/>
              </a:ext>
            </a:extLst>
          </p:cNvPr>
          <p:cNvSpPr txBox="1"/>
          <p:nvPr/>
        </p:nvSpPr>
        <p:spPr>
          <a:xfrm>
            <a:off x="1623896" y="3203917"/>
            <a:ext cx="63414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 số phần tử của tập hợp B là: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a, ă, m, n, …</a:t>
            </a:r>
            <a:endParaRPr lang="vi-VN" sz="2400" dirty="0">
              <a:solidFill>
                <a:schemeClr val="accent2">
                  <a:lumMod val="5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974D1-03FC-E8C2-958E-96236CE2E9A0}"/>
              </a:ext>
            </a:extLst>
          </p:cNvPr>
          <p:cNvSpPr txBox="1"/>
          <p:nvPr/>
        </p:nvSpPr>
        <p:spPr>
          <a:xfrm>
            <a:off x="1623896" y="3718002"/>
            <a:ext cx="2374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C={a; ă; m; n}</a:t>
            </a:r>
          </a:p>
        </p:txBody>
      </p:sp>
    </p:spTree>
    <p:extLst>
      <p:ext uri="{BB962C8B-B14F-4D97-AF65-F5344CB8AC3E}">
        <p14:creationId xmlns:p14="http://schemas.microsoft.com/office/powerpoint/2010/main" val="41210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80232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3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5 SVNBistro Script" panose="02000506000000020003" pitchFamily="2" charset="0"/>
                <a:cs typeface="#9Slide07 Itim" panose="00000500000000000000" pitchFamily="2" charset="-34"/>
              </a:rPr>
              <a:t>P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hần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39B35A-C5BE-F202-CC9D-D3683FD85EE7}"/>
                  </a:ext>
                </a:extLst>
              </p:cNvPr>
              <p:cNvSpPr txBox="1"/>
              <p:nvPr/>
            </p:nvSpPr>
            <p:spPr>
              <a:xfrm>
                <a:off x="979738" y="1556829"/>
                <a:ext cx="59643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x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phần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tập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A,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kí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hiệu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∈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A (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đọc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x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thuộc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A)</a:t>
                </a:r>
                <a:endParaRPr lang="vi-VN" sz="24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39B35A-C5BE-F202-CC9D-D3683FD85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38" y="1556829"/>
                <a:ext cx="5964312" cy="830997"/>
              </a:xfrm>
              <a:prstGeom prst="rect">
                <a:avLst/>
              </a:prstGeom>
              <a:blipFill>
                <a:blip r:embed="rId3"/>
                <a:stretch>
                  <a:fillRect l="-1636" t="-4380" b="-145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AA8890-E576-9FF0-19F2-BCB58414AE81}"/>
                  </a:ext>
                </a:extLst>
              </p:cNvPr>
              <p:cNvSpPr txBox="1"/>
              <p:nvPr/>
            </p:nvSpPr>
            <p:spPr>
              <a:xfrm>
                <a:off x="979738" y="2851164"/>
                <a:ext cx="5270590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y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không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phần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tập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A,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kí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hiệu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∉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A (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đọc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y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không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thuộc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A)</a:t>
                </a:r>
                <a:endParaRPr lang="vi-VN" sz="24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AA8890-E576-9FF0-19F2-BCB58414A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38" y="2851164"/>
                <a:ext cx="5270590" cy="1154162"/>
              </a:xfrm>
              <a:prstGeom prst="rect">
                <a:avLst/>
              </a:prstGeom>
              <a:blipFill>
                <a:blip r:embed="rId4"/>
                <a:stretch>
                  <a:fillRect l="-1852" r="-231" b="-121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DBDC5A7-4F53-C916-F05C-B3BCD9FEC8EE}"/>
              </a:ext>
            </a:extLst>
          </p:cNvPr>
          <p:cNvSpPr/>
          <p:nvPr/>
        </p:nvSpPr>
        <p:spPr>
          <a:xfrm rot="18940659">
            <a:off x="6984540" y="2805791"/>
            <a:ext cx="1623434" cy="14927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39989C-E7F3-D4A2-0B9C-89B8CBAFC7E9}"/>
              </a:ext>
            </a:extLst>
          </p:cNvPr>
          <p:cNvSpPr txBox="1"/>
          <p:nvPr/>
        </p:nvSpPr>
        <p:spPr>
          <a:xfrm>
            <a:off x="6604855" y="2623938"/>
            <a:ext cx="3674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3F15A-6A3C-F55E-9011-1FEFCF707B86}"/>
              </a:ext>
            </a:extLst>
          </p:cNvPr>
          <p:cNvSpPr txBox="1"/>
          <p:nvPr/>
        </p:nvSpPr>
        <p:spPr>
          <a:xfrm>
            <a:off x="6339522" y="4017848"/>
            <a:ext cx="382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44D665-D346-47FD-5C07-CF66D8120F0C}"/>
              </a:ext>
            </a:extLst>
          </p:cNvPr>
          <p:cNvSpPr/>
          <p:nvPr/>
        </p:nvSpPr>
        <p:spPr>
          <a:xfrm>
            <a:off x="6611811" y="4151388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EF817C-CF64-EFC6-9821-01A46B791FBD}"/>
              </a:ext>
            </a:extLst>
          </p:cNvPr>
          <p:cNvCxnSpPr>
            <a:cxnSpLocks/>
            <a:stCxn id="4" idx="0"/>
            <a:endCxn id="5" idx="3"/>
          </p:cNvCxnSpPr>
          <p:nvPr/>
        </p:nvCxnSpPr>
        <p:spPr>
          <a:xfrm flipH="1" flipV="1">
            <a:off x="6972263" y="2924020"/>
            <a:ext cx="302506" cy="94174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299A5C-3028-05F8-D2C1-E4A48FE40146}"/>
              </a:ext>
            </a:extLst>
          </p:cNvPr>
          <p:cNvSpPr txBox="1"/>
          <p:nvPr/>
        </p:nvSpPr>
        <p:spPr>
          <a:xfrm>
            <a:off x="7526944" y="3013715"/>
            <a:ext cx="3385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x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A15666-162D-EE55-236C-793FB64942F0}"/>
              </a:ext>
            </a:extLst>
          </p:cNvPr>
          <p:cNvSpPr/>
          <p:nvPr/>
        </p:nvSpPr>
        <p:spPr>
          <a:xfrm>
            <a:off x="7482371" y="3198381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Clipboard with solid fill">
            <a:extLst>
              <a:ext uri="{FF2B5EF4-FFF2-40B4-BE49-F238E27FC236}">
                <a16:creationId xmlns:a16="http://schemas.microsoft.com/office/drawing/2014/main" id="{E7E3A5E7-CC52-2C7D-1612-CA86F92FC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5609" y="1620949"/>
            <a:ext cx="351378" cy="351378"/>
          </a:xfrm>
          <a:prstGeom prst="rect">
            <a:avLst/>
          </a:prstGeom>
        </p:spPr>
      </p:pic>
      <p:pic>
        <p:nvPicPr>
          <p:cNvPr id="17" name="Graphic 16" descr="Clipboard with solid fill">
            <a:extLst>
              <a:ext uri="{FF2B5EF4-FFF2-40B4-BE49-F238E27FC236}">
                <a16:creationId xmlns:a16="http://schemas.microsoft.com/office/drawing/2014/main" id="{90E94B99-8A7B-7129-8566-10C21DFFB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00036" y="3004997"/>
            <a:ext cx="351378" cy="35137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FA1BA0-5ABC-0815-02EB-34D00A051699}"/>
              </a:ext>
            </a:extLst>
          </p:cNvPr>
          <p:cNvCxnSpPr>
            <a:cxnSpLocks/>
          </p:cNvCxnSpPr>
          <p:nvPr/>
        </p:nvCxnSpPr>
        <p:spPr>
          <a:xfrm>
            <a:off x="3524258" y="2188446"/>
            <a:ext cx="50482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CE7F83F-F8EC-C237-2CAD-0282FBEDD842}"/>
              </a:ext>
            </a:extLst>
          </p:cNvPr>
          <p:cNvSpPr txBox="1"/>
          <p:nvPr/>
        </p:nvSpPr>
        <p:spPr>
          <a:xfrm>
            <a:off x="4094944" y="1796638"/>
            <a:ext cx="43065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 hay A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chứa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5" name="Picture 24" descr="A blue letters on a black background">
            <a:extLst>
              <a:ext uri="{FF2B5EF4-FFF2-40B4-BE49-F238E27FC236}">
                <a16:creationId xmlns:a16="http://schemas.microsoft.com/office/drawing/2014/main" id="{72CE57C8-8F83-BEB1-D9D0-D01828AD96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35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  <p:bldP spid="8" grpId="0" animBg="1"/>
      <p:bldP spid="12" grpId="0"/>
      <p:bldP spid="1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80232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3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5 SVNBistro Script" panose="02000506000000020003" pitchFamily="2" charset="0"/>
                <a:cs typeface="#9Slide07 Itim" panose="00000500000000000000" pitchFamily="2" charset="-34"/>
              </a:rPr>
              <a:t>P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hần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AF8F18-F8B1-1315-9F1A-02EC186986D8}"/>
                  </a:ext>
                </a:extLst>
              </p:cNvPr>
              <p:cNvSpPr txBox="1"/>
              <p:nvPr/>
            </p:nvSpPr>
            <p:spPr>
              <a:xfrm>
                <a:off x="1623896" y="1812937"/>
                <a:ext cx="425158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Điền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kí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hiệu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∈,∉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thích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hợp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AF8F18-F8B1-1315-9F1A-02EC18698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96" y="1812937"/>
                <a:ext cx="4251582" cy="600164"/>
              </a:xfrm>
              <a:prstGeom prst="rect">
                <a:avLst/>
              </a:prstGeom>
              <a:blipFill>
                <a:blip r:embed="rId3"/>
                <a:stretch>
                  <a:fillRect l="-2149" b="-232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Graphic 20">
            <a:extLst>
              <a:ext uri="{FF2B5EF4-FFF2-40B4-BE49-F238E27FC236}">
                <a16:creationId xmlns:a16="http://schemas.microsoft.com/office/drawing/2014/main" id="{0724493C-65C4-D497-64FD-CE0E7870E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329" y="1855302"/>
            <a:ext cx="430841" cy="43084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26D3E87-C380-45AF-68D2-1E71280E5C3C}"/>
              </a:ext>
            </a:extLst>
          </p:cNvPr>
          <p:cNvSpPr/>
          <p:nvPr/>
        </p:nvSpPr>
        <p:spPr>
          <a:xfrm rot="18338154">
            <a:off x="5698909" y="2384493"/>
            <a:ext cx="2832652" cy="14927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A808DC-B506-9A16-7C0C-81740015CFA7}"/>
              </a:ext>
            </a:extLst>
          </p:cNvPr>
          <p:cNvSpPr/>
          <p:nvPr/>
        </p:nvSpPr>
        <p:spPr>
          <a:xfrm>
            <a:off x="6450806" y="3266631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C715791-05C1-FDAD-8B15-4B9E11429676}"/>
              </a:ext>
            </a:extLst>
          </p:cNvPr>
          <p:cNvSpPr/>
          <p:nvPr/>
        </p:nvSpPr>
        <p:spPr>
          <a:xfrm>
            <a:off x="7036654" y="2623693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7B7648-4109-2B7C-F0A5-EE1A4E3B9AC6}"/>
              </a:ext>
            </a:extLst>
          </p:cNvPr>
          <p:cNvSpPr/>
          <p:nvPr/>
        </p:nvSpPr>
        <p:spPr>
          <a:xfrm>
            <a:off x="7693879" y="2802287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008204-5E17-CBD2-990E-1CB9894457A4}"/>
              </a:ext>
            </a:extLst>
          </p:cNvPr>
          <p:cNvSpPr/>
          <p:nvPr/>
        </p:nvSpPr>
        <p:spPr>
          <a:xfrm>
            <a:off x="6958073" y="3699140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9AE049-B84D-718B-FEB8-CA8E471A39F3}"/>
              </a:ext>
            </a:extLst>
          </p:cNvPr>
          <p:cNvSpPr txBox="1"/>
          <p:nvPr/>
        </p:nvSpPr>
        <p:spPr>
          <a:xfrm>
            <a:off x="5787932" y="2696006"/>
            <a:ext cx="4459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DF7D3E-CAF1-6572-EE90-736AC390EFD0}"/>
              </a:ext>
            </a:extLst>
          </p:cNvPr>
          <p:cNvSpPr txBox="1"/>
          <p:nvPr/>
        </p:nvSpPr>
        <p:spPr>
          <a:xfrm>
            <a:off x="6285341" y="3225934"/>
            <a:ext cx="3690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FF338A-A2B5-B57B-EDF1-098C55A17E0A}"/>
              </a:ext>
            </a:extLst>
          </p:cNvPr>
          <p:cNvSpPr txBox="1"/>
          <p:nvPr/>
        </p:nvSpPr>
        <p:spPr>
          <a:xfrm>
            <a:off x="6875392" y="2644265"/>
            <a:ext cx="3161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05861-4A68-B0FA-29F3-C876DE87C17F}"/>
              </a:ext>
            </a:extLst>
          </p:cNvPr>
          <p:cNvSpPr txBox="1"/>
          <p:nvPr/>
        </p:nvSpPr>
        <p:spPr>
          <a:xfrm>
            <a:off x="7552654" y="2804934"/>
            <a:ext cx="3690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4F0294-0FAC-42D2-84D0-C9233EB17F11}"/>
              </a:ext>
            </a:extLst>
          </p:cNvPr>
          <p:cNvSpPr txBox="1"/>
          <p:nvPr/>
        </p:nvSpPr>
        <p:spPr>
          <a:xfrm>
            <a:off x="6781189" y="3726844"/>
            <a:ext cx="3658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CC729D-02AB-7131-A15E-EBCDDC7D0EAF}"/>
              </a:ext>
            </a:extLst>
          </p:cNvPr>
          <p:cNvSpPr txBox="1"/>
          <p:nvPr/>
        </p:nvSpPr>
        <p:spPr>
          <a:xfrm>
            <a:off x="6456088" y="1994560"/>
            <a:ext cx="3401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2EBCD4-E251-8C4D-E1E6-8C238A459D78}"/>
              </a:ext>
            </a:extLst>
          </p:cNvPr>
          <p:cNvSpPr/>
          <p:nvPr/>
        </p:nvSpPr>
        <p:spPr>
          <a:xfrm>
            <a:off x="6411515" y="2179226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435BAD-837E-A373-E639-98E376434A8B}"/>
              </a:ext>
            </a:extLst>
          </p:cNvPr>
          <p:cNvCxnSpPr>
            <a:cxnSpLocks/>
            <a:stCxn id="14" idx="0"/>
          </p:cNvCxnSpPr>
          <p:nvPr/>
        </p:nvCxnSpPr>
        <p:spPr>
          <a:xfrm flipH="1">
            <a:off x="6134862" y="2696006"/>
            <a:ext cx="373767" cy="211241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433EEA7-9B53-0751-6694-B3DEB0574C59}"/>
              </a:ext>
            </a:extLst>
          </p:cNvPr>
          <p:cNvSpPr txBox="1"/>
          <p:nvPr/>
        </p:nvSpPr>
        <p:spPr>
          <a:xfrm>
            <a:off x="1600450" y="2359111"/>
            <a:ext cx="3945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E786FC-E049-E2FD-9706-60CD50D76B09}"/>
              </a:ext>
            </a:extLst>
          </p:cNvPr>
          <p:cNvSpPr txBox="1"/>
          <p:nvPr/>
        </p:nvSpPr>
        <p:spPr>
          <a:xfrm>
            <a:off x="2563843" y="2352609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BBA534F-535C-99A5-9D26-48B00AC2FDC7}"/>
              </a:ext>
            </a:extLst>
          </p:cNvPr>
          <p:cNvSpPr/>
          <p:nvPr/>
        </p:nvSpPr>
        <p:spPr>
          <a:xfrm>
            <a:off x="2087573" y="2437914"/>
            <a:ext cx="394565" cy="416486"/>
          </a:xfrm>
          <a:prstGeom prst="roundRect">
            <a:avLst>
              <a:gd name="adj" fmla="val 28654"/>
            </a:avLst>
          </a:prstGeom>
          <a:solidFill>
            <a:srgbClr val="00B050">
              <a:alpha val="50000"/>
            </a:srgb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A29D33-72CC-84EA-3BE6-3FFC3AA083A2}"/>
              </a:ext>
            </a:extLst>
          </p:cNvPr>
          <p:cNvSpPr txBox="1"/>
          <p:nvPr/>
        </p:nvSpPr>
        <p:spPr>
          <a:xfrm>
            <a:off x="3670287" y="2381049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3E9E14-52A9-5CFE-AE43-B2949CE31387}"/>
              </a:ext>
            </a:extLst>
          </p:cNvPr>
          <p:cNvSpPr txBox="1"/>
          <p:nvPr/>
        </p:nvSpPr>
        <p:spPr>
          <a:xfrm>
            <a:off x="4524488" y="2359111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BE91E69-F575-E311-E1B7-BB4CF2277823}"/>
              </a:ext>
            </a:extLst>
          </p:cNvPr>
          <p:cNvSpPr/>
          <p:nvPr/>
        </p:nvSpPr>
        <p:spPr>
          <a:xfrm>
            <a:off x="4071197" y="2437914"/>
            <a:ext cx="394565" cy="416486"/>
          </a:xfrm>
          <a:prstGeom prst="roundRect">
            <a:avLst>
              <a:gd name="adj" fmla="val 28654"/>
            </a:avLst>
          </a:prstGeom>
          <a:solidFill>
            <a:srgbClr val="00B050">
              <a:alpha val="50000"/>
            </a:srgb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18194E-096E-9A7A-8054-B41963821E4A}"/>
              </a:ext>
            </a:extLst>
          </p:cNvPr>
          <p:cNvSpPr txBox="1"/>
          <p:nvPr/>
        </p:nvSpPr>
        <p:spPr>
          <a:xfrm>
            <a:off x="1662920" y="3061597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F57FBD-01BF-E196-6772-CB320802DBB3}"/>
              </a:ext>
            </a:extLst>
          </p:cNvPr>
          <p:cNvSpPr txBox="1"/>
          <p:nvPr/>
        </p:nvSpPr>
        <p:spPr>
          <a:xfrm>
            <a:off x="2532773" y="3053992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9921BA3-57F9-3457-5F2B-E13734FBD87D}"/>
              </a:ext>
            </a:extLst>
          </p:cNvPr>
          <p:cNvSpPr/>
          <p:nvPr/>
        </p:nvSpPr>
        <p:spPr>
          <a:xfrm>
            <a:off x="2087573" y="3132795"/>
            <a:ext cx="394565" cy="416486"/>
          </a:xfrm>
          <a:prstGeom prst="roundRect">
            <a:avLst>
              <a:gd name="adj" fmla="val 28654"/>
            </a:avLst>
          </a:prstGeom>
          <a:solidFill>
            <a:srgbClr val="00B050">
              <a:alpha val="50000"/>
            </a:srgb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B1986F-42BF-EC2C-6CA3-AA6320561CA8}"/>
              </a:ext>
            </a:extLst>
          </p:cNvPr>
          <p:cNvSpPr txBox="1"/>
          <p:nvPr/>
        </p:nvSpPr>
        <p:spPr>
          <a:xfrm>
            <a:off x="3679837" y="3064512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928B13-8819-9A85-4A16-5FE369385C1A}"/>
              </a:ext>
            </a:extLst>
          </p:cNvPr>
          <p:cNvSpPr txBox="1"/>
          <p:nvPr/>
        </p:nvSpPr>
        <p:spPr>
          <a:xfrm>
            <a:off x="4562303" y="3061597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9DAF128-3142-3244-6E7F-4F3812495231}"/>
              </a:ext>
            </a:extLst>
          </p:cNvPr>
          <p:cNvSpPr/>
          <p:nvPr/>
        </p:nvSpPr>
        <p:spPr>
          <a:xfrm>
            <a:off x="4081775" y="3132795"/>
            <a:ext cx="394565" cy="416486"/>
          </a:xfrm>
          <a:prstGeom prst="roundRect">
            <a:avLst>
              <a:gd name="adj" fmla="val 28654"/>
            </a:avLst>
          </a:prstGeom>
          <a:solidFill>
            <a:srgbClr val="00B050">
              <a:alpha val="50000"/>
            </a:srgb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AFDAF418-F494-1762-7320-B4F276423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156" y="1845307"/>
            <a:ext cx="230405" cy="450829"/>
          </a:xfrm>
          <a:prstGeom prst="rect">
            <a:avLst/>
          </a:prstGeom>
        </p:spPr>
      </p:pic>
      <p:pic>
        <p:nvPicPr>
          <p:cNvPr id="43" name="Picture 42" descr="A blue letters on a black background">
            <a:extLst>
              <a:ext uri="{FF2B5EF4-FFF2-40B4-BE49-F238E27FC236}">
                <a16:creationId xmlns:a16="http://schemas.microsoft.com/office/drawing/2014/main" id="{C61A1DE3-39E8-3093-4F25-C11797FF82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2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80232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3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5 SVNBistro Script" panose="02000506000000020003" pitchFamily="2" charset="0"/>
                <a:cs typeface="#9Slide07 Itim" panose="00000500000000000000" pitchFamily="2" charset="-34"/>
              </a:rPr>
              <a:t>P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hần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AF8F18-F8B1-1315-9F1A-02EC186986D8}"/>
                  </a:ext>
                </a:extLst>
              </p:cNvPr>
              <p:cNvSpPr txBox="1"/>
              <p:nvPr/>
            </p:nvSpPr>
            <p:spPr>
              <a:xfrm>
                <a:off x="1623896" y="1812937"/>
                <a:ext cx="425158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Điền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kí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hiệu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∈,∉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thích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hợp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AF8F18-F8B1-1315-9F1A-02EC18698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96" y="1812937"/>
                <a:ext cx="4251582" cy="600164"/>
              </a:xfrm>
              <a:prstGeom prst="rect">
                <a:avLst/>
              </a:prstGeom>
              <a:blipFill>
                <a:blip r:embed="rId3"/>
                <a:stretch>
                  <a:fillRect l="-2149" b="-232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Graphic 20">
            <a:extLst>
              <a:ext uri="{FF2B5EF4-FFF2-40B4-BE49-F238E27FC236}">
                <a16:creationId xmlns:a16="http://schemas.microsoft.com/office/drawing/2014/main" id="{0724493C-65C4-D497-64FD-CE0E7870E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329" y="1855302"/>
            <a:ext cx="430841" cy="43084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26D3E87-C380-45AF-68D2-1E71280E5C3C}"/>
              </a:ext>
            </a:extLst>
          </p:cNvPr>
          <p:cNvSpPr/>
          <p:nvPr/>
        </p:nvSpPr>
        <p:spPr>
          <a:xfrm rot="18338154">
            <a:off x="5698909" y="2384493"/>
            <a:ext cx="2832652" cy="14927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A808DC-B506-9A16-7C0C-81740015CFA7}"/>
              </a:ext>
            </a:extLst>
          </p:cNvPr>
          <p:cNvSpPr/>
          <p:nvPr/>
        </p:nvSpPr>
        <p:spPr>
          <a:xfrm>
            <a:off x="6450806" y="3266631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C715791-05C1-FDAD-8B15-4B9E11429676}"/>
              </a:ext>
            </a:extLst>
          </p:cNvPr>
          <p:cNvSpPr/>
          <p:nvPr/>
        </p:nvSpPr>
        <p:spPr>
          <a:xfrm>
            <a:off x="7036654" y="2623693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7B7648-4109-2B7C-F0A5-EE1A4E3B9AC6}"/>
              </a:ext>
            </a:extLst>
          </p:cNvPr>
          <p:cNvSpPr/>
          <p:nvPr/>
        </p:nvSpPr>
        <p:spPr>
          <a:xfrm>
            <a:off x="7693879" y="2802287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008204-5E17-CBD2-990E-1CB9894457A4}"/>
              </a:ext>
            </a:extLst>
          </p:cNvPr>
          <p:cNvSpPr/>
          <p:nvPr/>
        </p:nvSpPr>
        <p:spPr>
          <a:xfrm>
            <a:off x="6958073" y="3699140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9AE049-B84D-718B-FEB8-CA8E471A39F3}"/>
              </a:ext>
            </a:extLst>
          </p:cNvPr>
          <p:cNvSpPr txBox="1"/>
          <p:nvPr/>
        </p:nvSpPr>
        <p:spPr>
          <a:xfrm>
            <a:off x="5787932" y="2696006"/>
            <a:ext cx="4459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DF7D3E-CAF1-6572-EE90-736AC390EFD0}"/>
              </a:ext>
            </a:extLst>
          </p:cNvPr>
          <p:cNvSpPr txBox="1"/>
          <p:nvPr/>
        </p:nvSpPr>
        <p:spPr>
          <a:xfrm>
            <a:off x="6285341" y="3225934"/>
            <a:ext cx="3690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FF338A-A2B5-B57B-EDF1-098C55A17E0A}"/>
              </a:ext>
            </a:extLst>
          </p:cNvPr>
          <p:cNvSpPr txBox="1"/>
          <p:nvPr/>
        </p:nvSpPr>
        <p:spPr>
          <a:xfrm>
            <a:off x="6875392" y="2644265"/>
            <a:ext cx="3161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05861-4A68-B0FA-29F3-C876DE87C17F}"/>
              </a:ext>
            </a:extLst>
          </p:cNvPr>
          <p:cNvSpPr txBox="1"/>
          <p:nvPr/>
        </p:nvSpPr>
        <p:spPr>
          <a:xfrm>
            <a:off x="7552654" y="2804934"/>
            <a:ext cx="3690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4F0294-0FAC-42D2-84D0-C9233EB17F11}"/>
              </a:ext>
            </a:extLst>
          </p:cNvPr>
          <p:cNvSpPr txBox="1"/>
          <p:nvPr/>
        </p:nvSpPr>
        <p:spPr>
          <a:xfrm>
            <a:off x="6781189" y="3726844"/>
            <a:ext cx="3658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CC729D-02AB-7131-A15E-EBCDDC7D0EAF}"/>
              </a:ext>
            </a:extLst>
          </p:cNvPr>
          <p:cNvSpPr txBox="1"/>
          <p:nvPr/>
        </p:nvSpPr>
        <p:spPr>
          <a:xfrm>
            <a:off x="6456088" y="1994560"/>
            <a:ext cx="3401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2EBCD4-E251-8C4D-E1E6-8C238A459D78}"/>
              </a:ext>
            </a:extLst>
          </p:cNvPr>
          <p:cNvSpPr/>
          <p:nvPr/>
        </p:nvSpPr>
        <p:spPr>
          <a:xfrm>
            <a:off x="6411515" y="2179226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435BAD-837E-A373-E639-98E376434A8B}"/>
              </a:ext>
            </a:extLst>
          </p:cNvPr>
          <p:cNvCxnSpPr>
            <a:cxnSpLocks/>
            <a:stCxn id="14" idx="0"/>
          </p:cNvCxnSpPr>
          <p:nvPr/>
        </p:nvCxnSpPr>
        <p:spPr>
          <a:xfrm flipH="1">
            <a:off x="6134862" y="2696006"/>
            <a:ext cx="373767" cy="211241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433EEA7-9B53-0751-6694-B3DEB0574C59}"/>
              </a:ext>
            </a:extLst>
          </p:cNvPr>
          <p:cNvSpPr txBox="1"/>
          <p:nvPr/>
        </p:nvSpPr>
        <p:spPr>
          <a:xfrm>
            <a:off x="1600450" y="2359111"/>
            <a:ext cx="3945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E786FC-E049-E2FD-9706-60CD50D76B09}"/>
              </a:ext>
            </a:extLst>
          </p:cNvPr>
          <p:cNvSpPr txBox="1"/>
          <p:nvPr/>
        </p:nvSpPr>
        <p:spPr>
          <a:xfrm>
            <a:off x="2563843" y="2352609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BBA534F-535C-99A5-9D26-48B00AC2FDC7}"/>
              </a:ext>
            </a:extLst>
          </p:cNvPr>
          <p:cNvSpPr/>
          <p:nvPr/>
        </p:nvSpPr>
        <p:spPr>
          <a:xfrm>
            <a:off x="2087573" y="2437914"/>
            <a:ext cx="394565" cy="416486"/>
          </a:xfrm>
          <a:prstGeom prst="roundRect">
            <a:avLst>
              <a:gd name="adj" fmla="val 28654"/>
            </a:avLst>
          </a:prstGeom>
          <a:solidFill>
            <a:schemeClr val="accent5">
              <a:lumMod val="60000"/>
              <a:lumOff val="40000"/>
              <a:alpha val="5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A29D33-72CC-84EA-3BE6-3FFC3AA083A2}"/>
              </a:ext>
            </a:extLst>
          </p:cNvPr>
          <p:cNvSpPr txBox="1"/>
          <p:nvPr/>
        </p:nvSpPr>
        <p:spPr>
          <a:xfrm>
            <a:off x="3670457" y="2357869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3E9E14-52A9-5CFE-AE43-B2949CE31387}"/>
              </a:ext>
            </a:extLst>
          </p:cNvPr>
          <p:cNvSpPr txBox="1"/>
          <p:nvPr/>
        </p:nvSpPr>
        <p:spPr>
          <a:xfrm>
            <a:off x="4524488" y="2359111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BE91E69-F575-E311-E1B7-BB4CF2277823}"/>
              </a:ext>
            </a:extLst>
          </p:cNvPr>
          <p:cNvSpPr/>
          <p:nvPr/>
        </p:nvSpPr>
        <p:spPr>
          <a:xfrm>
            <a:off x="4071197" y="2437914"/>
            <a:ext cx="394565" cy="416486"/>
          </a:xfrm>
          <a:prstGeom prst="roundRect">
            <a:avLst>
              <a:gd name="adj" fmla="val 28654"/>
            </a:avLst>
          </a:prstGeom>
          <a:solidFill>
            <a:schemeClr val="accent5">
              <a:lumMod val="60000"/>
              <a:lumOff val="40000"/>
              <a:alpha val="5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18194E-096E-9A7A-8054-B41963821E4A}"/>
              </a:ext>
            </a:extLst>
          </p:cNvPr>
          <p:cNvSpPr txBox="1"/>
          <p:nvPr/>
        </p:nvSpPr>
        <p:spPr>
          <a:xfrm>
            <a:off x="1662920" y="3061597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F57FBD-01BF-E196-6772-CB320802DBB3}"/>
              </a:ext>
            </a:extLst>
          </p:cNvPr>
          <p:cNvSpPr txBox="1"/>
          <p:nvPr/>
        </p:nvSpPr>
        <p:spPr>
          <a:xfrm>
            <a:off x="2532773" y="3053992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9921BA3-57F9-3457-5F2B-E13734FBD87D}"/>
              </a:ext>
            </a:extLst>
          </p:cNvPr>
          <p:cNvSpPr/>
          <p:nvPr/>
        </p:nvSpPr>
        <p:spPr>
          <a:xfrm>
            <a:off x="2087573" y="3132795"/>
            <a:ext cx="394565" cy="416486"/>
          </a:xfrm>
          <a:prstGeom prst="roundRect">
            <a:avLst>
              <a:gd name="adj" fmla="val 28654"/>
            </a:avLst>
          </a:prstGeom>
          <a:solidFill>
            <a:schemeClr val="accent5">
              <a:lumMod val="60000"/>
              <a:lumOff val="40000"/>
              <a:alpha val="5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B1986F-42BF-EC2C-6CA3-AA6320561CA8}"/>
              </a:ext>
            </a:extLst>
          </p:cNvPr>
          <p:cNvSpPr txBox="1"/>
          <p:nvPr/>
        </p:nvSpPr>
        <p:spPr>
          <a:xfrm>
            <a:off x="3679837" y="3064512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928B13-8819-9A85-4A16-5FE369385C1A}"/>
              </a:ext>
            </a:extLst>
          </p:cNvPr>
          <p:cNvSpPr txBox="1"/>
          <p:nvPr/>
        </p:nvSpPr>
        <p:spPr>
          <a:xfrm>
            <a:off x="4562303" y="3061597"/>
            <a:ext cx="31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9DAF128-3142-3244-6E7F-4F3812495231}"/>
              </a:ext>
            </a:extLst>
          </p:cNvPr>
          <p:cNvSpPr/>
          <p:nvPr/>
        </p:nvSpPr>
        <p:spPr>
          <a:xfrm>
            <a:off x="4081775" y="3132795"/>
            <a:ext cx="394565" cy="416486"/>
          </a:xfrm>
          <a:prstGeom prst="roundRect">
            <a:avLst>
              <a:gd name="adj" fmla="val 28654"/>
            </a:avLst>
          </a:prstGeom>
          <a:solidFill>
            <a:schemeClr val="accent5">
              <a:lumMod val="60000"/>
              <a:lumOff val="40000"/>
              <a:alpha val="5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43" name="Picture 42" descr="A blue letters on a black background">
            <a:extLst>
              <a:ext uri="{FF2B5EF4-FFF2-40B4-BE49-F238E27FC236}">
                <a16:creationId xmlns:a16="http://schemas.microsoft.com/office/drawing/2014/main" id="{C61A1DE3-39E8-3093-4F25-C11797FF82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EB03B9-0476-CA4E-E110-27F76CAE8F77}"/>
                  </a:ext>
                </a:extLst>
              </p:cNvPr>
              <p:cNvSpPr txBox="1"/>
              <p:nvPr/>
            </p:nvSpPr>
            <p:spPr>
              <a:xfrm>
                <a:off x="2102909" y="2306442"/>
                <a:ext cx="3192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#9Slide03 Arima Madurai" panose="00000500000000000000" pitchFamily="2" charset="0"/>
                        </a:rPr>
                        <m:t>∈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EB03B9-0476-CA4E-E110-27F76CAE8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909" y="2306442"/>
                <a:ext cx="31920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1502A7-7F54-8B5E-3E77-9E4B705BEEA0}"/>
                  </a:ext>
                </a:extLst>
              </p:cNvPr>
              <p:cNvSpPr txBox="1"/>
              <p:nvPr/>
            </p:nvSpPr>
            <p:spPr>
              <a:xfrm>
                <a:off x="4070293" y="2298411"/>
                <a:ext cx="3192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#9Slide03 Arima Madurai" panose="00000500000000000000" pitchFamily="2" charset="0"/>
                        </a:rPr>
                        <m:t>∈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1502A7-7F54-8B5E-3E77-9E4B705BE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293" y="2298411"/>
                <a:ext cx="319205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E97345-577D-0DB8-B072-E989D9EE31E3}"/>
                  </a:ext>
                </a:extLst>
              </p:cNvPr>
              <p:cNvSpPr txBox="1"/>
              <p:nvPr/>
            </p:nvSpPr>
            <p:spPr>
              <a:xfrm>
                <a:off x="2097846" y="3017872"/>
                <a:ext cx="3192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#9Slide03 Arima Madurai" panose="00000500000000000000" pitchFamily="2" charset="0"/>
                        </a:rPr>
                        <m:t>∉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E97345-577D-0DB8-B072-E989D9EE3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846" y="3017872"/>
                <a:ext cx="319205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ED6A6E4-ACB8-67FD-B354-EF687CCF69C4}"/>
                  </a:ext>
                </a:extLst>
              </p:cNvPr>
              <p:cNvSpPr txBox="1"/>
              <p:nvPr/>
            </p:nvSpPr>
            <p:spPr>
              <a:xfrm>
                <a:off x="4079687" y="3025959"/>
                <a:ext cx="3192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#9Slide03 Arima Madurai" panose="00000500000000000000" pitchFamily="2" charset="0"/>
                        </a:rPr>
                        <m:t>∈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ED6A6E4-ACB8-67FD-B354-EF687CCF6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687" y="3025959"/>
                <a:ext cx="319205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707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80232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3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248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Phần tử thuộc tập hợp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8" name="Picture 7" descr="A blue letters on a black background">
            <a:extLst>
              <a:ext uri="{FF2B5EF4-FFF2-40B4-BE49-F238E27FC236}">
                <a16:creationId xmlns:a16="http://schemas.microsoft.com/office/drawing/2014/main" id="{4F984C2F-CB01-5FD6-AF75-8250AE4BD3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148CC5-C912-2920-D31E-AC565697E4B4}"/>
              </a:ext>
            </a:extLst>
          </p:cNvPr>
          <p:cNvSpPr txBox="1"/>
          <p:nvPr/>
        </p:nvSpPr>
        <p:spPr>
          <a:xfrm>
            <a:off x="3382837" y="1267253"/>
            <a:ext cx="1955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Hoạt động nhóm </a:t>
            </a:r>
            <a:endParaRPr lang="vi-VN" sz="2800" dirty="0">
              <a:solidFill>
                <a:srgbClr val="C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C317A-43B3-F723-40C3-C2D3B087B248}"/>
              </a:ext>
            </a:extLst>
          </p:cNvPr>
          <p:cNvSpPr txBox="1"/>
          <p:nvPr/>
        </p:nvSpPr>
        <p:spPr>
          <a:xfrm>
            <a:off x="1302430" y="1821293"/>
            <a:ext cx="427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- Mỗi dãy bàn là một nhóm.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F3C2B-0D2A-207F-A5B1-D9B8B7B5A9E7}"/>
              </a:ext>
            </a:extLst>
          </p:cNvPr>
          <p:cNvSpPr txBox="1"/>
          <p:nvPr/>
        </p:nvSpPr>
        <p:spPr>
          <a:xfrm>
            <a:off x="1302430" y="2270362"/>
            <a:ext cx="6624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- Trong thời gian 2 phút, các nhóm thảo luận để trả lời câu hỏi.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72CDF7-99EF-7342-A143-7C487BB8C4A4}"/>
              </a:ext>
            </a:extLst>
          </p:cNvPr>
          <p:cNvSpPr txBox="1"/>
          <p:nvPr/>
        </p:nvSpPr>
        <p:spPr>
          <a:xfrm>
            <a:off x="1302430" y="3113955"/>
            <a:ext cx="661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- Hết 2 phút, giáo viên gọi bất kỳ một bạn trong nhóm trả lời câu hỏi.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F90F0-8711-0D09-6D0C-D9D0E3E62E5D}"/>
              </a:ext>
            </a:extLst>
          </p:cNvPr>
          <p:cNvSpPr txBox="1"/>
          <p:nvPr/>
        </p:nvSpPr>
        <p:spPr>
          <a:xfrm>
            <a:off x="1302430" y="3944952"/>
            <a:ext cx="648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- Nhóm có câu trả lời đúng sẽ được 10 điểm.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5763A-960F-043E-C0F0-9F630A520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19" y="1171231"/>
            <a:ext cx="805359" cy="78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42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oogle Shape;1542;p26"/>
          <p:cNvGrpSpPr/>
          <p:nvPr/>
        </p:nvGrpSpPr>
        <p:grpSpPr>
          <a:xfrm>
            <a:off x="7388707" y="3441278"/>
            <a:ext cx="1642807" cy="1627920"/>
            <a:chOff x="223525" y="862385"/>
            <a:chExt cx="1642807" cy="1627920"/>
          </a:xfrm>
        </p:grpSpPr>
        <p:sp>
          <p:nvSpPr>
            <p:cNvPr id="1543" name="Google Shape;1543;p26"/>
            <p:cNvSpPr/>
            <p:nvPr/>
          </p:nvSpPr>
          <p:spPr>
            <a:xfrm>
              <a:off x="223525" y="862385"/>
              <a:ext cx="1642807" cy="1627920"/>
            </a:xfrm>
            <a:custGeom>
              <a:avLst/>
              <a:gdLst/>
              <a:ahLst/>
              <a:cxnLst/>
              <a:rect l="l" t="t" r="r" b="b"/>
              <a:pathLst>
                <a:path w="37507" h="37165" extrusionOk="0">
                  <a:moveTo>
                    <a:pt x="30873" y="1"/>
                  </a:moveTo>
                  <a:cubicBezTo>
                    <a:pt x="27590" y="1"/>
                    <a:pt x="24856" y="2398"/>
                    <a:pt x="24330" y="5534"/>
                  </a:cubicBezTo>
                  <a:cubicBezTo>
                    <a:pt x="23834" y="5283"/>
                    <a:pt x="23321" y="5051"/>
                    <a:pt x="22794" y="4847"/>
                  </a:cubicBezTo>
                  <a:cubicBezTo>
                    <a:pt x="22680" y="4752"/>
                    <a:pt x="22546" y="4679"/>
                    <a:pt x="22398" y="4636"/>
                  </a:cubicBezTo>
                  <a:lnTo>
                    <a:pt x="22039" y="4528"/>
                  </a:lnTo>
                  <a:lnTo>
                    <a:pt x="21932" y="4169"/>
                  </a:lnTo>
                  <a:cubicBezTo>
                    <a:pt x="21792" y="3693"/>
                    <a:pt x="21366" y="3374"/>
                    <a:pt x="20869" y="3374"/>
                  </a:cubicBezTo>
                  <a:cubicBezTo>
                    <a:pt x="20430" y="3374"/>
                    <a:pt x="20047" y="3622"/>
                    <a:pt x="19866" y="4005"/>
                  </a:cubicBezTo>
                  <a:cubicBezTo>
                    <a:pt x="19789" y="3992"/>
                    <a:pt x="19716" y="3978"/>
                    <a:pt x="19642" y="3964"/>
                  </a:cubicBezTo>
                  <a:cubicBezTo>
                    <a:pt x="19611" y="3958"/>
                    <a:pt x="19585" y="3955"/>
                    <a:pt x="19555" y="3948"/>
                  </a:cubicBezTo>
                  <a:cubicBezTo>
                    <a:pt x="19491" y="3938"/>
                    <a:pt x="19427" y="3927"/>
                    <a:pt x="19374" y="3921"/>
                  </a:cubicBezTo>
                  <a:cubicBezTo>
                    <a:pt x="19297" y="3907"/>
                    <a:pt x="19219" y="3894"/>
                    <a:pt x="19148" y="3884"/>
                  </a:cubicBezTo>
                  <a:cubicBezTo>
                    <a:pt x="18509" y="3791"/>
                    <a:pt x="17854" y="3737"/>
                    <a:pt x="17204" y="3717"/>
                  </a:cubicBezTo>
                  <a:lnTo>
                    <a:pt x="17150" y="3717"/>
                  </a:lnTo>
                  <a:cubicBezTo>
                    <a:pt x="17009" y="3713"/>
                    <a:pt x="16868" y="3710"/>
                    <a:pt x="16727" y="3710"/>
                  </a:cubicBezTo>
                  <a:cubicBezTo>
                    <a:pt x="16332" y="3710"/>
                    <a:pt x="15946" y="3723"/>
                    <a:pt x="15584" y="3750"/>
                  </a:cubicBezTo>
                  <a:cubicBezTo>
                    <a:pt x="15483" y="3757"/>
                    <a:pt x="15386" y="3763"/>
                    <a:pt x="15289" y="3774"/>
                  </a:cubicBezTo>
                  <a:lnTo>
                    <a:pt x="15265" y="3774"/>
                  </a:lnTo>
                  <a:cubicBezTo>
                    <a:pt x="15242" y="3777"/>
                    <a:pt x="15218" y="3777"/>
                    <a:pt x="15195" y="3780"/>
                  </a:cubicBezTo>
                  <a:cubicBezTo>
                    <a:pt x="14930" y="3803"/>
                    <a:pt x="14682" y="3831"/>
                    <a:pt x="14427" y="3867"/>
                  </a:cubicBezTo>
                  <a:cubicBezTo>
                    <a:pt x="14410" y="3871"/>
                    <a:pt x="14333" y="3881"/>
                    <a:pt x="14333" y="3881"/>
                  </a:cubicBezTo>
                  <a:cubicBezTo>
                    <a:pt x="12982" y="4076"/>
                    <a:pt x="11657" y="4434"/>
                    <a:pt x="10400" y="4950"/>
                  </a:cubicBezTo>
                  <a:cubicBezTo>
                    <a:pt x="10366" y="4961"/>
                    <a:pt x="10335" y="4974"/>
                    <a:pt x="10309" y="4987"/>
                  </a:cubicBezTo>
                  <a:cubicBezTo>
                    <a:pt x="10222" y="5021"/>
                    <a:pt x="10138" y="5058"/>
                    <a:pt x="10050" y="5098"/>
                  </a:cubicBezTo>
                  <a:cubicBezTo>
                    <a:pt x="9873" y="5175"/>
                    <a:pt x="9691" y="5255"/>
                    <a:pt x="9527" y="5336"/>
                  </a:cubicBezTo>
                  <a:cubicBezTo>
                    <a:pt x="9470" y="5363"/>
                    <a:pt x="9414" y="5390"/>
                    <a:pt x="9360" y="5420"/>
                  </a:cubicBezTo>
                  <a:cubicBezTo>
                    <a:pt x="9360" y="5420"/>
                    <a:pt x="9309" y="5444"/>
                    <a:pt x="9286" y="5453"/>
                  </a:cubicBezTo>
                  <a:cubicBezTo>
                    <a:pt x="9263" y="5467"/>
                    <a:pt x="9242" y="5477"/>
                    <a:pt x="9229" y="5484"/>
                  </a:cubicBezTo>
                  <a:cubicBezTo>
                    <a:pt x="8609" y="5795"/>
                    <a:pt x="7998" y="6151"/>
                    <a:pt x="7411" y="6543"/>
                  </a:cubicBezTo>
                  <a:cubicBezTo>
                    <a:pt x="7391" y="6554"/>
                    <a:pt x="7371" y="6571"/>
                    <a:pt x="7354" y="6583"/>
                  </a:cubicBezTo>
                  <a:lnTo>
                    <a:pt x="7365" y="6574"/>
                  </a:lnTo>
                  <a:lnTo>
                    <a:pt x="7365" y="6574"/>
                  </a:lnTo>
                  <a:cubicBezTo>
                    <a:pt x="7357" y="6577"/>
                    <a:pt x="7311" y="6614"/>
                    <a:pt x="7311" y="6614"/>
                  </a:cubicBezTo>
                  <a:cubicBezTo>
                    <a:pt x="7277" y="6634"/>
                    <a:pt x="7247" y="6657"/>
                    <a:pt x="7213" y="6681"/>
                  </a:cubicBezTo>
                  <a:cubicBezTo>
                    <a:pt x="7173" y="6708"/>
                    <a:pt x="7133" y="6735"/>
                    <a:pt x="7093" y="6765"/>
                  </a:cubicBezTo>
                  <a:lnTo>
                    <a:pt x="7046" y="6795"/>
                  </a:lnTo>
                  <a:cubicBezTo>
                    <a:pt x="6462" y="7211"/>
                    <a:pt x="5905" y="7664"/>
                    <a:pt x="5399" y="8133"/>
                  </a:cubicBezTo>
                  <a:lnTo>
                    <a:pt x="5349" y="8177"/>
                  </a:lnTo>
                  <a:cubicBezTo>
                    <a:pt x="5339" y="8183"/>
                    <a:pt x="5208" y="8307"/>
                    <a:pt x="5208" y="8307"/>
                  </a:cubicBezTo>
                  <a:cubicBezTo>
                    <a:pt x="5184" y="8331"/>
                    <a:pt x="5164" y="8351"/>
                    <a:pt x="5141" y="8374"/>
                  </a:cubicBezTo>
                  <a:cubicBezTo>
                    <a:pt x="3873" y="9592"/>
                    <a:pt x="2810" y="10994"/>
                    <a:pt x="1985" y="12526"/>
                  </a:cubicBezTo>
                  <a:cubicBezTo>
                    <a:pt x="1955" y="12580"/>
                    <a:pt x="1929" y="12633"/>
                    <a:pt x="1898" y="12694"/>
                  </a:cubicBezTo>
                  <a:cubicBezTo>
                    <a:pt x="1801" y="12878"/>
                    <a:pt x="1720" y="13039"/>
                    <a:pt x="1650" y="13194"/>
                  </a:cubicBezTo>
                  <a:cubicBezTo>
                    <a:pt x="1616" y="13257"/>
                    <a:pt x="1587" y="13324"/>
                    <a:pt x="1556" y="13392"/>
                  </a:cubicBezTo>
                  <a:cubicBezTo>
                    <a:pt x="1208" y="14136"/>
                    <a:pt x="909" y="14924"/>
                    <a:pt x="671" y="15732"/>
                  </a:cubicBezTo>
                  <a:cubicBezTo>
                    <a:pt x="530" y="16218"/>
                    <a:pt x="406" y="16718"/>
                    <a:pt x="309" y="17224"/>
                  </a:cubicBezTo>
                  <a:cubicBezTo>
                    <a:pt x="272" y="17413"/>
                    <a:pt x="239" y="17607"/>
                    <a:pt x="208" y="17798"/>
                  </a:cubicBezTo>
                  <a:cubicBezTo>
                    <a:pt x="198" y="17862"/>
                    <a:pt x="188" y="17925"/>
                    <a:pt x="181" y="17986"/>
                  </a:cubicBezTo>
                  <a:cubicBezTo>
                    <a:pt x="70" y="18730"/>
                    <a:pt x="10" y="19488"/>
                    <a:pt x="4" y="20230"/>
                  </a:cubicBezTo>
                  <a:cubicBezTo>
                    <a:pt x="0" y="20263"/>
                    <a:pt x="0" y="20300"/>
                    <a:pt x="0" y="20333"/>
                  </a:cubicBezTo>
                  <a:lnTo>
                    <a:pt x="0" y="20437"/>
                  </a:lnTo>
                  <a:cubicBezTo>
                    <a:pt x="0" y="21205"/>
                    <a:pt x="53" y="21976"/>
                    <a:pt x="158" y="22731"/>
                  </a:cubicBezTo>
                  <a:cubicBezTo>
                    <a:pt x="161" y="22761"/>
                    <a:pt x="164" y="22791"/>
                    <a:pt x="171" y="22821"/>
                  </a:cubicBezTo>
                  <a:cubicBezTo>
                    <a:pt x="325" y="23908"/>
                    <a:pt x="587" y="24978"/>
                    <a:pt x="946" y="25991"/>
                  </a:cubicBezTo>
                  <a:cubicBezTo>
                    <a:pt x="956" y="26025"/>
                    <a:pt x="969" y="26058"/>
                    <a:pt x="983" y="26091"/>
                  </a:cubicBezTo>
                  <a:cubicBezTo>
                    <a:pt x="1261" y="26873"/>
                    <a:pt x="1603" y="27637"/>
                    <a:pt x="1996" y="28365"/>
                  </a:cubicBezTo>
                  <a:cubicBezTo>
                    <a:pt x="2009" y="28385"/>
                    <a:pt x="2019" y="28405"/>
                    <a:pt x="2029" y="28425"/>
                  </a:cubicBezTo>
                  <a:cubicBezTo>
                    <a:pt x="2203" y="28744"/>
                    <a:pt x="2375" y="29036"/>
                    <a:pt x="2545" y="29308"/>
                  </a:cubicBezTo>
                  <a:cubicBezTo>
                    <a:pt x="2562" y="29334"/>
                    <a:pt x="2579" y="29361"/>
                    <a:pt x="2596" y="29385"/>
                  </a:cubicBezTo>
                  <a:cubicBezTo>
                    <a:pt x="2683" y="29526"/>
                    <a:pt x="2780" y="29673"/>
                    <a:pt x="2898" y="29848"/>
                  </a:cubicBezTo>
                  <a:cubicBezTo>
                    <a:pt x="2915" y="29871"/>
                    <a:pt x="2935" y="29901"/>
                    <a:pt x="2958" y="29931"/>
                  </a:cubicBezTo>
                  <a:cubicBezTo>
                    <a:pt x="3649" y="30937"/>
                    <a:pt x="4454" y="31866"/>
                    <a:pt x="5349" y="32698"/>
                  </a:cubicBezTo>
                  <a:cubicBezTo>
                    <a:pt x="5369" y="32714"/>
                    <a:pt x="5390" y="32735"/>
                    <a:pt x="5410" y="32752"/>
                  </a:cubicBezTo>
                  <a:cubicBezTo>
                    <a:pt x="5637" y="32962"/>
                    <a:pt x="5879" y="33171"/>
                    <a:pt x="6144" y="33389"/>
                  </a:cubicBezTo>
                  <a:cubicBezTo>
                    <a:pt x="6167" y="33412"/>
                    <a:pt x="6194" y="33432"/>
                    <a:pt x="6224" y="33453"/>
                  </a:cubicBezTo>
                  <a:cubicBezTo>
                    <a:pt x="6701" y="33841"/>
                    <a:pt x="7210" y="34207"/>
                    <a:pt x="7733" y="34542"/>
                  </a:cubicBezTo>
                  <a:cubicBezTo>
                    <a:pt x="7760" y="34559"/>
                    <a:pt x="7787" y="34576"/>
                    <a:pt x="7814" y="34592"/>
                  </a:cubicBezTo>
                  <a:cubicBezTo>
                    <a:pt x="8146" y="34804"/>
                    <a:pt x="8501" y="35008"/>
                    <a:pt x="8871" y="35206"/>
                  </a:cubicBezTo>
                  <a:cubicBezTo>
                    <a:pt x="8891" y="35216"/>
                    <a:pt x="8917" y="35233"/>
                    <a:pt x="8951" y="35247"/>
                  </a:cubicBezTo>
                  <a:cubicBezTo>
                    <a:pt x="9052" y="35300"/>
                    <a:pt x="9152" y="35354"/>
                    <a:pt x="9253" y="35404"/>
                  </a:cubicBezTo>
                  <a:cubicBezTo>
                    <a:pt x="9273" y="35414"/>
                    <a:pt x="9296" y="35424"/>
                    <a:pt x="9313" y="35434"/>
                  </a:cubicBezTo>
                  <a:cubicBezTo>
                    <a:pt x="10355" y="35951"/>
                    <a:pt x="11449" y="36356"/>
                    <a:pt x="12573" y="36641"/>
                  </a:cubicBezTo>
                  <a:cubicBezTo>
                    <a:pt x="12599" y="36652"/>
                    <a:pt x="12626" y="36658"/>
                    <a:pt x="12657" y="36661"/>
                  </a:cubicBezTo>
                  <a:cubicBezTo>
                    <a:pt x="13243" y="36810"/>
                    <a:pt x="13847" y="36926"/>
                    <a:pt x="14454" y="37011"/>
                  </a:cubicBezTo>
                  <a:lnTo>
                    <a:pt x="14494" y="37017"/>
                  </a:lnTo>
                  <a:cubicBezTo>
                    <a:pt x="15222" y="37115"/>
                    <a:pt x="15973" y="37165"/>
                    <a:pt x="16727" y="37165"/>
                  </a:cubicBezTo>
                  <a:cubicBezTo>
                    <a:pt x="16859" y="37165"/>
                    <a:pt x="16992" y="37161"/>
                    <a:pt x="17123" y="37158"/>
                  </a:cubicBezTo>
                  <a:cubicBezTo>
                    <a:pt x="17147" y="37158"/>
                    <a:pt x="17264" y="37155"/>
                    <a:pt x="17301" y="37155"/>
                  </a:cubicBezTo>
                  <a:cubicBezTo>
                    <a:pt x="17325" y="37155"/>
                    <a:pt x="17354" y="37152"/>
                    <a:pt x="17388" y="37152"/>
                  </a:cubicBezTo>
                  <a:cubicBezTo>
                    <a:pt x="17697" y="37138"/>
                    <a:pt x="18015" y="37118"/>
                    <a:pt x="18348" y="37084"/>
                  </a:cubicBezTo>
                  <a:cubicBezTo>
                    <a:pt x="18371" y="37084"/>
                    <a:pt x="18398" y="37081"/>
                    <a:pt x="18428" y="37078"/>
                  </a:cubicBezTo>
                  <a:cubicBezTo>
                    <a:pt x="18770" y="37044"/>
                    <a:pt x="19105" y="37000"/>
                    <a:pt x="19424" y="36946"/>
                  </a:cubicBezTo>
                  <a:cubicBezTo>
                    <a:pt x="19487" y="36937"/>
                    <a:pt x="19555" y="36926"/>
                    <a:pt x="19605" y="36917"/>
                  </a:cubicBezTo>
                  <a:cubicBezTo>
                    <a:pt x="20467" y="36765"/>
                    <a:pt x="21318" y="36548"/>
                    <a:pt x="22123" y="36273"/>
                  </a:cubicBezTo>
                  <a:cubicBezTo>
                    <a:pt x="22187" y="36249"/>
                    <a:pt x="22251" y="36229"/>
                    <a:pt x="22312" y="36206"/>
                  </a:cubicBezTo>
                  <a:cubicBezTo>
                    <a:pt x="22526" y="36132"/>
                    <a:pt x="22741" y="36051"/>
                    <a:pt x="22948" y="35968"/>
                  </a:cubicBezTo>
                  <a:cubicBezTo>
                    <a:pt x="22972" y="35957"/>
                    <a:pt x="22992" y="35948"/>
                    <a:pt x="23016" y="35937"/>
                  </a:cubicBezTo>
                  <a:cubicBezTo>
                    <a:pt x="23485" y="35750"/>
                    <a:pt x="23957" y="35531"/>
                    <a:pt x="24414" y="35296"/>
                  </a:cubicBezTo>
                  <a:cubicBezTo>
                    <a:pt x="24451" y="35276"/>
                    <a:pt x="24488" y="35256"/>
                    <a:pt x="24525" y="35236"/>
                  </a:cubicBezTo>
                  <a:cubicBezTo>
                    <a:pt x="24853" y="35062"/>
                    <a:pt x="25158" y="34891"/>
                    <a:pt x="25450" y="34706"/>
                  </a:cubicBezTo>
                  <a:cubicBezTo>
                    <a:pt x="25483" y="34690"/>
                    <a:pt x="25514" y="34669"/>
                    <a:pt x="25547" y="34646"/>
                  </a:cubicBezTo>
                  <a:cubicBezTo>
                    <a:pt x="25728" y="34539"/>
                    <a:pt x="25909" y="34422"/>
                    <a:pt x="26090" y="34298"/>
                  </a:cubicBezTo>
                  <a:cubicBezTo>
                    <a:pt x="26110" y="34284"/>
                    <a:pt x="26138" y="34267"/>
                    <a:pt x="26168" y="34244"/>
                  </a:cubicBezTo>
                  <a:cubicBezTo>
                    <a:pt x="26570" y="33968"/>
                    <a:pt x="26956" y="33680"/>
                    <a:pt x="27318" y="33382"/>
                  </a:cubicBezTo>
                  <a:cubicBezTo>
                    <a:pt x="27325" y="33378"/>
                    <a:pt x="27442" y="33281"/>
                    <a:pt x="27466" y="33261"/>
                  </a:cubicBezTo>
                  <a:cubicBezTo>
                    <a:pt x="27694" y="33070"/>
                    <a:pt x="27892" y="32892"/>
                    <a:pt x="28076" y="32725"/>
                  </a:cubicBezTo>
                  <a:cubicBezTo>
                    <a:pt x="28099" y="32701"/>
                    <a:pt x="28127" y="32677"/>
                    <a:pt x="28150" y="32654"/>
                  </a:cubicBezTo>
                  <a:cubicBezTo>
                    <a:pt x="28401" y="32419"/>
                    <a:pt x="28650" y="32171"/>
                    <a:pt x="28891" y="31913"/>
                  </a:cubicBezTo>
                  <a:cubicBezTo>
                    <a:pt x="28948" y="31852"/>
                    <a:pt x="29005" y="31792"/>
                    <a:pt x="29059" y="31735"/>
                  </a:cubicBezTo>
                  <a:cubicBezTo>
                    <a:pt x="30259" y="30427"/>
                    <a:pt x="31238" y="28945"/>
                    <a:pt x="31962" y="27349"/>
                  </a:cubicBezTo>
                  <a:cubicBezTo>
                    <a:pt x="31962" y="27349"/>
                    <a:pt x="32006" y="27252"/>
                    <a:pt x="32013" y="27238"/>
                  </a:cubicBezTo>
                  <a:cubicBezTo>
                    <a:pt x="32103" y="27034"/>
                    <a:pt x="32177" y="26862"/>
                    <a:pt x="32241" y="26701"/>
                  </a:cubicBezTo>
                  <a:cubicBezTo>
                    <a:pt x="32261" y="26652"/>
                    <a:pt x="32281" y="26598"/>
                    <a:pt x="32305" y="26544"/>
                  </a:cubicBezTo>
                  <a:lnTo>
                    <a:pt x="32321" y="26497"/>
                  </a:lnTo>
                  <a:cubicBezTo>
                    <a:pt x="32680" y="25578"/>
                    <a:pt x="32956" y="24623"/>
                    <a:pt x="33143" y="23663"/>
                  </a:cubicBezTo>
                  <a:cubicBezTo>
                    <a:pt x="33150" y="23620"/>
                    <a:pt x="33160" y="23576"/>
                    <a:pt x="33167" y="23533"/>
                  </a:cubicBezTo>
                  <a:cubicBezTo>
                    <a:pt x="33180" y="23455"/>
                    <a:pt x="33193" y="23378"/>
                    <a:pt x="33207" y="23304"/>
                  </a:cubicBezTo>
                  <a:cubicBezTo>
                    <a:pt x="33354" y="23117"/>
                    <a:pt x="33439" y="22878"/>
                    <a:pt x="33439" y="22624"/>
                  </a:cubicBezTo>
                  <a:cubicBezTo>
                    <a:pt x="33439" y="22479"/>
                    <a:pt x="33408" y="22338"/>
                    <a:pt x="33358" y="22211"/>
                  </a:cubicBezTo>
                  <a:cubicBezTo>
                    <a:pt x="33422" y="21614"/>
                    <a:pt x="33455" y="21021"/>
                    <a:pt x="33455" y="20437"/>
                  </a:cubicBezTo>
                  <a:cubicBezTo>
                    <a:pt x="33455" y="20004"/>
                    <a:pt x="33435" y="19569"/>
                    <a:pt x="33402" y="19143"/>
                  </a:cubicBezTo>
                  <a:cubicBezTo>
                    <a:pt x="33402" y="19103"/>
                    <a:pt x="33398" y="19066"/>
                    <a:pt x="33394" y="19026"/>
                  </a:cubicBezTo>
                  <a:cubicBezTo>
                    <a:pt x="33341" y="18408"/>
                    <a:pt x="33257" y="17785"/>
                    <a:pt x="33133" y="17164"/>
                  </a:cubicBezTo>
                  <a:cubicBezTo>
                    <a:pt x="33103" y="17010"/>
                    <a:pt x="33069" y="16856"/>
                    <a:pt x="33036" y="16701"/>
                  </a:cubicBezTo>
                  <a:cubicBezTo>
                    <a:pt x="32838" y="15850"/>
                    <a:pt x="32580" y="15014"/>
                    <a:pt x="32261" y="14220"/>
                  </a:cubicBezTo>
                  <a:lnTo>
                    <a:pt x="32218" y="14113"/>
                  </a:lnTo>
                  <a:cubicBezTo>
                    <a:pt x="32094" y="13807"/>
                    <a:pt x="31956" y="13502"/>
                    <a:pt x="31812" y="13200"/>
                  </a:cubicBezTo>
                  <a:cubicBezTo>
                    <a:pt x="35024" y="12745"/>
                    <a:pt x="37506" y="9974"/>
                    <a:pt x="37506" y="6634"/>
                  </a:cubicBezTo>
                  <a:cubicBezTo>
                    <a:pt x="37506" y="2978"/>
                    <a:pt x="34528" y="1"/>
                    <a:pt x="3087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267107" y="1068472"/>
              <a:ext cx="1378167" cy="1378202"/>
            </a:xfrm>
            <a:custGeom>
              <a:avLst/>
              <a:gdLst/>
              <a:ahLst/>
              <a:cxnLst/>
              <a:rect l="l" t="t" r="r" b="b"/>
              <a:pathLst>
                <a:path w="31465" h="31464" extrusionOk="0">
                  <a:moveTo>
                    <a:pt x="15732" y="1"/>
                  </a:moveTo>
                  <a:cubicBezTo>
                    <a:pt x="15370" y="1"/>
                    <a:pt x="15008" y="11"/>
                    <a:pt x="14649" y="38"/>
                  </a:cubicBezTo>
                  <a:cubicBezTo>
                    <a:pt x="14556" y="41"/>
                    <a:pt x="14458" y="51"/>
                    <a:pt x="14361" y="58"/>
                  </a:cubicBezTo>
                  <a:cubicBezTo>
                    <a:pt x="14355" y="58"/>
                    <a:pt x="14351" y="61"/>
                    <a:pt x="14344" y="61"/>
                  </a:cubicBezTo>
                  <a:cubicBezTo>
                    <a:pt x="14330" y="61"/>
                    <a:pt x="14318" y="61"/>
                    <a:pt x="14304" y="64"/>
                  </a:cubicBezTo>
                  <a:cubicBezTo>
                    <a:pt x="14062" y="84"/>
                    <a:pt x="13821" y="112"/>
                    <a:pt x="13583" y="145"/>
                  </a:cubicBezTo>
                  <a:cubicBezTo>
                    <a:pt x="13559" y="148"/>
                    <a:pt x="13539" y="152"/>
                    <a:pt x="13519" y="155"/>
                  </a:cubicBezTo>
                  <a:lnTo>
                    <a:pt x="13505" y="155"/>
                  </a:lnTo>
                  <a:cubicBezTo>
                    <a:pt x="13496" y="158"/>
                    <a:pt x="13485" y="158"/>
                    <a:pt x="13479" y="158"/>
                  </a:cubicBezTo>
                  <a:cubicBezTo>
                    <a:pt x="12177" y="346"/>
                    <a:pt x="10934" y="691"/>
                    <a:pt x="9760" y="1174"/>
                  </a:cubicBezTo>
                  <a:cubicBezTo>
                    <a:pt x="9743" y="1178"/>
                    <a:pt x="9730" y="1185"/>
                    <a:pt x="9716" y="1191"/>
                  </a:cubicBezTo>
                  <a:lnTo>
                    <a:pt x="9713" y="1194"/>
                  </a:lnTo>
                  <a:lnTo>
                    <a:pt x="9710" y="1194"/>
                  </a:lnTo>
                  <a:cubicBezTo>
                    <a:pt x="9622" y="1228"/>
                    <a:pt x="9538" y="1265"/>
                    <a:pt x="9451" y="1305"/>
                  </a:cubicBezTo>
                  <a:cubicBezTo>
                    <a:pt x="9284" y="1379"/>
                    <a:pt x="9116" y="1453"/>
                    <a:pt x="8948" y="1533"/>
                  </a:cubicBezTo>
                  <a:cubicBezTo>
                    <a:pt x="8905" y="1553"/>
                    <a:pt x="8861" y="1573"/>
                    <a:pt x="8817" y="1597"/>
                  </a:cubicBezTo>
                  <a:cubicBezTo>
                    <a:pt x="8784" y="1614"/>
                    <a:pt x="8754" y="1631"/>
                    <a:pt x="8721" y="1647"/>
                  </a:cubicBezTo>
                  <a:cubicBezTo>
                    <a:pt x="8707" y="1654"/>
                    <a:pt x="8693" y="1661"/>
                    <a:pt x="8680" y="1668"/>
                  </a:cubicBezTo>
                  <a:cubicBezTo>
                    <a:pt x="8086" y="1963"/>
                    <a:pt x="7517" y="2298"/>
                    <a:pt x="6970" y="2663"/>
                  </a:cubicBezTo>
                  <a:cubicBezTo>
                    <a:pt x="6956" y="2674"/>
                    <a:pt x="6940" y="2683"/>
                    <a:pt x="6926" y="2694"/>
                  </a:cubicBezTo>
                  <a:cubicBezTo>
                    <a:pt x="6879" y="2728"/>
                    <a:pt x="6832" y="2754"/>
                    <a:pt x="6789" y="2788"/>
                  </a:cubicBezTo>
                  <a:cubicBezTo>
                    <a:pt x="6735" y="2824"/>
                    <a:pt x="6681" y="2864"/>
                    <a:pt x="6628" y="2901"/>
                  </a:cubicBezTo>
                  <a:cubicBezTo>
                    <a:pt x="6081" y="3291"/>
                    <a:pt x="5558" y="3709"/>
                    <a:pt x="5065" y="4166"/>
                  </a:cubicBezTo>
                  <a:cubicBezTo>
                    <a:pt x="5051" y="4183"/>
                    <a:pt x="5034" y="4196"/>
                    <a:pt x="5018" y="4212"/>
                  </a:cubicBezTo>
                  <a:cubicBezTo>
                    <a:pt x="4974" y="4253"/>
                    <a:pt x="4931" y="4293"/>
                    <a:pt x="4890" y="4333"/>
                  </a:cubicBezTo>
                  <a:cubicBezTo>
                    <a:pt x="4873" y="4347"/>
                    <a:pt x="4857" y="4364"/>
                    <a:pt x="4840" y="4381"/>
                  </a:cubicBezTo>
                  <a:cubicBezTo>
                    <a:pt x="3653" y="5517"/>
                    <a:pt x="2644" y="6842"/>
                    <a:pt x="1859" y="8304"/>
                  </a:cubicBezTo>
                  <a:cubicBezTo>
                    <a:pt x="1835" y="8348"/>
                    <a:pt x="1812" y="8394"/>
                    <a:pt x="1788" y="8442"/>
                  </a:cubicBezTo>
                  <a:cubicBezTo>
                    <a:pt x="1705" y="8603"/>
                    <a:pt x="1624" y="8764"/>
                    <a:pt x="1547" y="8928"/>
                  </a:cubicBezTo>
                  <a:cubicBezTo>
                    <a:pt x="1517" y="8985"/>
                    <a:pt x="1490" y="9042"/>
                    <a:pt x="1467" y="9099"/>
                  </a:cubicBezTo>
                  <a:cubicBezTo>
                    <a:pt x="1131" y="9806"/>
                    <a:pt x="853" y="10544"/>
                    <a:pt x="632" y="11309"/>
                  </a:cubicBezTo>
                  <a:cubicBezTo>
                    <a:pt x="497" y="11765"/>
                    <a:pt x="383" y="12234"/>
                    <a:pt x="290" y="12708"/>
                  </a:cubicBezTo>
                  <a:cubicBezTo>
                    <a:pt x="256" y="12889"/>
                    <a:pt x="222" y="13070"/>
                    <a:pt x="196" y="13254"/>
                  </a:cubicBezTo>
                  <a:cubicBezTo>
                    <a:pt x="185" y="13311"/>
                    <a:pt x="176" y="13368"/>
                    <a:pt x="169" y="13425"/>
                  </a:cubicBezTo>
                  <a:cubicBezTo>
                    <a:pt x="64" y="14123"/>
                    <a:pt x="8" y="14833"/>
                    <a:pt x="1" y="15558"/>
                  </a:cubicBezTo>
                  <a:lnTo>
                    <a:pt x="1" y="15621"/>
                  </a:lnTo>
                  <a:lnTo>
                    <a:pt x="1" y="15732"/>
                  </a:lnTo>
                  <a:cubicBezTo>
                    <a:pt x="1" y="16470"/>
                    <a:pt x="52" y="17198"/>
                    <a:pt x="149" y="17909"/>
                  </a:cubicBezTo>
                  <a:cubicBezTo>
                    <a:pt x="152" y="17929"/>
                    <a:pt x="152" y="17946"/>
                    <a:pt x="155" y="17963"/>
                  </a:cubicBezTo>
                  <a:cubicBezTo>
                    <a:pt x="303" y="18998"/>
                    <a:pt x="551" y="20004"/>
                    <a:pt x="889" y="20964"/>
                  </a:cubicBezTo>
                  <a:cubicBezTo>
                    <a:pt x="900" y="20990"/>
                    <a:pt x="906" y="21014"/>
                    <a:pt x="917" y="21038"/>
                  </a:cubicBezTo>
                  <a:cubicBezTo>
                    <a:pt x="1185" y="21789"/>
                    <a:pt x="1507" y="22510"/>
                    <a:pt x="1883" y="23201"/>
                  </a:cubicBezTo>
                  <a:cubicBezTo>
                    <a:pt x="1889" y="23214"/>
                    <a:pt x="1896" y="23227"/>
                    <a:pt x="1903" y="23238"/>
                  </a:cubicBezTo>
                  <a:cubicBezTo>
                    <a:pt x="2061" y="23526"/>
                    <a:pt x="2225" y="23807"/>
                    <a:pt x="2399" y="24083"/>
                  </a:cubicBezTo>
                  <a:cubicBezTo>
                    <a:pt x="2412" y="24103"/>
                    <a:pt x="2423" y="24123"/>
                    <a:pt x="2436" y="24143"/>
                  </a:cubicBezTo>
                  <a:cubicBezTo>
                    <a:pt x="2533" y="24301"/>
                    <a:pt x="2637" y="24451"/>
                    <a:pt x="2741" y="24606"/>
                  </a:cubicBezTo>
                  <a:cubicBezTo>
                    <a:pt x="2748" y="24615"/>
                    <a:pt x="2754" y="24629"/>
                    <a:pt x="2765" y="24640"/>
                  </a:cubicBezTo>
                  <a:cubicBezTo>
                    <a:pt x="3422" y="25601"/>
                    <a:pt x="4186" y="26483"/>
                    <a:pt x="5042" y="27271"/>
                  </a:cubicBezTo>
                  <a:cubicBezTo>
                    <a:pt x="5055" y="27285"/>
                    <a:pt x="5068" y="27299"/>
                    <a:pt x="5082" y="27308"/>
                  </a:cubicBezTo>
                  <a:cubicBezTo>
                    <a:pt x="5313" y="27523"/>
                    <a:pt x="5554" y="27731"/>
                    <a:pt x="5799" y="27932"/>
                  </a:cubicBezTo>
                  <a:cubicBezTo>
                    <a:pt x="5809" y="27943"/>
                    <a:pt x="5819" y="27949"/>
                    <a:pt x="5830" y="27956"/>
                  </a:cubicBezTo>
                  <a:cubicBezTo>
                    <a:pt x="6292" y="28335"/>
                    <a:pt x="6782" y="28684"/>
                    <a:pt x="7288" y="29009"/>
                  </a:cubicBezTo>
                  <a:cubicBezTo>
                    <a:pt x="7298" y="29016"/>
                    <a:pt x="7312" y="29026"/>
                    <a:pt x="7325" y="29032"/>
                  </a:cubicBezTo>
                  <a:cubicBezTo>
                    <a:pt x="7661" y="29243"/>
                    <a:pt x="8003" y="29445"/>
                    <a:pt x="8354" y="29630"/>
                  </a:cubicBezTo>
                  <a:cubicBezTo>
                    <a:pt x="8365" y="29636"/>
                    <a:pt x="8379" y="29643"/>
                    <a:pt x="8391" y="29650"/>
                  </a:cubicBezTo>
                  <a:cubicBezTo>
                    <a:pt x="8499" y="29706"/>
                    <a:pt x="8610" y="29763"/>
                    <a:pt x="8721" y="29817"/>
                  </a:cubicBezTo>
                  <a:cubicBezTo>
                    <a:pt x="8734" y="29824"/>
                    <a:pt x="8747" y="29831"/>
                    <a:pt x="8761" y="29837"/>
                  </a:cubicBezTo>
                  <a:cubicBezTo>
                    <a:pt x="9733" y="30320"/>
                    <a:pt x="10763" y="30706"/>
                    <a:pt x="11835" y="30978"/>
                  </a:cubicBezTo>
                  <a:cubicBezTo>
                    <a:pt x="11852" y="30984"/>
                    <a:pt x="11866" y="30987"/>
                    <a:pt x="11883" y="30991"/>
                  </a:cubicBezTo>
                  <a:cubicBezTo>
                    <a:pt x="12439" y="31132"/>
                    <a:pt x="13013" y="31243"/>
                    <a:pt x="13593" y="31320"/>
                  </a:cubicBezTo>
                  <a:cubicBezTo>
                    <a:pt x="13606" y="31323"/>
                    <a:pt x="13620" y="31323"/>
                    <a:pt x="13633" y="31326"/>
                  </a:cubicBezTo>
                  <a:cubicBezTo>
                    <a:pt x="14321" y="31416"/>
                    <a:pt x="15019" y="31464"/>
                    <a:pt x="15732" y="31464"/>
                  </a:cubicBezTo>
                  <a:cubicBezTo>
                    <a:pt x="15860" y="31464"/>
                    <a:pt x="15988" y="31464"/>
                    <a:pt x="16115" y="31461"/>
                  </a:cubicBezTo>
                  <a:cubicBezTo>
                    <a:pt x="16128" y="31461"/>
                    <a:pt x="16141" y="31461"/>
                    <a:pt x="16158" y="31457"/>
                  </a:cubicBezTo>
                  <a:cubicBezTo>
                    <a:pt x="16202" y="31457"/>
                    <a:pt x="16246" y="31457"/>
                    <a:pt x="16286" y="31453"/>
                  </a:cubicBezTo>
                  <a:lnTo>
                    <a:pt x="16330" y="31453"/>
                  </a:lnTo>
                  <a:cubicBezTo>
                    <a:pt x="16644" y="31441"/>
                    <a:pt x="16953" y="31420"/>
                    <a:pt x="17265" y="31390"/>
                  </a:cubicBezTo>
                  <a:cubicBezTo>
                    <a:pt x="17279" y="31390"/>
                    <a:pt x="17292" y="31390"/>
                    <a:pt x="17308" y="31387"/>
                  </a:cubicBezTo>
                  <a:cubicBezTo>
                    <a:pt x="17630" y="31353"/>
                    <a:pt x="17956" y="31313"/>
                    <a:pt x="18274" y="31259"/>
                  </a:cubicBezTo>
                  <a:cubicBezTo>
                    <a:pt x="18331" y="31252"/>
                    <a:pt x="18388" y="31243"/>
                    <a:pt x="18442" y="31232"/>
                  </a:cubicBezTo>
                  <a:cubicBezTo>
                    <a:pt x="19257" y="31091"/>
                    <a:pt x="20052" y="30887"/>
                    <a:pt x="20817" y="30622"/>
                  </a:cubicBezTo>
                  <a:cubicBezTo>
                    <a:pt x="20874" y="30605"/>
                    <a:pt x="20927" y="30585"/>
                    <a:pt x="20981" y="30565"/>
                  </a:cubicBezTo>
                  <a:cubicBezTo>
                    <a:pt x="21185" y="30495"/>
                    <a:pt x="21390" y="30418"/>
                    <a:pt x="21588" y="30337"/>
                  </a:cubicBezTo>
                  <a:cubicBezTo>
                    <a:pt x="21601" y="30330"/>
                    <a:pt x="21614" y="30327"/>
                    <a:pt x="21628" y="30320"/>
                  </a:cubicBezTo>
                  <a:cubicBezTo>
                    <a:pt x="22088" y="30136"/>
                    <a:pt x="22537" y="29927"/>
                    <a:pt x="22973" y="29703"/>
                  </a:cubicBezTo>
                  <a:cubicBezTo>
                    <a:pt x="22999" y="29690"/>
                    <a:pt x="23027" y="29673"/>
                    <a:pt x="23053" y="29659"/>
                  </a:cubicBezTo>
                  <a:cubicBezTo>
                    <a:pt x="23362" y="29495"/>
                    <a:pt x="23663" y="29324"/>
                    <a:pt x="23962" y="29140"/>
                  </a:cubicBezTo>
                  <a:cubicBezTo>
                    <a:pt x="23976" y="29133"/>
                    <a:pt x="23989" y="29123"/>
                    <a:pt x="24006" y="29113"/>
                  </a:cubicBezTo>
                  <a:cubicBezTo>
                    <a:pt x="24187" y="29002"/>
                    <a:pt x="24371" y="28885"/>
                    <a:pt x="24549" y="28760"/>
                  </a:cubicBezTo>
                  <a:cubicBezTo>
                    <a:pt x="24562" y="28754"/>
                    <a:pt x="24576" y="28744"/>
                    <a:pt x="24586" y="28734"/>
                  </a:cubicBezTo>
                  <a:cubicBezTo>
                    <a:pt x="24968" y="28475"/>
                    <a:pt x="25337" y="28201"/>
                    <a:pt x="25693" y="27909"/>
                  </a:cubicBezTo>
                  <a:cubicBezTo>
                    <a:pt x="25739" y="27869"/>
                    <a:pt x="25787" y="27835"/>
                    <a:pt x="25830" y="27795"/>
                  </a:cubicBezTo>
                  <a:cubicBezTo>
                    <a:pt x="26031" y="27627"/>
                    <a:pt x="26226" y="27453"/>
                    <a:pt x="26420" y="27275"/>
                  </a:cubicBezTo>
                  <a:cubicBezTo>
                    <a:pt x="26437" y="27262"/>
                    <a:pt x="26451" y="27248"/>
                    <a:pt x="26468" y="27231"/>
                  </a:cubicBezTo>
                  <a:cubicBezTo>
                    <a:pt x="26712" y="27003"/>
                    <a:pt x="26946" y="26765"/>
                    <a:pt x="27175" y="26524"/>
                  </a:cubicBezTo>
                  <a:cubicBezTo>
                    <a:pt x="27228" y="26471"/>
                    <a:pt x="27282" y="26413"/>
                    <a:pt x="27329" y="26360"/>
                  </a:cubicBezTo>
                  <a:cubicBezTo>
                    <a:pt x="28449" y="25139"/>
                    <a:pt x="29375" y="23747"/>
                    <a:pt x="30069" y="22218"/>
                  </a:cubicBezTo>
                  <a:cubicBezTo>
                    <a:pt x="30082" y="22191"/>
                    <a:pt x="30096" y="22161"/>
                    <a:pt x="30110" y="22131"/>
                  </a:cubicBezTo>
                  <a:cubicBezTo>
                    <a:pt x="30183" y="21963"/>
                    <a:pt x="30257" y="21792"/>
                    <a:pt x="30324" y="21617"/>
                  </a:cubicBezTo>
                  <a:cubicBezTo>
                    <a:pt x="30351" y="21557"/>
                    <a:pt x="30374" y="21497"/>
                    <a:pt x="30401" y="21433"/>
                  </a:cubicBezTo>
                  <a:cubicBezTo>
                    <a:pt x="30733" y="20578"/>
                    <a:pt x="30995" y="19683"/>
                    <a:pt x="31172" y="18760"/>
                  </a:cubicBezTo>
                  <a:cubicBezTo>
                    <a:pt x="31182" y="18720"/>
                    <a:pt x="31189" y="18684"/>
                    <a:pt x="31196" y="18643"/>
                  </a:cubicBezTo>
                  <a:cubicBezTo>
                    <a:pt x="31373" y="17701"/>
                    <a:pt x="31464" y="16728"/>
                    <a:pt x="31464" y="15732"/>
                  </a:cubicBezTo>
                  <a:cubicBezTo>
                    <a:pt x="31464" y="15313"/>
                    <a:pt x="31447" y="14901"/>
                    <a:pt x="31413" y="14488"/>
                  </a:cubicBezTo>
                  <a:cubicBezTo>
                    <a:pt x="31413" y="14471"/>
                    <a:pt x="31413" y="14451"/>
                    <a:pt x="31410" y="14434"/>
                  </a:cubicBezTo>
                  <a:cubicBezTo>
                    <a:pt x="31363" y="13830"/>
                    <a:pt x="31280" y="13237"/>
                    <a:pt x="31165" y="12657"/>
                  </a:cubicBezTo>
                  <a:cubicBezTo>
                    <a:pt x="31136" y="12510"/>
                    <a:pt x="31105" y="12362"/>
                    <a:pt x="31071" y="12218"/>
                  </a:cubicBezTo>
                  <a:cubicBezTo>
                    <a:pt x="30887" y="11413"/>
                    <a:pt x="30642" y="10635"/>
                    <a:pt x="30341" y="9883"/>
                  </a:cubicBezTo>
                  <a:cubicBezTo>
                    <a:pt x="30327" y="9850"/>
                    <a:pt x="30314" y="9817"/>
                    <a:pt x="30300" y="9783"/>
                  </a:cubicBezTo>
                  <a:cubicBezTo>
                    <a:pt x="29938" y="8898"/>
                    <a:pt x="29499" y="8052"/>
                    <a:pt x="28989" y="7255"/>
                  </a:cubicBezTo>
                  <a:cubicBezTo>
                    <a:pt x="28979" y="7241"/>
                    <a:pt x="28969" y="7227"/>
                    <a:pt x="28959" y="7215"/>
                  </a:cubicBezTo>
                  <a:cubicBezTo>
                    <a:pt x="28959" y="7211"/>
                    <a:pt x="28955" y="7207"/>
                    <a:pt x="28955" y="7204"/>
                  </a:cubicBezTo>
                  <a:cubicBezTo>
                    <a:pt x="28949" y="7194"/>
                    <a:pt x="28942" y="7184"/>
                    <a:pt x="28935" y="7178"/>
                  </a:cubicBezTo>
                  <a:cubicBezTo>
                    <a:pt x="28429" y="6393"/>
                    <a:pt x="27852" y="5658"/>
                    <a:pt x="27215" y="4981"/>
                  </a:cubicBezTo>
                  <a:cubicBezTo>
                    <a:pt x="27208" y="4971"/>
                    <a:pt x="27198" y="4961"/>
                    <a:pt x="27188" y="4951"/>
                  </a:cubicBezTo>
                  <a:cubicBezTo>
                    <a:pt x="26695" y="4424"/>
                    <a:pt x="26166" y="3938"/>
                    <a:pt x="25606" y="3485"/>
                  </a:cubicBezTo>
                  <a:cubicBezTo>
                    <a:pt x="25595" y="3475"/>
                    <a:pt x="25585" y="3465"/>
                    <a:pt x="25575" y="3458"/>
                  </a:cubicBezTo>
                  <a:cubicBezTo>
                    <a:pt x="25341" y="3271"/>
                    <a:pt x="25099" y="3086"/>
                    <a:pt x="24851" y="2912"/>
                  </a:cubicBezTo>
                  <a:cubicBezTo>
                    <a:pt x="24841" y="2901"/>
                    <a:pt x="24831" y="2895"/>
                    <a:pt x="24818" y="2889"/>
                  </a:cubicBezTo>
                  <a:cubicBezTo>
                    <a:pt x="24596" y="2731"/>
                    <a:pt x="24375" y="2579"/>
                    <a:pt x="24143" y="2435"/>
                  </a:cubicBezTo>
                  <a:cubicBezTo>
                    <a:pt x="24096" y="2406"/>
                    <a:pt x="24049" y="2375"/>
                    <a:pt x="24002" y="2348"/>
                  </a:cubicBezTo>
                  <a:cubicBezTo>
                    <a:pt x="23936" y="2305"/>
                    <a:pt x="23868" y="2265"/>
                    <a:pt x="23798" y="2225"/>
                  </a:cubicBezTo>
                  <a:cubicBezTo>
                    <a:pt x="23784" y="2214"/>
                    <a:pt x="23767" y="2204"/>
                    <a:pt x="23754" y="2197"/>
                  </a:cubicBezTo>
                  <a:cubicBezTo>
                    <a:pt x="23526" y="2060"/>
                    <a:pt x="23292" y="1932"/>
                    <a:pt x="23057" y="1805"/>
                  </a:cubicBezTo>
                  <a:cubicBezTo>
                    <a:pt x="23040" y="1798"/>
                    <a:pt x="23027" y="1791"/>
                    <a:pt x="23013" y="1782"/>
                  </a:cubicBezTo>
                  <a:cubicBezTo>
                    <a:pt x="22443" y="1483"/>
                    <a:pt x="21849" y="1222"/>
                    <a:pt x="21242" y="993"/>
                  </a:cubicBezTo>
                  <a:cubicBezTo>
                    <a:pt x="21189" y="973"/>
                    <a:pt x="21139" y="953"/>
                    <a:pt x="21085" y="937"/>
                  </a:cubicBezTo>
                  <a:cubicBezTo>
                    <a:pt x="21051" y="923"/>
                    <a:pt x="21021" y="909"/>
                    <a:pt x="20987" y="900"/>
                  </a:cubicBezTo>
                  <a:cubicBezTo>
                    <a:pt x="20974" y="892"/>
                    <a:pt x="20961" y="889"/>
                    <a:pt x="20947" y="886"/>
                  </a:cubicBezTo>
                  <a:cubicBezTo>
                    <a:pt x="20880" y="859"/>
                    <a:pt x="20809" y="836"/>
                    <a:pt x="20739" y="816"/>
                  </a:cubicBezTo>
                  <a:cubicBezTo>
                    <a:pt x="20726" y="809"/>
                    <a:pt x="20713" y="802"/>
                    <a:pt x="20696" y="799"/>
                  </a:cubicBezTo>
                  <a:cubicBezTo>
                    <a:pt x="19968" y="558"/>
                    <a:pt x="19220" y="366"/>
                    <a:pt x="18449" y="236"/>
                  </a:cubicBezTo>
                  <a:cubicBezTo>
                    <a:pt x="18435" y="232"/>
                    <a:pt x="18422" y="228"/>
                    <a:pt x="18409" y="225"/>
                  </a:cubicBezTo>
                  <a:cubicBezTo>
                    <a:pt x="18342" y="216"/>
                    <a:pt x="18281" y="205"/>
                    <a:pt x="18214" y="195"/>
                  </a:cubicBezTo>
                  <a:cubicBezTo>
                    <a:pt x="18147" y="182"/>
                    <a:pt x="18077" y="172"/>
                    <a:pt x="18009" y="162"/>
                  </a:cubicBezTo>
                  <a:cubicBezTo>
                    <a:pt x="17409" y="75"/>
                    <a:pt x="16799" y="21"/>
                    <a:pt x="16178" y="7"/>
                  </a:cubicBezTo>
                  <a:cubicBezTo>
                    <a:pt x="16165" y="7"/>
                    <a:pt x="16152" y="4"/>
                    <a:pt x="16138" y="4"/>
                  </a:cubicBezTo>
                  <a:cubicBezTo>
                    <a:pt x="16001" y="1"/>
                    <a:pt x="15867" y="1"/>
                    <a:pt x="15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557421" y="1075524"/>
              <a:ext cx="507467" cy="142227"/>
            </a:xfrm>
            <a:custGeom>
              <a:avLst/>
              <a:gdLst/>
              <a:ahLst/>
              <a:cxnLst/>
              <a:rect l="l" t="t" r="r" b="b"/>
              <a:pathLst>
                <a:path w="11586" h="3247" extrusionOk="0">
                  <a:moveTo>
                    <a:pt x="11381" y="1"/>
                  </a:moveTo>
                  <a:cubicBezTo>
                    <a:pt x="10878" y="494"/>
                    <a:pt x="10318" y="937"/>
                    <a:pt x="9708" y="1315"/>
                  </a:cubicBezTo>
                  <a:cubicBezTo>
                    <a:pt x="7874" y="2455"/>
                    <a:pt x="5614" y="3066"/>
                    <a:pt x="3166" y="3079"/>
                  </a:cubicBezTo>
                  <a:cubicBezTo>
                    <a:pt x="3140" y="3079"/>
                    <a:pt x="3114" y="3079"/>
                    <a:pt x="3088" y="3079"/>
                  </a:cubicBezTo>
                  <a:cubicBezTo>
                    <a:pt x="1917" y="3079"/>
                    <a:pt x="971" y="2935"/>
                    <a:pt x="161" y="2627"/>
                  </a:cubicBezTo>
                  <a:cubicBezTo>
                    <a:pt x="107" y="2663"/>
                    <a:pt x="53" y="2703"/>
                    <a:pt x="0" y="2740"/>
                  </a:cubicBezTo>
                  <a:cubicBezTo>
                    <a:pt x="852" y="3082"/>
                    <a:pt x="1847" y="3247"/>
                    <a:pt x="3088" y="3247"/>
                  </a:cubicBezTo>
                  <a:lnTo>
                    <a:pt x="3169" y="3247"/>
                  </a:lnTo>
                  <a:cubicBezTo>
                    <a:pt x="5647" y="3234"/>
                    <a:pt x="7937" y="2613"/>
                    <a:pt x="9795" y="1456"/>
                  </a:cubicBezTo>
                  <a:cubicBezTo>
                    <a:pt x="10453" y="1047"/>
                    <a:pt x="11056" y="567"/>
                    <a:pt x="11586" y="34"/>
                  </a:cubicBezTo>
                  <a:cubicBezTo>
                    <a:pt x="11519" y="21"/>
                    <a:pt x="11449" y="11"/>
                    <a:pt x="11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681072" y="1070092"/>
              <a:ext cx="227716" cy="62900"/>
            </a:xfrm>
            <a:custGeom>
              <a:avLst/>
              <a:gdLst/>
              <a:ahLst/>
              <a:cxnLst/>
              <a:rect l="l" t="t" r="r" b="b"/>
              <a:pathLst>
                <a:path w="5199" h="1436" extrusionOk="0">
                  <a:moveTo>
                    <a:pt x="5198" y="1"/>
                  </a:moveTo>
                  <a:lnTo>
                    <a:pt x="5198" y="1"/>
                  </a:lnTo>
                  <a:cubicBezTo>
                    <a:pt x="5105" y="4"/>
                    <a:pt x="5007" y="14"/>
                    <a:pt x="4910" y="21"/>
                  </a:cubicBezTo>
                  <a:cubicBezTo>
                    <a:pt x="3958" y="775"/>
                    <a:pt x="2757" y="1225"/>
                    <a:pt x="1550" y="1265"/>
                  </a:cubicBezTo>
                  <a:cubicBezTo>
                    <a:pt x="1485" y="1268"/>
                    <a:pt x="1421" y="1269"/>
                    <a:pt x="1356" y="1269"/>
                  </a:cubicBezTo>
                  <a:cubicBezTo>
                    <a:pt x="991" y="1269"/>
                    <a:pt x="624" y="1229"/>
                    <a:pt x="262" y="1157"/>
                  </a:cubicBezTo>
                  <a:lnTo>
                    <a:pt x="259" y="1157"/>
                  </a:lnTo>
                  <a:cubicBezTo>
                    <a:pt x="171" y="1191"/>
                    <a:pt x="87" y="1228"/>
                    <a:pt x="0" y="1268"/>
                  </a:cubicBezTo>
                  <a:cubicBezTo>
                    <a:pt x="450" y="1379"/>
                    <a:pt x="912" y="1436"/>
                    <a:pt x="1372" y="1436"/>
                  </a:cubicBezTo>
                  <a:cubicBezTo>
                    <a:pt x="1435" y="1436"/>
                    <a:pt x="1496" y="1433"/>
                    <a:pt x="1556" y="1433"/>
                  </a:cubicBezTo>
                  <a:cubicBezTo>
                    <a:pt x="2881" y="1386"/>
                    <a:pt x="4192" y="863"/>
                    <a:pt x="5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1148036" y="1109470"/>
              <a:ext cx="485041" cy="1181485"/>
            </a:xfrm>
            <a:custGeom>
              <a:avLst/>
              <a:gdLst/>
              <a:ahLst/>
              <a:cxnLst/>
              <a:rect l="l" t="t" r="r" b="b"/>
              <a:pathLst>
                <a:path w="11074" h="26973" extrusionOk="0">
                  <a:moveTo>
                    <a:pt x="973" y="1"/>
                  </a:moveTo>
                  <a:cubicBezTo>
                    <a:pt x="590" y="942"/>
                    <a:pt x="262" y="2029"/>
                    <a:pt x="165" y="3163"/>
                  </a:cubicBezTo>
                  <a:cubicBezTo>
                    <a:pt x="0" y="5101"/>
                    <a:pt x="564" y="6902"/>
                    <a:pt x="1711" y="8093"/>
                  </a:cubicBezTo>
                  <a:cubicBezTo>
                    <a:pt x="2727" y="9156"/>
                    <a:pt x="4135" y="9695"/>
                    <a:pt x="5494" y="10215"/>
                  </a:cubicBezTo>
                  <a:cubicBezTo>
                    <a:pt x="6094" y="10444"/>
                    <a:pt x="6711" y="10681"/>
                    <a:pt x="7288" y="10956"/>
                  </a:cubicBezTo>
                  <a:cubicBezTo>
                    <a:pt x="9159" y="11859"/>
                    <a:pt x="10376" y="13227"/>
                    <a:pt x="10628" y="14713"/>
                  </a:cubicBezTo>
                  <a:cubicBezTo>
                    <a:pt x="10903" y="16309"/>
                    <a:pt x="10071" y="17858"/>
                    <a:pt x="9323" y="18874"/>
                  </a:cubicBezTo>
                  <a:cubicBezTo>
                    <a:pt x="8924" y="19421"/>
                    <a:pt x="8472" y="19941"/>
                    <a:pt x="8032" y="20444"/>
                  </a:cubicBezTo>
                  <a:cubicBezTo>
                    <a:pt x="7489" y="21068"/>
                    <a:pt x="6929" y="21712"/>
                    <a:pt x="6459" y="22416"/>
                  </a:cubicBezTo>
                  <a:cubicBezTo>
                    <a:pt x="5873" y="23294"/>
                    <a:pt x="4970" y="25035"/>
                    <a:pt x="5517" y="26785"/>
                  </a:cubicBezTo>
                  <a:cubicBezTo>
                    <a:pt x="5537" y="26849"/>
                    <a:pt x="5557" y="26913"/>
                    <a:pt x="5581" y="26973"/>
                  </a:cubicBezTo>
                  <a:cubicBezTo>
                    <a:pt x="5627" y="26933"/>
                    <a:pt x="5675" y="26899"/>
                    <a:pt x="5718" y="26859"/>
                  </a:cubicBezTo>
                  <a:cubicBezTo>
                    <a:pt x="5701" y="26818"/>
                    <a:pt x="5688" y="26778"/>
                    <a:pt x="5675" y="26735"/>
                  </a:cubicBezTo>
                  <a:cubicBezTo>
                    <a:pt x="5148" y="25052"/>
                    <a:pt x="6026" y="23365"/>
                    <a:pt x="6600" y="22506"/>
                  </a:cubicBezTo>
                  <a:cubicBezTo>
                    <a:pt x="7060" y="21812"/>
                    <a:pt x="7619" y="21172"/>
                    <a:pt x="8159" y="20551"/>
                  </a:cubicBezTo>
                  <a:cubicBezTo>
                    <a:pt x="8599" y="20048"/>
                    <a:pt x="9055" y="19525"/>
                    <a:pt x="9457" y="18975"/>
                  </a:cubicBezTo>
                  <a:cubicBezTo>
                    <a:pt x="10222" y="17929"/>
                    <a:pt x="11074" y="16339"/>
                    <a:pt x="10792" y="14685"/>
                  </a:cubicBezTo>
                  <a:cubicBezTo>
                    <a:pt x="10530" y="13146"/>
                    <a:pt x="9280" y="11735"/>
                    <a:pt x="7362" y="10809"/>
                  </a:cubicBezTo>
                  <a:cubicBezTo>
                    <a:pt x="6778" y="10527"/>
                    <a:pt x="6154" y="10289"/>
                    <a:pt x="5554" y="10057"/>
                  </a:cubicBezTo>
                  <a:cubicBezTo>
                    <a:pt x="4209" y="9545"/>
                    <a:pt x="2821" y="9015"/>
                    <a:pt x="1828" y="7978"/>
                  </a:cubicBezTo>
                  <a:cubicBezTo>
                    <a:pt x="718" y="6822"/>
                    <a:pt x="171" y="5071"/>
                    <a:pt x="332" y="3176"/>
                  </a:cubicBezTo>
                  <a:cubicBezTo>
                    <a:pt x="426" y="2060"/>
                    <a:pt x="751" y="990"/>
                    <a:pt x="1130" y="57"/>
                  </a:cubicBezTo>
                  <a:cubicBezTo>
                    <a:pt x="1077" y="37"/>
                    <a:pt x="1027" y="17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1265686" y="1171318"/>
              <a:ext cx="366518" cy="451560"/>
            </a:xfrm>
            <a:custGeom>
              <a:avLst/>
              <a:gdLst/>
              <a:ahLst/>
              <a:cxnLst/>
              <a:rect l="l" t="t" r="r" b="b"/>
              <a:pathLst>
                <a:path w="8368" h="10309" extrusionOk="0">
                  <a:moveTo>
                    <a:pt x="1204" y="0"/>
                  </a:moveTo>
                  <a:cubicBezTo>
                    <a:pt x="735" y="829"/>
                    <a:pt x="440" y="1640"/>
                    <a:pt x="305" y="2442"/>
                  </a:cubicBezTo>
                  <a:cubicBezTo>
                    <a:pt x="0" y="4259"/>
                    <a:pt x="624" y="6050"/>
                    <a:pt x="1892" y="6999"/>
                  </a:cubicBezTo>
                  <a:cubicBezTo>
                    <a:pt x="2687" y="7599"/>
                    <a:pt x="3679" y="7845"/>
                    <a:pt x="4635" y="8082"/>
                  </a:cubicBezTo>
                  <a:cubicBezTo>
                    <a:pt x="5567" y="8314"/>
                    <a:pt x="6530" y="8552"/>
                    <a:pt x="7298" y="9119"/>
                  </a:cubicBezTo>
                  <a:cubicBezTo>
                    <a:pt x="7741" y="9441"/>
                    <a:pt x="8086" y="9846"/>
                    <a:pt x="8367" y="10309"/>
                  </a:cubicBezTo>
                  <a:cubicBezTo>
                    <a:pt x="8338" y="10162"/>
                    <a:pt x="8307" y="10014"/>
                    <a:pt x="8273" y="9870"/>
                  </a:cubicBezTo>
                  <a:cubicBezTo>
                    <a:pt x="8029" y="9535"/>
                    <a:pt x="7741" y="9236"/>
                    <a:pt x="7395" y="8984"/>
                  </a:cubicBezTo>
                  <a:cubicBezTo>
                    <a:pt x="6600" y="8401"/>
                    <a:pt x="5621" y="8156"/>
                    <a:pt x="4676" y="7921"/>
                  </a:cubicBezTo>
                  <a:cubicBezTo>
                    <a:pt x="3733" y="7687"/>
                    <a:pt x="2760" y="7449"/>
                    <a:pt x="1989" y="6868"/>
                  </a:cubicBezTo>
                  <a:cubicBezTo>
                    <a:pt x="772" y="5956"/>
                    <a:pt x="175" y="4226"/>
                    <a:pt x="470" y="2468"/>
                  </a:cubicBezTo>
                  <a:cubicBezTo>
                    <a:pt x="601" y="1687"/>
                    <a:pt x="889" y="899"/>
                    <a:pt x="1345" y="87"/>
                  </a:cubicBezTo>
                  <a:cubicBezTo>
                    <a:pt x="1298" y="58"/>
                    <a:pt x="1251" y="27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1455914" y="2007272"/>
              <a:ext cx="142788" cy="222999"/>
            </a:xfrm>
            <a:custGeom>
              <a:avLst/>
              <a:gdLst/>
              <a:ahLst/>
              <a:cxnLst/>
              <a:rect l="l" t="t" r="r" b="b"/>
              <a:pathLst>
                <a:path w="3260" h="5091" extrusionOk="0">
                  <a:moveTo>
                    <a:pt x="3260" y="0"/>
                  </a:moveTo>
                  <a:lnTo>
                    <a:pt x="3260" y="0"/>
                  </a:lnTo>
                  <a:cubicBezTo>
                    <a:pt x="2969" y="57"/>
                    <a:pt x="2683" y="155"/>
                    <a:pt x="2415" y="299"/>
                  </a:cubicBezTo>
                  <a:cubicBezTo>
                    <a:pt x="1995" y="530"/>
                    <a:pt x="1616" y="879"/>
                    <a:pt x="1221" y="1405"/>
                  </a:cubicBezTo>
                  <a:cubicBezTo>
                    <a:pt x="624" y="2201"/>
                    <a:pt x="228" y="3072"/>
                    <a:pt x="84" y="3920"/>
                  </a:cubicBezTo>
                  <a:cubicBezTo>
                    <a:pt x="17" y="4316"/>
                    <a:pt x="0" y="4708"/>
                    <a:pt x="34" y="5091"/>
                  </a:cubicBezTo>
                  <a:cubicBezTo>
                    <a:pt x="87" y="5038"/>
                    <a:pt x="141" y="4980"/>
                    <a:pt x="188" y="4927"/>
                  </a:cubicBezTo>
                  <a:cubicBezTo>
                    <a:pt x="168" y="4608"/>
                    <a:pt x="188" y="4276"/>
                    <a:pt x="245" y="3947"/>
                  </a:cubicBezTo>
                  <a:cubicBezTo>
                    <a:pt x="389" y="3126"/>
                    <a:pt x="771" y="2281"/>
                    <a:pt x="1355" y="1506"/>
                  </a:cubicBezTo>
                  <a:cubicBezTo>
                    <a:pt x="1734" y="1000"/>
                    <a:pt x="2096" y="664"/>
                    <a:pt x="2495" y="446"/>
                  </a:cubicBezTo>
                  <a:cubicBezTo>
                    <a:pt x="2713" y="325"/>
                    <a:pt x="2944" y="242"/>
                    <a:pt x="3183" y="184"/>
                  </a:cubicBezTo>
                  <a:cubicBezTo>
                    <a:pt x="3210" y="124"/>
                    <a:pt x="3233" y="64"/>
                    <a:pt x="3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31320" y="1458525"/>
              <a:ext cx="854757" cy="951303"/>
            </a:xfrm>
            <a:custGeom>
              <a:avLst/>
              <a:gdLst/>
              <a:ahLst/>
              <a:cxnLst/>
              <a:rect l="l" t="t" r="r" b="b"/>
              <a:pathLst>
                <a:path w="19515" h="21718" extrusionOk="0">
                  <a:moveTo>
                    <a:pt x="676" y="0"/>
                  </a:moveTo>
                  <a:cubicBezTo>
                    <a:pt x="508" y="0"/>
                    <a:pt x="347" y="5"/>
                    <a:pt x="195" y="13"/>
                  </a:cubicBezTo>
                  <a:cubicBezTo>
                    <a:pt x="158" y="16"/>
                    <a:pt x="118" y="20"/>
                    <a:pt x="81" y="23"/>
                  </a:cubicBezTo>
                  <a:cubicBezTo>
                    <a:pt x="51" y="80"/>
                    <a:pt x="24" y="137"/>
                    <a:pt x="1" y="194"/>
                  </a:cubicBezTo>
                  <a:cubicBezTo>
                    <a:pt x="67" y="187"/>
                    <a:pt x="138" y="184"/>
                    <a:pt x="205" y="181"/>
                  </a:cubicBezTo>
                  <a:cubicBezTo>
                    <a:pt x="356" y="173"/>
                    <a:pt x="517" y="168"/>
                    <a:pt x="684" y="168"/>
                  </a:cubicBezTo>
                  <a:cubicBezTo>
                    <a:pt x="1790" y="168"/>
                    <a:pt x="3211" y="373"/>
                    <a:pt x="4438" y="1197"/>
                  </a:cubicBezTo>
                  <a:cubicBezTo>
                    <a:pt x="6976" y="2904"/>
                    <a:pt x="7428" y="6448"/>
                    <a:pt x="7046" y="8963"/>
                  </a:cubicBezTo>
                  <a:cubicBezTo>
                    <a:pt x="6993" y="9342"/>
                    <a:pt x="6916" y="9725"/>
                    <a:pt x="6845" y="10093"/>
                  </a:cubicBezTo>
                  <a:cubicBezTo>
                    <a:pt x="6701" y="10845"/>
                    <a:pt x="6550" y="11616"/>
                    <a:pt x="6526" y="12398"/>
                  </a:cubicBezTo>
                  <a:cubicBezTo>
                    <a:pt x="6506" y="13189"/>
                    <a:pt x="6620" y="14668"/>
                    <a:pt x="7657" y="15634"/>
                  </a:cubicBezTo>
                  <a:cubicBezTo>
                    <a:pt x="8359" y="16290"/>
                    <a:pt x="9371" y="16613"/>
                    <a:pt x="10736" y="16613"/>
                  </a:cubicBezTo>
                  <a:cubicBezTo>
                    <a:pt x="10989" y="16613"/>
                    <a:pt x="11253" y="16602"/>
                    <a:pt x="11530" y="16580"/>
                  </a:cubicBezTo>
                  <a:cubicBezTo>
                    <a:pt x="11812" y="16556"/>
                    <a:pt x="12093" y="16526"/>
                    <a:pt x="12378" y="16499"/>
                  </a:cubicBezTo>
                  <a:cubicBezTo>
                    <a:pt x="12944" y="16439"/>
                    <a:pt x="13519" y="16379"/>
                    <a:pt x="14088" y="16379"/>
                  </a:cubicBezTo>
                  <a:cubicBezTo>
                    <a:pt x="14573" y="16379"/>
                    <a:pt x="15054" y="16423"/>
                    <a:pt x="15520" y="16546"/>
                  </a:cubicBezTo>
                  <a:cubicBezTo>
                    <a:pt x="16865" y="16902"/>
                    <a:pt x="18066" y="17948"/>
                    <a:pt x="18730" y="19352"/>
                  </a:cubicBezTo>
                  <a:cubicBezTo>
                    <a:pt x="19069" y="20061"/>
                    <a:pt x="19277" y="20861"/>
                    <a:pt x="19351" y="21717"/>
                  </a:cubicBezTo>
                  <a:cubicBezTo>
                    <a:pt x="19408" y="21700"/>
                    <a:pt x="19461" y="21680"/>
                    <a:pt x="19515" y="21660"/>
                  </a:cubicBezTo>
                  <a:cubicBezTo>
                    <a:pt x="19434" y="20798"/>
                    <a:pt x="19220" y="19996"/>
                    <a:pt x="18881" y="19279"/>
                  </a:cubicBezTo>
                  <a:cubicBezTo>
                    <a:pt x="18193" y="17834"/>
                    <a:pt x="16956" y="16754"/>
                    <a:pt x="15565" y="16385"/>
                  </a:cubicBezTo>
                  <a:cubicBezTo>
                    <a:pt x="15085" y="16257"/>
                    <a:pt x="14594" y="16213"/>
                    <a:pt x="14101" y="16213"/>
                  </a:cubicBezTo>
                  <a:cubicBezTo>
                    <a:pt x="13520" y="16213"/>
                    <a:pt x="12935" y="16275"/>
                    <a:pt x="12361" y="16334"/>
                  </a:cubicBezTo>
                  <a:cubicBezTo>
                    <a:pt x="12080" y="16362"/>
                    <a:pt x="11798" y="16391"/>
                    <a:pt x="11520" y="16415"/>
                  </a:cubicBezTo>
                  <a:cubicBezTo>
                    <a:pt x="11251" y="16436"/>
                    <a:pt x="10994" y="16446"/>
                    <a:pt x="10749" y="16446"/>
                  </a:cubicBezTo>
                  <a:cubicBezTo>
                    <a:pt x="9421" y="16446"/>
                    <a:pt x="8442" y="16138"/>
                    <a:pt x="7771" y="15513"/>
                  </a:cubicBezTo>
                  <a:cubicBezTo>
                    <a:pt x="6781" y="14591"/>
                    <a:pt x="6671" y="13166"/>
                    <a:pt x="6694" y="12401"/>
                  </a:cubicBezTo>
                  <a:cubicBezTo>
                    <a:pt x="6718" y="11636"/>
                    <a:pt x="6862" y="10868"/>
                    <a:pt x="7006" y="10127"/>
                  </a:cubicBezTo>
                  <a:cubicBezTo>
                    <a:pt x="7080" y="9755"/>
                    <a:pt x="7154" y="9369"/>
                    <a:pt x="7210" y="8990"/>
                  </a:cubicBezTo>
                  <a:cubicBezTo>
                    <a:pt x="7603" y="6425"/>
                    <a:pt x="7134" y="2809"/>
                    <a:pt x="4531" y="1059"/>
                  </a:cubicBezTo>
                  <a:cubicBezTo>
                    <a:pt x="3267" y="209"/>
                    <a:pt x="1809" y="0"/>
                    <a:pt x="6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274510" y="1647573"/>
              <a:ext cx="800401" cy="790153"/>
            </a:xfrm>
            <a:custGeom>
              <a:avLst/>
              <a:gdLst/>
              <a:ahLst/>
              <a:cxnLst/>
              <a:rect l="l" t="t" r="r" b="b"/>
              <a:pathLst>
                <a:path w="18274" h="18039" extrusionOk="0">
                  <a:moveTo>
                    <a:pt x="531" y="1"/>
                  </a:moveTo>
                  <a:cubicBezTo>
                    <a:pt x="364" y="1"/>
                    <a:pt x="195" y="11"/>
                    <a:pt x="27" y="33"/>
                  </a:cubicBezTo>
                  <a:cubicBezTo>
                    <a:pt x="16" y="90"/>
                    <a:pt x="7" y="147"/>
                    <a:pt x="0" y="204"/>
                  </a:cubicBezTo>
                  <a:cubicBezTo>
                    <a:pt x="176" y="179"/>
                    <a:pt x="353" y="167"/>
                    <a:pt x="527" y="167"/>
                  </a:cubicBezTo>
                  <a:cubicBezTo>
                    <a:pt x="1328" y="167"/>
                    <a:pt x="2099" y="422"/>
                    <a:pt x="2679" y="895"/>
                  </a:cubicBezTo>
                  <a:cubicBezTo>
                    <a:pt x="3752" y="1770"/>
                    <a:pt x="4222" y="3290"/>
                    <a:pt x="4121" y="5539"/>
                  </a:cubicBezTo>
                  <a:cubicBezTo>
                    <a:pt x="4101" y="5986"/>
                    <a:pt x="4068" y="6438"/>
                    <a:pt x="4034" y="6874"/>
                  </a:cubicBezTo>
                  <a:cubicBezTo>
                    <a:pt x="3957" y="7901"/>
                    <a:pt x="3876" y="8964"/>
                    <a:pt x="3974" y="10006"/>
                  </a:cubicBezTo>
                  <a:cubicBezTo>
                    <a:pt x="4131" y="11744"/>
                    <a:pt x="4799" y="13159"/>
                    <a:pt x="5848" y="13990"/>
                  </a:cubicBezTo>
                  <a:cubicBezTo>
                    <a:pt x="6966" y="14871"/>
                    <a:pt x="8437" y="15070"/>
                    <a:pt x="9851" y="15070"/>
                  </a:cubicBezTo>
                  <a:cubicBezTo>
                    <a:pt x="10156" y="15070"/>
                    <a:pt x="10459" y="15061"/>
                    <a:pt x="10755" y="15047"/>
                  </a:cubicBezTo>
                  <a:cubicBezTo>
                    <a:pt x="10906" y="15040"/>
                    <a:pt x="11060" y="15033"/>
                    <a:pt x="11214" y="15027"/>
                  </a:cubicBezTo>
                  <a:cubicBezTo>
                    <a:pt x="11732" y="15000"/>
                    <a:pt x="12256" y="14972"/>
                    <a:pt x="12776" y="14972"/>
                  </a:cubicBezTo>
                  <a:cubicBezTo>
                    <a:pt x="13794" y="14972"/>
                    <a:pt x="14797" y="15077"/>
                    <a:pt x="15711" y="15490"/>
                  </a:cubicBezTo>
                  <a:cubicBezTo>
                    <a:pt x="16797" y="15982"/>
                    <a:pt x="17653" y="16932"/>
                    <a:pt x="18105" y="18038"/>
                  </a:cubicBezTo>
                  <a:cubicBezTo>
                    <a:pt x="18162" y="18031"/>
                    <a:pt x="18219" y="18022"/>
                    <a:pt x="18273" y="18011"/>
                  </a:cubicBezTo>
                  <a:cubicBezTo>
                    <a:pt x="17807" y="16847"/>
                    <a:pt x="16915" y="15852"/>
                    <a:pt x="15782" y="15338"/>
                  </a:cubicBezTo>
                  <a:cubicBezTo>
                    <a:pt x="14837" y="14912"/>
                    <a:pt x="13810" y="14806"/>
                    <a:pt x="12770" y="14806"/>
                  </a:cubicBezTo>
                  <a:cubicBezTo>
                    <a:pt x="12248" y="14806"/>
                    <a:pt x="11723" y="14832"/>
                    <a:pt x="11204" y="14859"/>
                  </a:cubicBezTo>
                  <a:cubicBezTo>
                    <a:pt x="11050" y="14869"/>
                    <a:pt x="10895" y="14875"/>
                    <a:pt x="10745" y="14883"/>
                  </a:cubicBezTo>
                  <a:cubicBezTo>
                    <a:pt x="10457" y="14896"/>
                    <a:pt x="10162" y="14904"/>
                    <a:pt x="9865" y="14904"/>
                  </a:cubicBezTo>
                  <a:cubicBezTo>
                    <a:pt x="8477" y="14904"/>
                    <a:pt x="7033" y="14713"/>
                    <a:pt x="5952" y="13860"/>
                  </a:cubicBezTo>
                  <a:cubicBezTo>
                    <a:pt x="4581" y="12776"/>
                    <a:pt x="4226" y="10972"/>
                    <a:pt x="4138" y="9993"/>
                  </a:cubicBezTo>
                  <a:cubicBezTo>
                    <a:pt x="4044" y="8960"/>
                    <a:pt x="4125" y="7907"/>
                    <a:pt x="4201" y="6884"/>
                  </a:cubicBezTo>
                  <a:cubicBezTo>
                    <a:pt x="4232" y="6449"/>
                    <a:pt x="4269" y="5996"/>
                    <a:pt x="4289" y="5550"/>
                  </a:cubicBezTo>
                  <a:cubicBezTo>
                    <a:pt x="4390" y="3239"/>
                    <a:pt x="3900" y="1676"/>
                    <a:pt x="2783" y="767"/>
                  </a:cubicBezTo>
                  <a:cubicBezTo>
                    <a:pt x="2174" y="270"/>
                    <a:pt x="1369" y="1"/>
                    <a:pt x="5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7389" y="1263915"/>
              <a:ext cx="1093905" cy="969612"/>
            </a:xfrm>
            <a:custGeom>
              <a:avLst/>
              <a:gdLst/>
              <a:ahLst/>
              <a:cxnLst/>
              <a:rect l="l" t="t" r="r" b="b"/>
              <a:pathLst>
                <a:path w="24975" h="22136" extrusionOk="0">
                  <a:moveTo>
                    <a:pt x="12519" y="0"/>
                  </a:moveTo>
                  <a:cubicBezTo>
                    <a:pt x="11325" y="0"/>
                    <a:pt x="10116" y="78"/>
                    <a:pt x="8918" y="210"/>
                  </a:cubicBezTo>
                  <a:cubicBezTo>
                    <a:pt x="8854" y="217"/>
                    <a:pt x="8791" y="237"/>
                    <a:pt x="8726" y="254"/>
                  </a:cubicBezTo>
                  <a:cubicBezTo>
                    <a:pt x="6104" y="864"/>
                    <a:pt x="3361" y="2313"/>
                    <a:pt x="1912" y="4671"/>
                  </a:cubicBezTo>
                  <a:cubicBezTo>
                    <a:pt x="1050" y="6073"/>
                    <a:pt x="571" y="7682"/>
                    <a:pt x="309" y="9332"/>
                  </a:cubicBezTo>
                  <a:cubicBezTo>
                    <a:pt x="91" y="10673"/>
                    <a:pt x="24" y="12045"/>
                    <a:pt x="4" y="13349"/>
                  </a:cubicBezTo>
                  <a:cubicBezTo>
                    <a:pt x="1" y="13631"/>
                    <a:pt x="7" y="13909"/>
                    <a:pt x="24" y="14191"/>
                  </a:cubicBezTo>
                  <a:cubicBezTo>
                    <a:pt x="51" y="14691"/>
                    <a:pt x="111" y="15183"/>
                    <a:pt x="209" y="15666"/>
                  </a:cubicBezTo>
                  <a:cubicBezTo>
                    <a:pt x="702" y="18172"/>
                    <a:pt x="2117" y="20355"/>
                    <a:pt x="4692" y="21345"/>
                  </a:cubicBezTo>
                  <a:cubicBezTo>
                    <a:pt x="6346" y="21978"/>
                    <a:pt x="8150" y="22092"/>
                    <a:pt x="9924" y="22119"/>
                  </a:cubicBezTo>
                  <a:cubicBezTo>
                    <a:pt x="10545" y="22128"/>
                    <a:pt x="11165" y="22136"/>
                    <a:pt x="11782" y="22136"/>
                  </a:cubicBezTo>
                  <a:cubicBezTo>
                    <a:pt x="14464" y="22136"/>
                    <a:pt x="17107" y="21997"/>
                    <a:pt x="19626" y="21294"/>
                  </a:cubicBezTo>
                  <a:cubicBezTo>
                    <a:pt x="20528" y="21043"/>
                    <a:pt x="21309" y="20566"/>
                    <a:pt x="21970" y="19943"/>
                  </a:cubicBezTo>
                  <a:cubicBezTo>
                    <a:pt x="23210" y="18776"/>
                    <a:pt x="24023" y="17092"/>
                    <a:pt x="24377" y="15409"/>
                  </a:cubicBezTo>
                  <a:cubicBezTo>
                    <a:pt x="24385" y="15369"/>
                    <a:pt x="24394" y="15324"/>
                    <a:pt x="24401" y="15281"/>
                  </a:cubicBezTo>
                  <a:cubicBezTo>
                    <a:pt x="24783" y="13356"/>
                    <a:pt x="24975" y="10902"/>
                    <a:pt x="24670" y="8588"/>
                  </a:cubicBezTo>
                  <a:cubicBezTo>
                    <a:pt x="24348" y="6119"/>
                    <a:pt x="23462" y="3812"/>
                    <a:pt x="21658" y="2471"/>
                  </a:cubicBezTo>
                  <a:cubicBezTo>
                    <a:pt x="19183" y="634"/>
                    <a:pt x="15917" y="0"/>
                    <a:pt x="12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1014793" y="1288531"/>
              <a:ext cx="96710" cy="34166"/>
            </a:xfrm>
            <a:custGeom>
              <a:avLst/>
              <a:gdLst/>
              <a:ahLst/>
              <a:cxnLst/>
              <a:rect l="l" t="t" r="r" b="b"/>
              <a:pathLst>
                <a:path w="2208" h="780" extrusionOk="0">
                  <a:moveTo>
                    <a:pt x="1057" y="0"/>
                  </a:moveTo>
                  <a:cubicBezTo>
                    <a:pt x="880" y="0"/>
                    <a:pt x="704" y="18"/>
                    <a:pt x="537" y="47"/>
                  </a:cubicBezTo>
                  <a:cubicBezTo>
                    <a:pt x="24" y="134"/>
                    <a:pt x="1" y="521"/>
                    <a:pt x="534" y="644"/>
                  </a:cubicBezTo>
                  <a:cubicBezTo>
                    <a:pt x="827" y="712"/>
                    <a:pt x="1134" y="779"/>
                    <a:pt x="1433" y="779"/>
                  </a:cubicBezTo>
                  <a:cubicBezTo>
                    <a:pt x="1620" y="779"/>
                    <a:pt x="1804" y="753"/>
                    <a:pt x="1979" y="685"/>
                  </a:cubicBezTo>
                  <a:cubicBezTo>
                    <a:pt x="2043" y="661"/>
                    <a:pt x="2110" y="624"/>
                    <a:pt x="2143" y="561"/>
                  </a:cubicBezTo>
                  <a:cubicBezTo>
                    <a:pt x="2207" y="433"/>
                    <a:pt x="2080" y="289"/>
                    <a:pt x="1956" y="215"/>
                  </a:cubicBezTo>
                  <a:cubicBezTo>
                    <a:pt x="1687" y="58"/>
                    <a:pt x="1372" y="0"/>
                    <a:pt x="1057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1129201" y="1307760"/>
              <a:ext cx="118610" cy="43540"/>
            </a:xfrm>
            <a:custGeom>
              <a:avLst/>
              <a:gdLst/>
              <a:ahLst/>
              <a:cxnLst/>
              <a:rect l="l" t="t" r="r" b="b"/>
              <a:pathLst>
                <a:path w="2708" h="994" extrusionOk="0">
                  <a:moveTo>
                    <a:pt x="573" y="0"/>
                  </a:moveTo>
                  <a:cubicBezTo>
                    <a:pt x="463" y="0"/>
                    <a:pt x="356" y="14"/>
                    <a:pt x="256" y="44"/>
                  </a:cubicBezTo>
                  <a:cubicBezTo>
                    <a:pt x="58" y="108"/>
                    <a:pt x="1" y="303"/>
                    <a:pt x="169" y="450"/>
                  </a:cubicBezTo>
                  <a:cubicBezTo>
                    <a:pt x="350" y="611"/>
                    <a:pt x="698" y="631"/>
                    <a:pt x="926" y="685"/>
                  </a:cubicBezTo>
                  <a:cubicBezTo>
                    <a:pt x="943" y="688"/>
                    <a:pt x="963" y="692"/>
                    <a:pt x="980" y="695"/>
                  </a:cubicBezTo>
                  <a:cubicBezTo>
                    <a:pt x="1252" y="758"/>
                    <a:pt x="1520" y="826"/>
                    <a:pt x="1791" y="879"/>
                  </a:cubicBezTo>
                  <a:cubicBezTo>
                    <a:pt x="1977" y="918"/>
                    <a:pt x="2222" y="993"/>
                    <a:pt x="2433" y="993"/>
                  </a:cubicBezTo>
                  <a:cubicBezTo>
                    <a:pt x="2482" y="993"/>
                    <a:pt x="2529" y="989"/>
                    <a:pt x="2573" y="980"/>
                  </a:cubicBezTo>
                  <a:cubicBezTo>
                    <a:pt x="2624" y="967"/>
                    <a:pt x="2677" y="930"/>
                    <a:pt x="2687" y="876"/>
                  </a:cubicBezTo>
                  <a:cubicBezTo>
                    <a:pt x="2707" y="799"/>
                    <a:pt x="2633" y="729"/>
                    <a:pt x="2567" y="681"/>
                  </a:cubicBezTo>
                  <a:cubicBezTo>
                    <a:pt x="2315" y="517"/>
                    <a:pt x="2013" y="396"/>
                    <a:pt x="1731" y="292"/>
                  </a:cubicBezTo>
                  <a:cubicBezTo>
                    <a:pt x="1396" y="167"/>
                    <a:pt x="963" y="0"/>
                    <a:pt x="57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26500" y="1950111"/>
              <a:ext cx="953219" cy="283402"/>
            </a:xfrm>
            <a:custGeom>
              <a:avLst/>
              <a:gdLst/>
              <a:ahLst/>
              <a:cxnLst/>
              <a:rect l="l" t="t" r="r" b="b"/>
              <a:pathLst>
                <a:path w="21763" h="6470" extrusionOk="0">
                  <a:moveTo>
                    <a:pt x="1" y="0"/>
                  </a:moveTo>
                  <a:lnTo>
                    <a:pt x="1" y="0"/>
                  </a:lnTo>
                  <a:cubicBezTo>
                    <a:pt x="494" y="2506"/>
                    <a:pt x="1909" y="4689"/>
                    <a:pt x="4484" y="5679"/>
                  </a:cubicBezTo>
                  <a:cubicBezTo>
                    <a:pt x="6138" y="6312"/>
                    <a:pt x="7942" y="6426"/>
                    <a:pt x="9716" y="6453"/>
                  </a:cubicBezTo>
                  <a:cubicBezTo>
                    <a:pt x="10329" y="6463"/>
                    <a:pt x="10940" y="6470"/>
                    <a:pt x="11550" y="6470"/>
                  </a:cubicBezTo>
                  <a:cubicBezTo>
                    <a:pt x="14240" y="6470"/>
                    <a:pt x="16889" y="6332"/>
                    <a:pt x="19418" y="5628"/>
                  </a:cubicBezTo>
                  <a:cubicBezTo>
                    <a:pt x="20320" y="5377"/>
                    <a:pt x="21101" y="4900"/>
                    <a:pt x="21762" y="4277"/>
                  </a:cubicBezTo>
                  <a:lnTo>
                    <a:pt x="21762" y="4277"/>
                  </a:lnTo>
                  <a:cubicBezTo>
                    <a:pt x="20196" y="4685"/>
                    <a:pt x="18569" y="4887"/>
                    <a:pt x="16949" y="4927"/>
                  </a:cubicBezTo>
                  <a:cubicBezTo>
                    <a:pt x="16752" y="4930"/>
                    <a:pt x="16554" y="4934"/>
                    <a:pt x="16356" y="4934"/>
                  </a:cubicBezTo>
                  <a:cubicBezTo>
                    <a:pt x="13978" y="4934"/>
                    <a:pt x="11607" y="4608"/>
                    <a:pt x="9273" y="4156"/>
                  </a:cubicBezTo>
                  <a:cubicBezTo>
                    <a:pt x="7305" y="3774"/>
                    <a:pt x="5339" y="3294"/>
                    <a:pt x="3522" y="2449"/>
                  </a:cubicBezTo>
                  <a:cubicBezTo>
                    <a:pt x="2220" y="1839"/>
                    <a:pt x="993" y="1027"/>
                    <a:pt x="1" y="0"/>
                  </a:cubicBezTo>
                  <a:close/>
                </a:path>
              </a:pathLst>
            </a:custGeom>
            <a:solidFill>
              <a:srgbClr val="52344E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87471" y="1886642"/>
              <a:ext cx="266786" cy="266801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cubicBezTo>
                    <a:pt x="1365" y="1"/>
                    <a:pt x="0" y="1362"/>
                    <a:pt x="0" y="3046"/>
                  </a:cubicBezTo>
                  <a:cubicBezTo>
                    <a:pt x="0" y="4726"/>
                    <a:pt x="1365" y="6091"/>
                    <a:pt x="3046" y="6091"/>
                  </a:cubicBezTo>
                  <a:cubicBezTo>
                    <a:pt x="4729" y="6091"/>
                    <a:pt x="6091" y="4726"/>
                    <a:pt x="6091" y="3046"/>
                  </a:cubicBezTo>
                  <a:cubicBezTo>
                    <a:pt x="6091" y="1362"/>
                    <a:pt x="4729" y="1"/>
                    <a:pt x="3046" y="1"/>
                  </a:cubicBezTo>
                  <a:close/>
                </a:path>
              </a:pathLst>
            </a:custGeom>
            <a:solidFill>
              <a:srgbClr val="FF6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1176682" y="1856989"/>
              <a:ext cx="266786" cy="266801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cubicBezTo>
                    <a:pt x="1362" y="1"/>
                    <a:pt x="0" y="1362"/>
                    <a:pt x="0" y="3046"/>
                  </a:cubicBezTo>
                  <a:cubicBezTo>
                    <a:pt x="0" y="4726"/>
                    <a:pt x="1362" y="6090"/>
                    <a:pt x="3046" y="6090"/>
                  </a:cubicBezTo>
                  <a:cubicBezTo>
                    <a:pt x="4725" y="6090"/>
                    <a:pt x="6090" y="4726"/>
                    <a:pt x="6090" y="3046"/>
                  </a:cubicBezTo>
                  <a:cubicBezTo>
                    <a:pt x="6090" y="1362"/>
                    <a:pt x="4725" y="1"/>
                    <a:pt x="3046" y="1"/>
                  </a:cubicBezTo>
                  <a:close/>
                </a:path>
              </a:pathLst>
            </a:custGeom>
            <a:solidFill>
              <a:srgbClr val="FF6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460752" y="1548012"/>
              <a:ext cx="449914" cy="443807"/>
            </a:xfrm>
            <a:custGeom>
              <a:avLst/>
              <a:gdLst/>
              <a:ahLst/>
              <a:cxnLst/>
              <a:rect l="l" t="t" r="r" b="b"/>
              <a:pathLst>
                <a:path w="10272" h="10132" extrusionOk="0">
                  <a:moveTo>
                    <a:pt x="5133" y="0"/>
                  </a:moveTo>
                  <a:cubicBezTo>
                    <a:pt x="5090" y="0"/>
                    <a:pt x="5047" y="1"/>
                    <a:pt x="5004" y="2"/>
                  </a:cubicBezTo>
                  <a:cubicBezTo>
                    <a:pt x="2210" y="76"/>
                    <a:pt x="0" y="2404"/>
                    <a:pt x="74" y="5196"/>
                  </a:cubicBezTo>
                  <a:cubicBezTo>
                    <a:pt x="146" y="7948"/>
                    <a:pt x="2397" y="10132"/>
                    <a:pt x="5134" y="10132"/>
                  </a:cubicBezTo>
                  <a:cubicBezTo>
                    <a:pt x="5179" y="10132"/>
                    <a:pt x="5224" y="10131"/>
                    <a:pt x="5269" y="10130"/>
                  </a:cubicBezTo>
                  <a:cubicBezTo>
                    <a:pt x="8066" y="10056"/>
                    <a:pt x="10272" y="7732"/>
                    <a:pt x="10198" y="4935"/>
                  </a:cubicBezTo>
                  <a:cubicBezTo>
                    <a:pt x="10129" y="2181"/>
                    <a:pt x="7872" y="0"/>
                    <a:pt x="513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87777" y="1577096"/>
              <a:ext cx="400157" cy="394617"/>
            </a:xfrm>
            <a:custGeom>
              <a:avLst/>
              <a:gdLst/>
              <a:ahLst/>
              <a:cxnLst/>
              <a:rect l="l" t="t" r="r" b="b"/>
              <a:pathLst>
                <a:path w="9136" h="9009" extrusionOk="0">
                  <a:moveTo>
                    <a:pt x="4576" y="0"/>
                  </a:moveTo>
                  <a:cubicBezTo>
                    <a:pt x="4534" y="0"/>
                    <a:pt x="4492" y="1"/>
                    <a:pt x="4450" y="2"/>
                  </a:cubicBezTo>
                  <a:cubicBezTo>
                    <a:pt x="1962" y="65"/>
                    <a:pt x="0" y="2135"/>
                    <a:pt x="64" y="4620"/>
                  </a:cubicBezTo>
                  <a:cubicBezTo>
                    <a:pt x="130" y="7067"/>
                    <a:pt x="2129" y="9008"/>
                    <a:pt x="4562" y="9008"/>
                  </a:cubicBezTo>
                  <a:cubicBezTo>
                    <a:pt x="4603" y="9008"/>
                    <a:pt x="4644" y="9008"/>
                    <a:pt x="4685" y="9007"/>
                  </a:cubicBezTo>
                  <a:cubicBezTo>
                    <a:pt x="7170" y="8943"/>
                    <a:pt x="9135" y="6874"/>
                    <a:pt x="9071" y="4385"/>
                  </a:cubicBezTo>
                  <a:cubicBezTo>
                    <a:pt x="9031" y="2866"/>
                    <a:pt x="8240" y="1538"/>
                    <a:pt x="7063" y="757"/>
                  </a:cubicBezTo>
                  <a:lnTo>
                    <a:pt x="4598" y="2655"/>
                  </a:lnTo>
                  <a:lnTo>
                    <a:pt x="5825" y="180"/>
                  </a:lnTo>
                  <a:cubicBezTo>
                    <a:pt x="5427" y="61"/>
                    <a:pt x="5007" y="0"/>
                    <a:pt x="4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1041249" y="1548012"/>
              <a:ext cx="449957" cy="443807"/>
            </a:xfrm>
            <a:custGeom>
              <a:avLst/>
              <a:gdLst/>
              <a:ahLst/>
              <a:cxnLst/>
              <a:rect l="l" t="t" r="r" b="b"/>
              <a:pathLst>
                <a:path w="10273" h="10132" extrusionOk="0">
                  <a:moveTo>
                    <a:pt x="5133" y="0"/>
                  </a:moveTo>
                  <a:cubicBezTo>
                    <a:pt x="5090" y="0"/>
                    <a:pt x="5047" y="1"/>
                    <a:pt x="5004" y="2"/>
                  </a:cubicBezTo>
                  <a:cubicBezTo>
                    <a:pt x="2207" y="76"/>
                    <a:pt x="1" y="2404"/>
                    <a:pt x="71" y="5196"/>
                  </a:cubicBezTo>
                  <a:cubicBezTo>
                    <a:pt x="143" y="7948"/>
                    <a:pt x="2397" y="10132"/>
                    <a:pt x="5130" y="10132"/>
                  </a:cubicBezTo>
                  <a:cubicBezTo>
                    <a:pt x="5175" y="10132"/>
                    <a:pt x="5220" y="10131"/>
                    <a:pt x="5265" y="10130"/>
                  </a:cubicBezTo>
                  <a:cubicBezTo>
                    <a:pt x="8062" y="10056"/>
                    <a:pt x="10272" y="7732"/>
                    <a:pt x="10198" y="4935"/>
                  </a:cubicBezTo>
                  <a:cubicBezTo>
                    <a:pt x="10126" y="2181"/>
                    <a:pt x="7872" y="0"/>
                    <a:pt x="513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1068099" y="1577096"/>
              <a:ext cx="400332" cy="394617"/>
            </a:xfrm>
            <a:custGeom>
              <a:avLst/>
              <a:gdLst/>
              <a:ahLst/>
              <a:cxnLst/>
              <a:rect l="l" t="t" r="r" b="b"/>
              <a:pathLst>
                <a:path w="9140" h="9009" extrusionOk="0">
                  <a:moveTo>
                    <a:pt x="4577" y="0"/>
                  </a:moveTo>
                  <a:cubicBezTo>
                    <a:pt x="4535" y="0"/>
                    <a:pt x="4493" y="1"/>
                    <a:pt x="4451" y="2"/>
                  </a:cubicBezTo>
                  <a:cubicBezTo>
                    <a:pt x="1966" y="65"/>
                    <a:pt x="1" y="2135"/>
                    <a:pt x="68" y="4620"/>
                  </a:cubicBezTo>
                  <a:cubicBezTo>
                    <a:pt x="131" y="7067"/>
                    <a:pt x="2133" y="9008"/>
                    <a:pt x="4563" y="9008"/>
                  </a:cubicBezTo>
                  <a:cubicBezTo>
                    <a:pt x="4604" y="9008"/>
                    <a:pt x="4645" y="9008"/>
                    <a:pt x="4686" y="9007"/>
                  </a:cubicBezTo>
                  <a:cubicBezTo>
                    <a:pt x="7175" y="8943"/>
                    <a:pt x="9139" y="6874"/>
                    <a:pt x="9072" y="4385"/>
                  </a:cubicBezTo>
                  <a:cubicBezTo>
                    <a:pt x="9035" y="2866"/>
                    <a:pt x="8244" y="1538"/>
                    <a:pt x="7063" y="757"/>
                  </a:cubicBezTo>
                  <a:lnTo>
                    <a:pt x="4602" y="2655"/>
                  </a:lnTo>
                  <a:lnTo>
                    <a:pt x="5826" y="180"/>
                  </a:lnTo>
                  <a:cubicBezTo>
                    <a:pt x="5429" y="61"/>
                    <a:pt x="5011" y="0"/>
                    <a:pt x="4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34165" y="1514591"/>
              <a:ext cx="509306" cy="509467"/>
            </a:xfrm>
            <a:custGeom>
              <a:avLst/>
              <a:gdLst/>
              <a:ahLst/>
              <a:cxnLst/>
              <a:rect l="l" t="t" r="r" b="b"/>
              <a:pathLst>
                <a:path w="11628" h="11631" extrusionOk="0">
                  <a:moveTo>
                    <a:pt x="5815" y="322"/>
                  </a:moveTo>
                  <a:cubicBezTo>
                    <a:pt x="8843" y="322"/>
                    <a:pt x="11305" y="2787"/>
                    <a:pt x="11305" y="5815"/>
                  </a:cubicBezTo>
                  <a:cubicBezTo>
                    <a:pt x="11305" y="8844"/>
                    <a:pt x="8843" y="11305"/>
                    <a:pt x="5815" y="11305"/>
                  </a:cubicBezTo>
                  <a:cubicBezTo>
                    <a:pt x="2787" y="11305"/>
                    <a:pt x="322" y="8844"/>
                    <a:pt x="322" y="5815"/>
                  </a:cubicBezTo>
                  <a:cubicBezTo>
                    <a:pt x="322" y="2787"/>
                    <a:pt x="2787" y="322"/>
                    <a:pt x="5815" y="322"/>
                  </a:cubicBezTo>
                  <a:close/>
                  <a:moveTo>
                    <a:pt x="5815" y="0"/>
                  </a:moveTo>
                  <a:cubicBezTo>
                    <a:pt x="2609" y="0"/>
                    <a:pt x="0" y="2610"/>
                    <a:pt x="0" y="5815"/>
                  </a:cubicBezTo>
                  <a:cubicBezTo>
                    <a:pt x="0" y="9022"/>
                    <a:pt x="2609" y="11630"/>
                    <a:pt x="5815" y="11630"/>
                  </a:cubicBezTo>
                  <a:cubicBezTo>
                    <a:pt x="9021" y="11630"/>
                    <a:pt x="11627" y="9022"/>
                    <a:pt x="11627" y="5815"/>
                  </a:cubicBezTo>
                  <a:cubicBezTo>
                    <a:pt x="11627" y="2610"/>
                    <a:pt x="9021" y="0"/>
                    <a:pt x="5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1008310" y="1514591"/>
              <a:ext cx="509438" cy="509467"/>
            </a:xfrm>
            <a:custGeom>
              <a:avLst/>
              <a:gdLst/>
              <a:ahLst/>
              <a:cxnLst/>
              <a:rect l="l" t="t" r="r" b="b"/>
              <a:pathLst>
                <a:path w="11631" h="11631" extrusionOk="0">
                  <a:moveTo>
                    <a:pt x="5816" y="322"/>
                  </a:moveTo>
                  <a:cubicBezTo>
                    <a:pt x="8845" y="322"/>
                    <a:pt x="11309" y="2787"/>
                    <a:pt x="11309" y="5815"/>
                  </a:cubicBezTo>
                  <a:cubicBezTo>
                    <a:pt x="11309" y="8844"/>
                    <a:pt x="8845" y="11305"/>
                    <a:pt x="5816" y="11305"/>
                  </a:cubicBezTo>
                  <a:cubicBezTo>
                    <a:pt x="2788" y="11305"/>
                    <a:pt x="323" y="8844"/>
                    <a:pt x="323" y="5815"/>
                  </a:cubicBezTo>
                  <a:cubicBezTo>
                    <a:pt x="323" y="2787"/>
                    <a:pt x="2788" y="322"/>
                    <a:pt x="5816" y="322"/>
                  </a:cubicBezTo>
                  <a:close/>
                  <a:moveTo>
                    <a:pt x="5816" y="0"/>
                  </a:moveTo>
                  <a:cubicBezTo>
                    <a:pt x="2610" y="0"/>
                    <a:pt x="1" y="2610"/>
                    <a:pt x="1" y="5815"/>
                  </a:cubicBezTo>
                  <a:cubicBezTo>
                    <a:pt x="1" y="9022"/>
                    <a:pt x="2610" y="11630"/>
                    <a:pt x="5816" y="11630"/>
                  </a:cubicBezTo>
                  <a:cubicBezTo>
                    <a:pt x="9022" y="11630"/>
                    <a:pt x="11631" y="9022"/>
                    <a:pt x="11631" y="5815"/>
                  </a:cubicBezTo>
                  <a:cubicBezTo>
                    <a:pt x="11631" y="2610"/>
                    <a:pt x="9022" y="0"/>
                    <a:pt x="5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937659" y="1733162"/>
              <a:ext cx="77745" cy="14148"/>
            </a:xfrm>
            <a:custGeom>
              <a:avLst/>
              <a:gdLst/>
              <a:ahLst/>
              <a:cxnLst/>
              <a:rect l="l" t="t" r="r" b="b"/>
              <a:pathLst>
                <a:path w="1775" h="323" extrusionOk="0">
                  <a:moveTo>
                    <a:pt x="1" y="0"/>
                  </a:moveTo>
                  <a:lnTo>
                    <a:pt x="1" y="322"/>
                  </a:lnTo>
                  <a:lnTo>
                    <a:pt x="1775" y="322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9767" y="1711567"/>
              <a:ext cx="35303" cy="51030"/>
            </a:xfrm>
            <a:custGeom>
              <a:avLst/>
              <a:gdLst/>
              <a:ahLst/>
              <a:cxnLst/>
              <a:rect l="l" t="t" r="r" b="b"/>
              <a:pathLst>
                <a:path w="806" h="1165" extrusionOk="0">
                  <a:moveTo>
                    <a:pt x="500" y="1"/>
                  </a:moveTo>
                  <a:cubicBezTo>
                    <a:pt x="225" y="1"/>
                    <a:pt x="0" y="225"/>
                    <a:pt x="0" y="501"/>
                  </a:cubicBezTo>
                  <a:lnTo>
                    <a:pt x="0" y="665"/>
                  </a:lnTo>
                  <a:cubicBezTo>
                    <a:pt x="0" y="939"/>
                    <a:pt x="225" y="1165"/>
                    <a:pt x="500" y="1165"/>
                  </a:cubicBezTo>
                  <a:lnTo>
                    <a:pt x="738" y="1165"/>
                  </a:lnTo>
                  <a:cubicBezTo>
                    <a:pt x="758" y="823"/>
                    <a:pt x="788" y="320"/>
                    <a:pt x="805" y="4"/>
                  </a:cubicBezTo>
                  <a:cubicBezTo>
                    <a:pt x="791" y="1"/>
                    <a:pt x="782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1507030" y="1717743"/>
              <a:ext cx="35303" cy="51030"/>
            </a:xfrm>
            <a:custGeom>
              <a:avLst/>
              <a:gdLst/>
              <a:ahLst/>
              <a:cxnLst/>
              <a:rect l="l" t="t" r="r" b="b"/>
              <a:pathLst>
                <a:path w="806" h="1165" extrusionOk="0">
                  <a:moveTo>
                    <a:pt x="37" y="1"/>
                  </a:moveTo>
                  <a:cubicBezTo>
                    <a:pt x="24" y="1"/>
                    <a:pt x="14" y="1"/>
                    <a:pt x="0" y="4"/>
                  </a:cubicBezTo>
                  <a:cubicBezTo>
                    <a:pt x="17" y="319"/>
                    <a:pt x="47" y="822"/>
                    <a:pt x="67" y="1164"/>
                  </a:cubicBezTo>
                  <a:lnTo>
                    <a:pt x="305" y="1164"/>
                  </a:lnTo>
                  <a:cubicBezTo>
                    <a:pt x="581" y="1164"/>
                    <a:pt x="805" y="939"/>
                    <a:pt x="805" y="665"/>
                  </a:cubicBezTo>
                  <a:lnTo>
                    <a:pt x="805" y="500"/>
                  </a:lnTo>
                  <a:cubicBezTo>
                    <a:pt x="805" y="225"/>
                    <a:pt x="581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1397790" y="1622738"/>
              <a:ext cx="71394" cy="91197"/>
            </a:xfrm>
            <a:custGeom>
              <a:avLst/>
              <a:gdLst/>
              <a:ahLst/>
              <a:cxnLst/>
              <a:rect l="l" t="t" r="r" b="b"/>
              <a:pathLst>
                <a:path w="1630" h="2082" extrusionOk="0">
                  <a:moveTo>
                    <a:pt x="528" y="0"/>
                  </a:moveTo>
                  <a:cubicBezTo>
                    <a:pt x="109" y="0"/>
                    <a:pt x="0" y="631"/>
                    <a:pt x="130" y="966"/>
                  </a:cubicBezTo>
                  <a:cubicBezTo>
                    <a:pt x="211" y="1173"/>
                    <a:pt x="345" y="1354"/>
                    <a:pt x="476" y="1532"/>
                  </a:cubicBezTo>
                  <a:cubicBezTo>
                    <a:pt x="559" y="1643"/>
                    <a:pt x="640" y="1754"/>
                    <a:pt x="720" y="1865"/>
                  </a:cubicBezTo>
                  <a:cubicBezTo>
                    <a:pt x="761" y="1914"/>
                    <a:pt x="798" y="1968"/>
                    <a:pt x="848" y="2009"/>
                  </a:cubicBezTo>
                  <a:cubicBezTo>
                    <a:pt x="912" y="2059"/>
                    <a:pt x="989" y="2082"/>
                    <a:pt x="1068" y="2082"/>
                  </a:cubicBezTo>
                  <a:cubicBezTo>
                    <a:pt x="1236" y="2082"/>
                    <a:pt x="1413" y="1981"/>
                    <a:pt x="1502" y="1831"/>
                  </a:cubicBezTo>
                  <a:cubicBezTo>
                    <a:pt x="1629" y="1613"/>
                    <a:pt x="1606" y="1331"/>
                    <a:pt x="1525" y="1090"/>
                  </a:cubicBezTo>
                  <a:cubicBezTo>
                    <a:pt x="1411" y="744"/>
                    <a:pt x="1059" y="144"/>
                    <a:pt x="683" y="26"/>
                  </a:cubicBezTo>
                  <a:cubicBezTo>
                    <a:pt x="627" y="9"/>
                    <a:pt x="576" y="0"/>
                    <a:pt x="528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1446803" y="1730577"/>
              <a:ext cx="39858" cy="38371"/>
            </a:xfrm>
            <a:custGeom>
              <a:avLst/>
              <a:gdLst/>
              <a:ahLst/>
              <a:cxnLst/>
              <a:rect l="l" t="t" r="r" b="b"/>
              <a:pathLst>
                <a:path w="910" h="876" extrusionOk="0">
                  <a:moveTo>
                    <a:pt x="459" y="1"/>
                  </a:moveTo>
                  <a:cubicBezTo>
                    <a:pt x="447" y="1"/>
                    <a:pt x="435" y="1"/>
                    <a:pt x="423" y="2"/>
                  </a:cubicBezTo>
                  <a:cubicBezTo>
                    <a:pt x="182" y="19"/>
                    <a:pt x="1" y="231"/>
                    <a:pt x="21" y="472"/>
                  </a:cubicBezTo>
                  <a:cubicBezTo>
                    <a:pt x="37" y="700"/>
                    <a:pt x="231" y="876"/>
                    <a:pt x="459" y="876"/>
                  </a:cubicBezTo>
                  <a:cubicBezTo>
                    <a:pt x="469" y="876"/>
                    <a:pt x="479" y="875"/>
                    <a:pt x="490" y="875"/>
                  </a:cubicBezTo>
                  <a:cubicBezTo>
                    <a:pt x="731" y="855"/>
                    <a:pt x="909" y="643"/>
                    <a:pt x="892" y="405"/>
                  </a:cubicBezTo>
                  <a:cubicBezTo>
                    <a:pt x="873" y="175"/>
                    <a:pt x="682" y="1"/>
                    <a:pt x="459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811293" y="1601713"/>
              <a:ext cx="71350" cy="91241"/>
            </a:xfrm>
            <a:custGeom>
              <a:avLst/>
              <a:gdLst/>
              <a:ahLst/>
              <a:cxnLst/>
              <a:rect l="l" t="t" r="r" b="b"/>
              <a:pathLst>
                <a:path w="1629" h="2083" extrusionOk="0">
                  <a:moveTo>
                    <a:pt x="524" y="1"/>
                  </a:moveTo>
                  <a:cubicBezTo>
                    <a:pt x="108" y="1"/>
                    <a:pt x="0" y="632"/>
                    <a:pt x="129" y="966"/>
                  </a:cubicBezTo>
                  <a:cubicBezTo>
                    <a:pt x="210" y="1174"/>
                    <a:pt x="344" y="1355"/>
                    <a:pt x="475" y="1532"/>
                  </a:cubicBezTo>
                  <a:cubicBezTo>
                    <a:pt x="555" y="1644"/>
                    <a:pt x="639" y="1754"/>
                    <a:pt x="719" y="1865"/>
                  </a:cubicBezTo>
                  <a:cubicBezTo>
                    <a:pt x="756" y="1915"/>
                    <a:pt x="797" y="1969"/>
                    <a:pt x="847" y="2009"/>
                  </a:cubicBezTo>
                  <a:cubicBezTo>
                    <a:pt x="912" y="2060"/>
                    <a:pt x="989" y="2082"/>
                    <a:pt x="1068" y="2082"/>
                  </a:cubicBezTo>
                  <a:cubicBezTo>
                    <a:pt x="1235" y="2082"/>
                    <a:pt x="1411" y="1981"/>
                    <a:pt x="1498" y="1831"/>
                  </a:cubicBezTo>
                  <a:cubicBezTo>
                    <a:pt x="1629" y="1613"/>
                    <a:pt x="1601" y="1335"/>
                    <a:pt x="1524" y="1090"/>
                  </a:cubicBezTo>
                  <a:cubicBezTo>
                    <a:pt x="1411" y="745"/>
                    <a:pt x="1058" y="147"/>
                    <a:pt x="679" y="27"/>
                  </a:cubicBezTo>
                  <a:cubicBezTo>
                    <a:pt x="623" y="9"/>
                    <a:pt x="572" y="1"/>
                    <a:pt x="524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860262" y="1709596"/>
              <a:ext cx="39858" cy="38371"/>
            </a:xfrm>
            <a:custGeom>
              <a:avLst/>
              <a:gdLst/>
              <a:ahLst/>
              <a:cxnLst/>
              <a:rect l="l" t="t" r="r" b="b"/>
              <a:pathLst>
                <a:path w="910" h="876" extrusionOk="0">
                  <a:moveTo>
                    <a:pt x="456" y="1"/>
                  </a:moveTo>
                  <a:cubicBezTo>
                    <a:pt x="444" y="1"/>
                    <a:pt x="432" y="1"/>
                    <a:pt x="420" y="2"/>
                  </a:cubicBezTo>
                  <a:cubicBezTo>
                    <a:pt x="178" y="18"/>
                    <a:pt x="0" y="230"/>
                    <a:pt x="17" y="472"/>
                  </a:cubicBezTo>
                  <a:cubicBezTo>
                    <a:pt x="37" y="702"/>
                    <a:pt x="231" y="875"/>
                    <a:pt x="455" y="875"/>
                  </a:cubicBezTo>
                  <a:cubicBezTo>
                    <a:pt x="466" y="875"/>
                    <a:pt x="476" y="875"/>
                    <a:pt x="487" y="874"/>
                  </a:cubicBezTo>
                  <a:cubicBezTo>
                    <a:pt x="728" y="854"/>
                    <a:pt x="909" y="642"/>
                    <a:pt x="889" y="405"/>
                  </a:cubicBezTo>
                  <a:cubicBezTo>
                    <a:pt x="874" y="176"/>
                    <a:pt x="682" y="1"/>
                    <a:pt x="456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931352" y="1890453"/>
              <a:ext cx="91980" cy="34122"/>
            </a:xfrm>
            <a:custGeom>
              <a:avLst/>
              <a:gdLst/>
              <a:ahLst/>
              <a:cxnLst/>
              <a:rect l="l" t="t" r="r" b="b"/>
              <a:pathLst>
                <a:path w="2100" h="779" extrusionOk="0">
                  <a:moveTo>
                    <a:pt x="2012" y="1"/>
                  </a:moveTo>
                  <a:cubicBezTo>
                    <a:pt x="1982" y="1"/>
                    <a:pt x="1954" y="16"/>
                    <a:pt x="1942" y="45"/>
                  </a:cubicBezTo>
                  <a:cubicBezTo>
                    <a:pt x="1815" y="300"/>
                    <a:pt x="1577" y="501"/>
                    <a:pt x="1306" y="585"/>
                  </a:cubicBezTo>
                  <a:cubicBezTo>
                    <a:pt x="1212" y="614"/>
                    <a:pt x="1110" y="628"/>
                    <a:pt x="1005" y="628"/>
                  </a:cubicBezTo>
                  <a:cubicBezTo>
                    <a:pt x="672" y="628"/>
                    <a:pt x="314" y="480"/>
                    <a:pt x="159" y="169"/>
                  </a:cubicBezTo>
                  <a:cubicBezTo>
                    <a:pt x="144" y="143"/>
                    <a:pt x="116" y="126"/>
                    <a:pt x="88" y="126"/>
                  </a:cubicBezTo>
                  <a:cubicBezTo>
                    <a:pt x="77" y="126"/>
                    <a:pt x="65" y="129"/>
                    <a:pt x="55" y="135"/>
                  </a:cubicBezTo>
                  <a:cubicBezTo>
                    <a:pt x="15" y="155"/>
                    <a:pt x="1" y="199"/>
                    <a:pt x="18" y="240"/>
                  </a:cubicBezTo>
                  <a:cubicBezTo>
                    <a:pt x="205" y="608"/>
                    <a:pt x="621" y="779"/>
                    <a:pt x="1007" y="779"/>
                  </a:cubicBezTo>
                  <a:cubicBezTo>
                    <a:pt x="1128" y="779"/>
                    <a:pt x="1245" y="763"/>
                    <a:pt x="1352" y="732"/>
                  </a:cubicBezTo>
                  <a:cubicBezTo>
                    <a:pt x="1664" y="635"/>
                    <a:pt x="1936" y="404"/>
                    <a:pt x="2080" y="112"/>
                  </a:cubicBezTo>
                  <a:cubicBezTo>
                    <a:pt x="2100" y="75"/>
                    <a:pt x="2083" y="28"/>
                    <a:pt x="2047" y="8"/>
                  </a:cubicBezTo>
                  <a:cubicBezTo>
                    <a:pt x="2035" y="3"/>
                    <a:pt x="2024" y="1"/>
                    <a:pt x="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545639" y="1466366"/>
              <a:ext cx="71438" cy="51775"/>
            </a:xfrm>
            <a:custGeom>
              <a:avLst/>
              <a:gdLst/>
              <a:ahLst/>
              <a:cxnLst/>
              <a:rect l="l" t="t" r="r" b="b"/>
              <a:pathLst>
                <a:path w="1631" h="1182" extrusionOk="0">
                  <a:moveTo>
                    <a:pt x="1552" y="1"/>
                  </a:moveTo>
                  <a:cubicBezTo>
                    <a:pt x="1548" y="1"/>
                    <a:pt x="1544" y="1"/>
                    <a:pt x="1540" y="2"/>
                  </a:cubicBezTo>
                  <a:cubicBezTo>
                    <a:pt x="899" y="89"/>
                    <a:pt x="319" y="498"/>
                    <a:pt x="20" y="1068"/>
                  </a:cubicBezTo>
                  <a:cubicBezTo>
                    <a:pt x="0" y="1109"/>
                    <a:pt x="17" y="1155"/>
                    <a:pt x="54" y="1172"/>
                  </a:cubicBezTo>
                  <a:cubicBezTo>
                    <a:pt x="64" y="1179"/>
                    <a:pt x="77" y="1182"/>
                    <a:pt x="91" y="1182"/>
                  </a:cubicBezTo>
                  <a:cubicBezTo>
                    <a:pt x="118" y="1182"/>
                    <a:pt x="144" y="1169"/>
                    <a:pt x="158" y="1142"/>
                  </a:cubicBezTo>
                  <a:cubicBezTo>
                    <a:pt x="433" y="612"/>
                    <a:pt x="969" y="236"/>
                    <a:pt x="1560" y="156"/>
                  </a:cubicBezTo>
                  <a:cubicBezTo>
                    <a:pt x="1603" y="149"/>
                    <a:pt x="1630" y="112"/>
                    <a:pt x="1627" y="69"/>
                  </a:cubicBezTo>
                  <a:cubicBezTo>
                    <a:pt x="1621" y="29"/>
                    <a:pt x="1588" y="1"/>
                    <a:pt x="1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1320306" y="1466366"/>
              <a:ext cx="71438" cy="51775"/>
            </a:xfrm>
            <a:custGeom>
              <a:avLst/>
              <a:gdLst/>
              <a:ahLst/>
              <a:cxnLst/>
              <a:rect l="l" t="t" r="r" b="b"/>
              <a:pathLst>
                <a:path w="1631" h="1182" extrusionOk="0">
                  <a:moveTo>
                    <a:pt x="79" y="1"/>
                  </a:moveTo>
                  <a:cubicBezTo>
                    <a:pt x="41" y="1"/>
                    <a:pt x="11" y="29"/>
                    <a:pt x="4" y="69"/>
                  </a:cubicBezTo>
                  <a:cubicBezTo>
                    <a:pt x="1" y="112"/>
                    <a:pt x="28" y="149"/>
                    <a:pt x="72" y="156"/>
                  </a:cubicBezTo>
                  <a:cubicBezTo>
                    <a:pt x="662" y="236"/>
                    <a:pt x="1198" y="612"/>
                    <a:pt x="1473" y="1142"/>
                  </a:cubicBezTo>
                  <a:cubicBezTo>
                    <a:pt x="1487" y="1169"/>
                    <a:pt x="1513" y="1182"/>
                    <a:pt x="1540" y="1182"/>
                  </a:cubicBezTo>
                  <a:cubicBezTo>
                    <a:pt x="1553" y="1182"/>
                    <a:pt x="1564" y="1179"/>
                    <a:pt x="1577" y="1172"/>
                  </a:cubicBezTo>
                  <a:cubicBezTo>
                    <a:pt x="1614" y="1155"/>
                    <a:pt x="1631" y="1109"/>
                    <a:pt x="1610" y="1068"/>
                  </a:cubicBezTo>
                  <a:cubicBezTo>
                    <a:pt x="1312" y="498"/>
                    <a:pt x="732" y="89"/>
                    <a:pt x="92" y="2"/>
                  </a:cubicBezTo>
                  <a:cubicBezTo>
                    <a:pt x="87" y="1"/>
                    <a:pt x="8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1328716" y="906011"/>
              <a:ext cx="493976" cy="565753"/>
            </a:xfrm>
            <a:custGeom>
              <a:avLst/>
              <a:gdLst/>
              <a:ahLst/>
              <a:cxnLst/>
              <a:rect l="l" t="t" r="r" b="b"/>
              <a:pathLst>
                <a:path w="11278" h="12916" extrusionOk="0">
                  <a:moveTo>
                    <a:pt x="5641" y="1"/>
                  </a:moveTo>
                  <a:cubicBezTo>
                    <a:pt x="2525" y="1"/>
                    <a:pt x="0" y="2526"/>
                    <a:pt x="0" y="5638"/>
                  </a:cubicBezTo>
                  <a:cubicBezTo>
                    <a:pt x="0" y="7798"/>
                    <a:pt x="1214" y="9672"/>
                    <a:pt x="2998" y="10622"/>
                  </a:cubicBezTo>
                  <a:cubicBezTo>
                    <a:pt x="2432" y="11580"/>
                    <a:pt x="1603" y="12388"/>
                    <a:pt x="617" y="12916"/>
                  </a:cubicBezTo>
                  <a:cubicBezTo>
                    <a:pt x="1985" y="12687"/>
                    <a:pt x="3226" y="12040"/>
                    <a:pt x="4223" y="11097"/>
                  </a:cubicBezTo>
                  <a:cubicBezTo>
                    <a:pt x="4675" y="11215"/>
                    <a:pt x="5151" y="11279"/>
                    <a:pt x="5641" y="11279"/>
                  </a:cubicBezTo>
                  <a:cubicBezTo>
                    <a:pt x="8756" y="11279"/>
                    <a:pt x="11278" y="8754"/>
                    <a:pt x="11278" y="5638"/>
                  </a:cubicBezTo>
                  <a:cubicBezTo>
                    <a:pt x="11278" y="2526"/>
                    <a:pt x="8756" y="1"/>
                    <a:pt x="5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1493539" y="1090110"/>
              <a:ext cx="88695" cy="119274"/>
            </a:xfrm>
            <a:custGeom>
              <a:avLst/>
              <a:gdLst/>
              <a:ahLst/>
              <a:cxnLst/>
              <a:rect l="l" t="t" r="r" b="b"/>
              <a:pathLst>
                <a:path w="2025" h="2723" extrusionOk="0">
                  <a:moveTo>
                    <a:pt x="0" y="0"/>
                  </a:moveTo>
                  <a:lnTo>
                    <a:pt x="0" y="2723"/>
                  </a:lnTo>
                  <a:lnTo>
                    <a:pt x="352" y="2723"/>
                  </a:lnTo>
                  <a:lnTo>
                    <a:pt x="352" y="1445"/>
                  </a:lnTo>
                  <a:lnTo>
                    <a:pt x="1670" y="1445"/>
                  </a:lnTo>
                  <a:lnTo>
                    <a:pt x="1670" y="2723"/>
                  </a:lnTo>
                  <a:lnTo>
                    <a:pt x="2025" y="2723"/>
                  </a:lnTo>
                  <a:lnTo>
                    <a:pt x="2025" y="0"/>
                  </a:lnTo>
                  <a:lnTo>
                    <a:pt x="1670" y="0"/>
                  </a:lnTo>
                  <a:lnTo>
                    <a:pt x="1670" y="1140"/>
                  </a:lnTo>
                  <a:lnTo>
                    <a:pt x="352" y="114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1608955" y="1090110"/>
              <a:ext cx="15330" cy="119274"/>
            </a:xfrm>
            <a:custGeom>
              <a:avLst/>
              <a:gdLst/>
              <a:ahLst/>
              <a:cxnLst/>
              <a:rect l="l" t="t" r="r" b="b"/>
              <a:pathLst>
                <a:path w="350" h="2723" extrusionOk="0">
                  <a:moveTo>
                    <a:pt x="1" y="0"/>
                  </a:moveTo>
                  <a:lnTo>
                    <a:pt x="1" y="2723"/>
                  </a:lnTo>
                  <a:lnTo>
                    <a:pt x="349" y="2723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1647632" y="1090110"/>
              <a:ext cx="20849" cy="121202"/>
            </a:xfrm>
            <a:custGeom>
              <a:avLst/>
              <a:gdLst/>
              <a:ahLst/>
              <a:cxnLst/>
              <a:rect l="l" t="t" r="r" b="b"/>
              <a:pathLst>
                <a:path w="476" h="2767" extrusionOk="0">
                  <a:moveTo>
                    <a:pt x="47" y="0"/>
                  </a:moveTo>
                  <a:lnTo>
                    <a:pt x="101" y="1938"/>
                  </a:lnTo>
                  <a:lnTo>
                    <a:pt x="375" y="1938"/>
                  </a:lnTo>
                  <a:lnTo>
                    <a:pt x="432" y="0"/>
                  </a:lnTo>
                  <a:close/>
                  <a:moveTo>
                    <a:pt x="237" y="2267"/>
                  </a:moveTo>
                  <a:cubicBezTo>
                    <a:pt x="101" y="2267"/>
                    <a:pt x="0" y="2370"/>
                    <a:pt x="0" y="2518"/>
                  </a:cubicBezTo>
                  <a:cubicBezTo>
                    <a:pt x="0" y="2659"/>
                    <a:pt x="97" y="2766"/>
                    <a:pt x="237" y="2766"/>
                  </a:cubicBezTo>
                  <a:cubicBezTo>
                    <a:pt x="386" y="2766"/>
                    <a:pt x="476" y="2659"/>
                    <a:pt x="476" y="2518"/>
                  </a:cubicBezTo>
                  <a:cubicBezTo>
                    <a:pt x="476" y="2370"/>
                    <a:pt x="386" y="2267"/>
                    <a:pt x="237" y="2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480419" y="1229487"/>
              <a:ext cx="119311" cy="116777"/>
            </a:xfrm>
            <a:custGeom>
              <a:avLst/>
              <a:gdLst/>
              <a:ahLst/>
              <a:cxnLst/>
              <a:rect l="l" t="t" r="r" b="b"/>
              <a:pathLst>
                <a:path w="2724" h="2666" extrusionOk="0">
                  <a:moveTo>
                    <a:pt x="1362" y="1"/>
                  </a:moveTo>
                  <a:cubicBezTo>
                    <a:pt x="1313" y="1"/>
                    <a:pt x="1265" y="29"/>
                    <a:pt x="1248" y="84"/>
                  </a:cubicBezTo>
                  <a:lnTo>
                    <a:pt x="1000" y="926"/>
                  </a:lnTo>
                  <a:cubicBezTo>
                    <a:pt x="993" y="946"/>
                    <a:pt x="977" y="966"/>
                    <a:pt x="953" y="973"/>
                  </a:cubicBezTo>
                  <a:lnTo>
                    <a:pt x="111" y="1221"/>
                  </a:lnTo>
                  <a:cubicBezTo>
                    <a:pt x="0" y="1254"/>
                    <a:pt x="0" y="1412"/>
                    <a:pt x="111" y="1446"/>
                  </a:cubicBezTo>
                  <a:lnTo>
                    <a:pt x="953" y="1694"/>
                  </a:lnTo>
                  <a:cubicBezTo>
                    <a:pt x="977" y="1700"/>
                    <a:pt x="993" y="1717"/>
                    <a:pt x="1000" y="1741"/>
                  </a:cubicBezTo>
                  <a:lnTo>
                    <a:pt x="1248" y="2582"/>
                  </a:lnTo>
                  <a:cubicBezTo>
                    <a:pt x="1265" y="2638"/>
                    <a:pt x="1313" y="2666"/>
                    <a:pt x="1362" y="2666"/>
                  </a:cubicBezTo>
                  <a:cubicBezTo>
                    <a:pt x="1410" y="2666"/>
                    <a:pt x="1457" y="2638"/>
                    <a:pt x="1472" y="2582"/>
                  </a:cubicBezTo>
                  <a:lnTo>
                    <a:pt x="1724" y="1741"/>
                  </a:lnTo>
                  <a:cubicBezTo>
                    <a:pt x="1731" y="1717"/>
                    <a:pt x="1748" y="1700"/>
                    <a:pt x="1768" y="1694"/>
                  </a:cubicBezTo>
                  <a:lnTo>
                    <a:pt x="2613" y="1446"/>
                  </a:lnTo>
                  <a:cubicBezTo>
                    <a:pt x="2724" y="1412"/>
                    <a:pt x="2724" y="1254"/>
                    <a:pt x="2613" y="1221"/>
                  </a:cubicBezTo>
                  <a:lnTo>
                    <a:pt x="1768" y="973"/>
                  </a:lnTo>
                  <a:cubicBezTo>
                    <a:pt x="1748" y="966"/>
                    <a:pt x="1731" y="946"/>
                    <a:pt x="1724" y="926"/>
                  </a:cubicBezTo>
                  <a:lnTo>
                    <a:pt x="1472" y="84"/>
                  </a:lnTo>
                  <a:cubicBezTo>
                    <a:pt x="1457" y="29"/>
                    <a:pt x="141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277707" y="1723219"/>
              <a:ext cx="119311" cy="116909"/>
            </a:xfrm>
            <a:custGeom>
              <a:avLst/>
              <a:gdLst/>
              <a:ahLst/>
              <a:cxnLst/>
              <a:rect l="l" t="t" r="r" b="b"/>
              <a:pathLst>
                <a:path w="2724" h="2669" extrusionOk="0">
                  <a:moveTo>
                    <a:pt x="1360" y="1"/>
                  </a:moveTo>
                  <a:cubicBezTo>
                    <a:pt x="1313" y="1"/>
                    <a:pt x="1265" y="28"/>
                    <a:pt x="1248" y="83"/>
                  </a:cubicBezTo>
                  <a:lnTo>
                    <a:pt x="1000" y="925"/>
                  </a:lnTo>
                  <a:cubicBezTo>
                    <a:pt x="994" y="948"/>
                    <a:pt x="977" y="965"/>
                    <a:pt x="953" y="972"/>
                  </a:cubicBezTo>
                  <a:lnTo>
                    <a:pt x="111" y="1221"/>
                  </a:lnTo>
                  <a:cubicBezTo>
                    <a:pt x="0" y="1254"/>
                    <a:pt x="0" y="1415"/>
                    <a:pt x="111" y="1445"/>
                  </a:cubicBezTo>
                  <a:lnTo>
                    <a:pt x="953" y="1696"/>
                  </a:lnTo>
                  <a:cubicBezTo>
                    <a:pt x="977" y="1703"/>
                    <a:pt x="994" y="1720"/>
                    <a:pt x="1000" y="1740"/>
                  </a:cubicBezTo>
                  <a:lnTo>
                    <a:pt x="1248" y="2585"/>
                  </a:lnTo>
                  <a:cubicBezTo>
                    <a:pt x="1265" y="2640"/>
                    <a:pt x="1313" y="2668"/>
                    <a:pt x="1360" y="2668"/>
                  </a:cubicBezTo>
                  <a:cubicBezTo>
                    <a:pt x="1408" y="2668"/>
                    <a:pt x="1456" y="2640"/>
                    <a:pt x="1472" y="2585"/>
                  </a:cubicBezTo>
                  <a:lnTo>
                    <a:pt x="1724" y="1740"/>
                  </a:lnTo>
                  <a:cubicBezTo>
                    <a:pt x="1731" y="1720"/>
                    <a:pt x="1748" y="1703"/>
                    <a:pt x="1768" y="1696"/>
                  </a:cubicBezTo>
                  <a:lnTo>
                    <a:pt x="2610" y="1445"/>
                  </a:lnTo>
                  <a:cubicBezTo>
                    <a:pt x="2724" y="1415"/>
                    <a:pt x="2724" y="1254"/>
                    <a:pt x="2610" y="1221"/>
                  </a:cubicBezTo>
                  <a:lnTo>
                    <a:pt x="1768" y="972"/>
                  </a:lnTo>
                  <a:cubicBezTo>
                    <a:pt x="1748" y="965"/>
                    <a:pt x="1731" y="948"/>
                    <a:pt x="1724" y="925"/>
                  </a:cubicBezTo>
                  <a:lnTo>
                    <a:pt x="1472" y="83"/>
                  </a:lnTo>
                  <a:cubicBezTo>
                    <a:pt x="1456" y="28"/>
                    <a:pt x="1408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903757" y="2283748"/>
              <a:ext cx="119311" cy="116734"/>
            </a:xfrm>
            <a:custGeom>
              <a:avLst/>
              <a:gdLst/>
              <a:ahLst/>
              <a:cxnLst/>
              <a:rect l="l" t="t" r="r" b="b"/>
              <a:pathLst>
                <a:path w="2724" h="2665" extrusionOk="0">
                  <a:moveTo>
                    <a:pt x="1363" y="1"/>
                  </a:moveTo>
                  <a:cubicBezTo>
                    <a:pt x="1316" y="1"/>
                    <a:pt x="1268" y="28"/>
                    <a:pt x="1251" y="83"/>
                  </a:cubicBezTo>
                  <a:lnTo>
                    <a:pt x="999" y="925"/>
                  </a:lnTo>
                  <a:cubicBezTo>
                    <a:pt x="993" y="949"/>
                    <a:pt x="976" y="966"/>
                    <a:pt x="956" y="972"/>
                  </a:cubicBezTo>
                  <a:lnTo>
                    <a:pt x="114" y="1221"/>
                  </a:lnTo>
                  <a:cubicBezTo>
                    <a:pt x="1" y="1254"/>
                    <a:pt x="1" y="1411"/>
                    <a:pt x="114" y="1445"/>
                  </a:cubicBezTo>
                  <a:lnTo>
                    <a:pt x="956" y="1693"/>
                  </a:lnTo>
                  <a:cubicBezTo>
                    <a:pt x="976" y="1700"/>
                    <a:pt x="993" y="1716"/>
                    <a:pt x="999" y="1740"/>
                  </a:cubicBezTo>
                  <a:lnTo>
                    <a:pt x="1251" y="2582"/>
                  </a:lnTo>
                  <a:cubicBezTo>
                    <a:pt x="1268" y="2637"/>
                    <a:pt x="1316" y="2665"/>
                    <a:pt x="1363" y="2665"/>
                  </a:cubicBezTo>
                  <a:cubicBezTo>
                    <a:pt x="1411" y="2665"/>
                    <a:pt x="1459" y="2637"/>
                    <a:pt x="1476" y="2582"/>
                  </a:cubicBezTo>
                  <a:lnTo>
                    <a:pt x="1724" y="1740"/>
                  </a:lnTo>
                  <a:cubicBezTo>
                    <a:pt x="1731" y="1716"/>
                    <a:pt x="1747" y="1700"/>
                    <a:pt x="1771" y="1693"/>
                  </a:cubicBezTo>
                  <a:lnTo>
                    <a:pt x="2612" y="1445"/>
                  </a:lnTo>
                  <a:cubicBezTo>
                    <a:pt x="2723" y="1411"/>
                    <a:pt x="2723" y="1254"/>
                    <a:pt x="2612" y="1221"/>
                  </a:cubicBezTo>
                  <a:lnTo>
                    <a:pt x="1771" y="972"/>
                  </a:lnTo>
                  <a:cubicBezTo>
                    <a:pt x="1747" y="966"/>
                    <a:pt x="1731" y="949"/>
                    <a:pt x="1724" y="925"/>
                  </a:cubicBezTo>
                  <a:lnTo>
                    <a:pt x="1476" y="83"/>
                  </a:lnTo>
                  <a:cubicBezTo>
                    <a:pt x="1459" y="28"/>
                    <a:pt x="1411" y="1"/>
                    <a:pt x="1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1077954" y="1053667"/>
              <a:ext cx="119355" cy="116865"/>
            </a:xfrm>
            <a:custGeom>
              <a:avLst/>
              <a:gdLst/>
              <a:ahLst/>
              <a:cxnLst/>
              <a:rect l="l" t="t" r="r" b="b"/>
              <a:pathLst>
                <a:path w="2725" h="2668" extrusionOk="0">
                  <a:moveTo>
                    <a:pt x="1361" y="1"/>
                  </a:moveTo>
                  <a:cubicBezTo>
                    <a:pt x="1313" y="1"/>
                    <a:pt x="1265" y="28"/>
                    <a:pt x="1248" y="84"/>
                  </a:cubicBezTo>
                  <a:lnTo>
                    <a:pt x="1000" y="925"/>
                  </a:lnTo>
                  <a:cubicBezTo>
                    <a:pt x="994" y="949"/>
                    <a:pt x="977" y="966"/>
                    <a:pt x="953" y="973"/>
                  </a:cubicBezTo>
                  <a:lnTo>
                    <a:pt x="112" y="1221"/>
                  </a:lnTo>
                  <a:cubicBezTo>
                    <a:pt x="0" y="1255"/>
                    <a:pt x="0" y="1412"/>
                    <a:pt x="112" y="1445"/>
                  </a:cubicBezTo>
                  <a:lnTo>
                    <a:pt x="953" y="1697"/>
                  </a:lnTo>
                  <a:cubicBezTo>
                    <a:pt x="977" y="1704"/>
                    <a:pt x="994" y="1721"/>
                    <a:pt x="1000" y="1741"/>
                  </a:cubicBezTo>
                  <a:lnTo>
                    <a:pt x="1248" y="2583"/>
                  </a:lnTo>
                  <a:cubicBezTo>
                    <a:pt x="1265" y="2639"/>
                    <a:pt x="1313" y="2668"/>
                    <a:pt x="1361" y="2668"/>
                  </a:cubicBezTo>
                  <a:cubicBezTo>
                    <a:pt x="1408" y="2668"/>
                    <a:pt x="1456" y="2639"/>
                    <a:pt x="1473" y="2583"/>
                  </a:cubicBezTo>
                  <a:lnTo>
                    <a:pt x="1724" y="1741"/>
                  </a:lnTo>
                  <a:cubicBezTo>
                    <a:pt x="1731" y="1721"/>
                    <a:pt x="1748" y="1704"/>
                    <a:pt x="1768" y="1697"/>
                  </a:cubicBezTo>
                  <a:lnTo>
                    <a:pt x="2610" y="1445"/>
                  </a:lnTo>
                  <a:cubicBezTo>
                    <a:pt x="2724" y="1412"/>
                    <a:pt x="2724" y="1255"/>
                    <a:pt x="2610" y="1221"/>
                  </a:cubicBezTo>
                  <a:lnTo>
                    <a:pt x="1768" y="973"/>
                  </a:lnTo>
                  <a:cubicBezTo>
                    <a:pt x="1748" y="966"/>
                    <a:pt x="1731" y="949"/>
                    <a:pt x="1724" y="925"/>
                  </a:cubicBezTo>
                  <a:lnTo>
                    <a:pt x="1473" y="84"/>
                  </a:lnTo>
                  <a:cubicBezTo>
                    <a:pt x="1456" y="28"/>
                    <a:pt x="1408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526565" y="1794922"/>
              <a:ext cx="119311" cy="116865"/>
            </a:xfrm>
            <a:custGeom>
              <a:avLst/>
              <a:gdLst/>
              <a:ahLst/>
              <a:cxnLst/>
              <a:rect l="l" t="t" r="r" b="b"/>
              <a:pathLst>
                <a:path w="2724" h="2668" extrusionOk="0">
                  <a:moveTo>
                    <a:pt x="1360" y="1"/>
                  </a:moveTo>
                  <a:cubicBezTo>
                    <a:pt x="1312" y="1"/>
                    <a:pt x="1265" y="29"/>
                    <a:pt x="1248" y="87"/>
                  </a:cubicBezTo>
                  <a:lnTo>
                    <a:pt x="1000" y="928"/>
                  </a:lnTo>
                  <a:cubicBezTo>
                    <a:pt x="993" y="948"/>
                    <a:pt x="976" y="965"/>
                    <a:pt x="953" y="972"/>
                  </a:cubicBezTo>
                  <a:lnTo>
                    <a:pt x="111" y="1223"/>
                  </a:lnTo>
                  <a:cubicBezTo>
                    <a:pt x="0" y="1257"/>
                    <a:pt x="0" y="1415"/>
                    <a:pt x="111" y="1448"/>
                  </a:cubicBezTo>
                  <a:lnTo>
                    <a:pt x="953" y="1696"/>
                  </a:lnTo>
                  <a:cubicBezTo>
                    <a:pt x="976" y="1703"/>
                    <a:pt x="993" y="1720"/>
                    <a:pt x="1000" y="1743"/>
                  </a:cubicBezTo>
                  <a:lnTo>
                    <a:pt x="1248" y="2585"/>
                  </a:lnTo>
                  <a:cubicBezTo>
                    <a:pt x="1265" y="2640"/>
                    <a:pt x="1312" y="2668"/>
                    <a:pt x="1360" y="2668"/>
                  </a:cubicBezTo>
                  <a:cubicBezTo>
                    <a:pt x="1408" y="2668"/>
                    <a:pt x="1456" y="2640"/>
                    <a:pt x="1472" y="2585"/>
                  </a:cubicBezTo>
                  <a:lnTo>
                    <a:pt x="1724" y="1743"/>
                  </a:lnTo>
                  <a:cubicBezTo>
                    <a:pt x="1727" y="1720"/>
                    <a:pt x="1747" y="1703"/>
                    <a:pt x="1768" y="1696"/>
                  </a:cubicBezTo>
                  <a:lnTo>
                    <a:pt x="2609" y="1448"/>
                  </a:lnTo>
                  <a:cubicBezTo>
                    <a:pt x="2724" y="1415"/>
                    <a:pt x="2724" y="1257"/>
                    <a:pt x="2609" y="1223"/>
                  </a:cubicBezTo>
                  <a:lnTo>
                    <a:pt x="1768" y="972"/>
                  </a:lnTo>
                  <a:cubicBezTo>
                    <a:pt x="1747" y="965"/>
                    <a:pt x="1727" y="948"/>
                    <a:pt x="1724" y="928"/>
                  </a:cubicBezTo>
                  <a:lnTo>
                    <a:pt x="1472" y="87"/>
                  </a:lnTo>
                  <a:cubicBezTo>
                    <a:pt x="1456" y="29"/>
                    <a:pt x="1408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4" name="Google Shape;1624;p26"/>
          <p:cNvSpPr/>
          <p:nvPr/>
        </p:nvSpPr>
        <p:spPr>
          <a:xfrm>
            <a:off x="7663928" y="1770978"/>
            <a:ext cx="195072" cy="191062"/>
          </a:xfrm>
          <a:custGeom>
            <a:avLst/>
            <a:gdLst/>
            <a:ahLst/>
            <a:cxnLst/>
            <a:rect l="l" t="t" r="r" b="b"/>
            <a:pathLst>
              <a:path w="2724" h="2668" extrusionOk="0">
                <a:moveTo>
                  <a:pt x="1360" y="1"/>
                </a:moveTo>
                <a:cubicBezTo>
                  <a:pt x="1312" y="1"/>
                  <a:pt x="1265" y="29"/>
                  <a:pt x="1248" y="87"/>
                </a:cubicBezTo>
                <a:lnTo>
                  <a:pt x="1000" y="928"/>
                </a:lnTo>
                <a:cubicBezTo>
                  <a:pt x="993" y="948"/>
                  <a:pt x="976" y="965"/>
                  <a:pt x="953" y="972"/>
                </a:cubicBezTo>
                <a:lnTo>
                  <a:pt x="111" y="1223"/>
                </a:lnTo>
                <a:cubicBezTo>
                  <a:pt x="0" y="1257"/>
                  <a:pt x="0" y="1415"/>
                  <a:pt x="111" y="1448"/>
                </a:cubicBezTo>
                <a:lnTo>
                  <a:pt x="953" y="1696"/>
                </a:lnTo>
                <a:cubicBezTo>
                  <a:pt x="976" y="1703"/>
                  <a:pt x="993" y="1720"/>
                  <a:pt x="1000" y="1743"/>
                </a:cubicBezTo>
                <a:lnTo>
                  <a:pt x="1248" y="2585"/>
                </a:lnTo>
                <a:cubicBezTo>
                  <a:pt x="1265" y="2640"/>
                  <a:pt x="1312" y="2668"/>
                  <a:pt x="1360" y="2668"/>
                </a:cubicBezTo>
                <a:cubicBezTo>
                  <a:pt x="1408" y="2668"/>
                  <a:pt x="1456" y="2640"/>
                  <a:pt x="1472" y="2585"/>
                </a:cubicBezTo>
                <a:lnTo>
                  <a:pt x="1724" y="1743"/>
                </a:lnTo>
                <a:cubicBezTo>
                  <a:pt x="1727" y="1720"/>
                  <a:pt x="1747" y="1703"/>
                  <a:pt x="1768" y="1696"/>
                </a:cubicBezTo>
                <a:lnTo>
                  <a:pt x="2609" y="1448"/>
                </a:lnTo>
                <a:cubicBezTo>
                  <a:pt x="2724" y="1415"/>
                  <a:pt x="2724" y="1257"/>
                  <a:pt x="2609" y="1223"/>
                </a:cubicBezTo>
                <a:lnTo>
                  <a:pt x="1768" y="972"/>
                </a:lnTo>
                <a:cubicBezTo>
                  <a:pt x="1747" y="965"/>
                  <a:pt x="1727" y="948"/>
                  <a:pt x="1724" y="928"/>
                </a:cubicBezTo>
                <a:lnTo>
                  <a:pt x="1472" y="87"/>
                </a:lnTo>
                <a:cubicBezTo>
                  <a:pt x="1456" y="29"/>
                  <a:pt x="1408" y="1"/>
                  <a:pt x="1360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79;p32">
            <a:extLst>
              <a:ext uri="{FF2B5EF4-FFF2-40B4-BE49-F238E27FC236}">
                <a16:creationId xmlns:a16="http://schemas.microsoft.com/office/drawing/2014/main" id="{F660BD25-5C6A-4487-B015-85245A9AE114}"/>
              </a:ext>
            </a:extLst>
          </p:cNvPr>
          <p:cNvSpPr txBox="1">
            <a:spLocks/>
          </p:cNvSpPr>
          <p:nvPr/>
        </p:nvSpPr>
        <p:spPr>
          <a:xfrm>
            <a:off x="2715729" y="2084254"/>
            <a:ext cx="3754709" cy="157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Englebert"/>
              <a:buNone/>
              <a:defRPr sz="96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 kern="0" dirty="0">
                <a:solidFill>
                  <a:schemeClr val="bg1">
                    <a:lumMod val="10000"/>
                  </a:schemeClr>
                </a:solidFill>
                <a:latin typeface="#9Slide05 SVNFadilla" pitchFamily="2" charset="0"/>
                <a:cs typeface="#9Slide07 Itim" panose="00000500000000000000" pitchFamily="2" charset="-34"/>
              </a:rPr>
              <a:t>Tập hợp</a:t>
            </a:r>
          </a:p>
        </p:txBody>
      </p:sp>
      <p:sp>
        <p:nvSpPr>
          <p:cNvPr id="119" name="Google Shape;1624;p26">
            <a:extLst>
              <a:ext uri="{FF2B5EF4-FFF2-40B4-BE49-F238E27FC236}">
                <a16:creationId xmlns:a16="http://schemas.microsoft.com/office/drawing/2014/main" id="{FBA5C520-9728-4978-8EBC-8A96B8A06184}"/>
              </a:ext>
            </a:extLst>
          </p:cNvPr>
          <p:cNvSpPr/>
          <p:nvPr/>
        </p:nvSpPr>
        <p:spPr>
          <a:xfrm>
            <a:off x="1035347" y="3915822"/>
            <a:ext cx="320805" cy="314210"/>
          </a:xfrm>
          <a:custGeom>
            <a:avLst/>
            <a:gdLst/>
            <a:ahLst/>
            <a:cxnLst/>
            <a:rect l="l" t="t" r="r" b="b"/>
            <a:pathLst>
              <a:path w="2724" h="2668" extrusionOk="0">
                <a:moveTo>
                  <a:pt x="1360" y="1"/>
                </a:moveTo>
                <a:cubicBezTo>
                  <a:pt x="1312" y="1"/>
                  <a:pt x="1265" y="29"/>
                  <a:pt x="1248" y="87"/>
                </a:cubicBezTo>
                <a:lnTo>
                  <a:pt x="1000" y="928"/>
                </a:lnTo>
                <a:cubicBezTo>
                  <a:pt x="993" y="948"/>
                  <a:pt x="976" y="965"/>
                  <a:pt x="953" y="972"/>
                </a:cubicBezTo>
                <a:lnTo>
                  <a:pt x="111" y="1223"/>
                </a:lnTo>
                <a:cubicBezTo>
                  <a:pt x="0" y="1257"/>
                  <a:pt x="0" y="1415"/>
                  <a:pt x="111" y="1448"/>
                </a:cubicBezTo>
                <a:lnTo>
                  <a:pt x="953" y="1696"/>
                </a:lnTo>
                <a:cubicBezTo>
                  <a:pt x="976" y="1703"/>
                  <a:pt x="993" y="1720"/>
                  <a:pt x="1000" y="1743"/>
                </a:cubicBezTo>
                <a:lnTo>
                  <a:pt x="1248" y="2585"/>
                </a:lnTo>
                <a:cubicBezTo>
                  <a:pt x="1265" y="2640"/>
                  <a:pt x="1312" y="2668"/>
                  <a:pt x="1360" y="2668"/>
                </a:cubicBezTo>
                <a:cubicBezTo>
                  <a:pt x="1408" y="2668"/>
                  <a:pt x="1456" y="2640"/>
                  <a:pt x="1472" y="2585"/>
                </a:cubicBezTo>
                <a:lnTo>
                  <a:pt x="1724" y="1743"/>
                </a:lnTo>
                <a:cubicBezTo>
                  <a:pt x="1727" y="1720"/>
                  <a:pt x="1747" y="1703"/>
                  <a:pt x="1768" y="1696"/>
                </a:cubicBezTo>
                <a:lnTo>
                  <a:pt x="2609" y="1448"/>
                </a:lnTo>
                <a:cubicBezTo>
                  <a:pt x="2724" y="1415"/>
                  <a:pt x="2724" y="1257"/>
                  <a:pt x="2609" y="1223"/>
                </a:cubicBezTo>
                <a:lnTo>
                  <a:pt x="1768" y="972"/>
                </a:lnTo>
                <a:cubicBezTo>
                  <a:pt x="1747" y="965"/>
                  <a:pt x="1727" y="948"/>
                  <a:pt x="1724" y="928"/>
                </a:cubicBezTo>
                <a:lnTo>
                  <a:pt x="1472" y="87"/>
                </a:lnTo>
                <a:cubicBezTo>
                  <a:pt x="1456" y="29"/>
                  <a:pt x="1408" y="1"/>
                  <a:pt x="1360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blue letters on a black background">
            <a:extLst>
              <a:ext uri="{FF2B5EF4-FFF2-40B4-BE49-F238E27FC236}">
                <a16:creationId xmlns:a16="http://schemas.microsoft.com/office/drawing/2014/main" id="{3BB82E2E-4E29-F13A-737F-DAB66C0A7C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2626" y="330231"/>
            <a:ext cx="2124585" cy="716449"/>
          </a:xfrm>
          <a:prstGeom prst="rect">
            <a:avLst/>
          </a:prstGeom>
        </p:spPr>
      </p:pic>
      <p:grpSp>
        <p:nvGrpSpPr>
          <p:cNvPr id="3" name="Google Shape;3781;p51">
            <a:extLst>
              <a:ext uri="{FF2B5EF4-FFF2-40B4-BE49-F238E27FC236}">
                <a16:creationId xmlns:a16="http://schemas.microsoft.com/office/drawing/2014/main" id="{5E98630E-87AF-A6ED-2317-FCA6B1277551}"/>
              </a:ext>
            </a:extLst>
          </p:cNvPr>
          <p:cNvGrpSpPr/>
          <p:nvPr/>
        </p:nvGrpSpPr>
        <p:grpSpPr>
          <a:xfrm>
            <a:off x="850115" y="1482232"/>
            <a:ext cx="1182732" cy="1182732"/>
            <a:chOff x="623688" y="3897313"/>
            <a:chExt cx="570900" cy="570900"/>
          </a:xfrm>
        </p:grpSpPr>
        <p:sp>
          <p:nvSpPr>
            <p:cNvPr id="4" name="Google Shape;3782;p51">
              <a:extLst>
                <a:ext uri="{FF2B5EF4-FFF2-40B4-BE49-F238E27FC236}">
                  <a16:creationId xmlns:a16="http://schemas.microsoft.com/office/drawing/2014/main" id="{6ADA86C0-2784-99DC-6C41-16CE6E08B2E9}"/>
                </a:ext>
              </a:extLst>
            </p:cNvPr>
            <p:cNvSpPr/>
            <p:nvPr/>
          </p:nvSpPr>
          <p:spPr>
            <a:xfrm>
              <a:off x="623688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3783;p51">
              <a:extLst>
                <a:ext uri="{FF2B5EF4-FFF2-40B4-BE49-F238E27FC236}">
                  <a16:creationId xmlns:a16="http://schemas.microsoft.com/office/drawing/2014/main" id="{A27E6610-D20A-A5FF-FB95-AEA841FF61EB}"/>
                </a:ext>
              </a:extLst>
            </p:cNvPr>
            <p:cNvGrpSpPr/>
            <p:nvPr/>
          </p:nvGrpSpPr>
          <p:grpSpPr>
            <a:xfrm>
              <a:off x="727474" y="3997384"/>
              <a:ext cx="363328" cy="370756"/>
              <a:chOff x="773853" y="3503849"/>
              <a:chExt cx="363328" cy="370756"/>
            </a:xfrm>
          </p:grpSpPr>
          <p:sp>
            <p:nvSpPr>
              <p:cNvPr id="6" name="Google Shape;3784;p51">
                <a:extLst>
                  <a:ext uri="{FF2B5EF4-FFF2-40B4-BE49-F238E27FC236}">
                    <a16:creationId xmlns:a16="http://schemas.microsoft.com/office/drawing/2014/main" id="{753A9697-31F6-99A4-3BC2-B45849A3ADB6}"/>
                  </a:ext>
                </a:extLst>
              </p:cNvPr>
              <p:cNvSpPr/>
              <p:nvPr/>
            </p:nvSpPr>
            <p:spPr>
              <a:xfrm>
                <a:off x="782533" y="3707892"/>
                <a:ext cx="97194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5231" extrusionOk="0">
                    <a:moveTo>
                      <a:pt x="1142" y="0"/>
                    </a:moveTo>
                    <a:lnTo>
                      <a:pt x="1" y="595"/>
                    </a:lnTo>
                    <a:lnTo>
                      <a:pt x="2423" y="5231"/>
                    </a:lnTo>
                    <a:lnTo>
                      <a:pt x="3572" y="4629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785;p51">
                <a:extLst>
                  <a:ext uri="{FF2B5EF4-FFF2-40B4-BE49-F238E27FC236}">
                    <a16:creationId xmlns:a16="http://schemas.microsoft.com/office/drawing/2014/main" id="{41EBBE53-07C0-282B-74F9-8F7E4BA1FD87}"/>
                  </a:ext>
                </a:extLst>
              </p:cNvPr>
              <p:cNvSpPr/>
              <p:nvPr/>
            </p:nvSpPr>
            <p:spPr>
              <a:xfrm>
                <a:off x="782860" y="3549044"/>
                <a:ext cx="119751" cy="193708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7119" extrusionOk="0">
                    <a:moveTo>
                      <a:pt x="3241" y="1"/>
                    </a:moveTo>
                    <a:lnTo>
                      <a:pt x="0" y="6541"/>
                    </a:lnTo>
                    <a:lnTo>
                      <a:pt x="1154" y="7118"/>
                    </a:lnTo>
                    <a:lnTo>
                      <a:pt x="4401" y="572"/>
                    </a:lnTo>
                    <a:lnTo>
                      <a:pt x="32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786;p51">
                <a:extLst>
                  <a:ext uri="{FF2B5EF4-FFF2-40B4-BE49-F238E27FC236}">
                    <a16:creationId xmlns:a16="http://schemas.microsoft.com/office/drawing/2014/main" id="{D98B0104-4A10-1C80-6AAB-4A5DA3F7C82B}"/>
                  </a:ext>
                </a:extLst>
              </p:cNvPr>
              <p:cNvSpPr/>
              <p:nvPr/>
            </p:nvSpPr>
            <p:spPr>
              <a:xfrm>
                <a:off x="961326" y="3585151"/>
                <a:ext cx="95371" cy="74392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2734" extrusionOk="0">
                    <a:moveTo>
                      <a:pt x="1190" y="0"/>
                    </a:moveTo>
                    <a:cubicBezTo>
                      <a:pt x="831" y="0"/>
                      <a:pt x="482" y="186"/>
                      <a:pt x="289" y="519"/>
                    </a:cubicBezTo>
                    <a:cubicBezTo>
                      <a:pt x="0" y="1019"/>
                      <a:pt x="175" y="1656"/>
                      <a:pt x="674" y="1945"/>
                    </a:cubicBezTo>
                    <a:lnTo>
                      <a:pt x="1792" y="2594"/>
                    </a:lnTo>
                    <a:cubicBezTo>
                      <a:pt x="1955" y="2689"/>
                      <a:pt x="2133" y="2733"/>
                      <a:pt x="2309" y="2733"/>
                    </a:cubicBezTo>
                    <a:cubicBezTo>
                      <a:pt x="2670" y="2733"/>
                      <a:pt x="3022" y="2544"/>
                      <a:pt x="3216" y="2209"/>
                    </a:cubicBezTo>
                    <a:cubicBezTo>
                      <a:pt x="3505" y="1710"/>
                      <a:pt x="3330" y="1073"/>
                      <a:pt x="2831" y="785"/>
                    </a:cubicBezTo>
                    <a:lnTo>
                      <a:pt x="1713" y="141"/>
                    </a:lnTo>
                    <a:cubicBezTo>
                      <a:pt x="1548" y="46"/>
                      <a:pt x="1368" y="0"/>
                      <a:pt x="11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787;p51">
                <a:extLst>
                  <a:ext uri="{FF2B5EF4-FFF2-40B4-BE49-F238E27FC236}">
                    <a16:creationId xmlns:a16="http://schemas.microsoft.com/office/drawing/2014/main" id="{0F3E2DBD-515A-88AA-6644-69623BAD2F72}"/>
                  </a:ext>
                </a:extLst>
              </p:cNvPr>
              <p:cNvSpPr/>
              <p:nvPr/>
            </p:nvSpPr>
            <p:spPr>
              <a:xfrm>
                <a:off x="836680" y="3503849"/>
                <a:ext cx="97493" cy="9499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3491" extrusionOk="0">
                    <a:moveTo>
                      <a:pt x="1668" y="1"/>
                    </a:moveTo>
                    <a:cubicBezTo>
                      <a:pt x="1347" y="1"/>
                      <a:pt x="1034" y="167"/>
                      <a:pt x="860" y="466"/>
                    </a:cubicBezTo>
                    <a:lnTo>
                      <a:pt x="253" y="1518"/>
                    </a:lnTo>
                    <a:cubicBezTo>
                      <a:pt x="0" y="1962"/>
                      <a:pt x="150" y="2528"/>
                      <a:pt x="595" y="2786"/>
                    </a:cubicBezTo>
                    <a:lnTo>
                      <a:pt x="1690" y="3418"/>
                    </a:lnTo>
                    <a:cubicBezTo>
                      <a:pt x="1776" y="3467"/>
                      <a:pt x="1870" y="3490"/>
                      <a:pt x="1963" y="3490"/>
                    </a:cubicBezTo>
                    <a:cubicBezTo>
                      <a:pt x="2154" y="3490"/>
                      <a:pt x="2341" y="3391"/>
                      <a:pt x="2447" y="3213"/>
                    </a:cubicBezTo>
                    <a:lnTo>
                      <a:pt x="3427" y="1512"/>
                    </a:lnTo>
                    <a:cubicBezTo>
                      <a:pt x="3583" y="1248"/>
                      <a:pt x="3493" y="910"/>
                      <a:pt x="3228" y="760"/>
                    </a:cubicBezTo>
                    <a:lnTo>
                      <a:pt x="2128" y="123"/>
                    </a:lnTo>
                    <a:cubicBezTo>
                      <a:pt x="1983" y="40"/>
                      <a:pt x="1825" y="1"/>
                      <a:pt x="16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788;p51">
                <a:extLst>
                  <a:ext uri="{FF2B5EF4-FFF2-40B4-BE49-F238E27FC236}">
                    <a16:creationId xmlns:a16="http://schemas.microsoft.com/office/drawing/2014/main" id="{913E2B8A-2BAA-0D6B-B9E0-A11246797D5F}"/>
                  </a:ext>
                </a:extLst>
              </p:cNvPr>
              <p:cNvSpPr/>
              <p:nvPr/>
            </p:nvSpPr>
            <p:spPr>
              <a:xfrm>
                <a:off x="871018" y="3524365"/>
                <a:ext cx="172784" cy="15819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814" extrusionOk="0">
                    <a:moveTo>
                      <a:pt x="3047" y="1"/>
                    </a:moveTo>
                    <a:cubicBezTo>
                      <a:pt x="2050" y="1"/>
                      <a:pt x="1185" y="392"/>
                      <a:pt x="752" y="1143"/>
                    </a:cubicBezTo>
                    <a:cubicBezTo>
                      <a:pt x="1" y="2447"/>
                      <a:pt x="836" y="4340"/>
                      <a:pt x="2622" y="5369"/>
                    </a:cubicBezTo>
                    <a:cubicBezTo>
                      <a:pt x="2934" y="5549"/>
                      <a:pt x="3253" y="5688"/>
                      <a:pt x="3572" y="5796"/>
                    </a:cubicBezTo>
                    <a:cubicBezTo>
                      <a:pt x="3608" y="5808"/>
                      <a:pt x="3645" y="5814"/>
                      <a:pt x="3681" y="5814"/>
                    </a:cubicBezTo>
                    <a:cubicBezTo>
                      <a:pt x="3809" y="5814"/>
                      <a:pt x="3933" y="5745"/>
                      <a:pt x="3999" y="5633"/>
                    </a:cubicBezTo>
                    <a:lnTo>
                      <a:pt x="6265" y="1713"/>
                    </a:lnTo>
                    <a:cubicBezTo>
                      <a:pt x="6349" y="1563"/>
                      <a:pt x="6319" y="1377"/>
                      <a:pt x="6186" y="1257"/>
                    </a:cubicBezTo>
                    <a:cubicBezTo>
                      <a:pt x="5941" y="1035"/>
                      <a:pt x="5658" y="830"/>
                      <a:pt x="5345" y="650"/>
                    </a:cubicBezTo>
                    <a:cubicBezTo>
                      <a:pt x="4588" y="213"/>
                      <a:pt x="3781" y="1"/>
                      <a:pt x="30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789;p51">
                <a:extLst>
                  <a:ext uri="{FF2B5EF4-FFF2-40B4-BE49-F238E27FC236}">
                    <a16:creationId xmlns:a16="http://schemas.microsoft.com/office/drawing/2014/main" id="{F21118D3-32E1-A84E-2012-3CAA5B07E696}"/>
                  </a:ext>
                </a:extLst>
              </p:cNvPr>
              <p:cNvSpPr/>
              <p:nvPr/>
            </p:nvSpPr>
            <p:spPr>
              <a:xfrm>
                <a:off x="871018" y="3524365"/>
                <a:ext cx="172784" cy="15819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814" extrusionOk="0">
                    <a:moveTo>
                      <a:pt x="3047" y="1"/>
                    </a:moveTo>
                    <a:cubicBezTo>
                      <a:pt x="2050" y="1"/>
                      <a:pt x="1185" y="392"/>
                      <a:pt x="752" y="1143"/>
                    </a:cubicBezTo>
                    <a:lnTo>
                      <a:pt x="752" y="1143"/>
                    </a:lnTo>
                    <a:cubicBezTo>
                      <a:pt x="1057" y="616"/>
                      <a:pt x="1668" y="340"/>
                      <a:pt x="2371" y="340"/>
                    </a:cubicBezTo>
                    <a:cubicBezTo>
                      <a:pt x="2886" y="340"/>
                      <a:pt x="3451" y="489"/>
                      <a:pt x="3980" y="794"/>
                    </a:cubicBezTo>
                    <a:cubicBezTo>
                      <a:pt x="4202" y="920"/>
                      <a:pt x="4401" y="1064"/>
                      <a:pt x="4576" y="1227"/>
                    </a:cubicBezTo>
                    <a:cubicBezTo>
                      <a:pt x="4665" y="1305"/>
                      <a:pt x="4690" y="1437"/>
                      <a:pt x="4629" y="1546"/>
                    </a:cubicBezTo>
                    <a:lnTo>
                      <a:pt x="3036" y="4299"/>
                    </a:lnTo>
                    <a:cubicBezTo>
                      <a:pt x="2990" y="4381"/>
                      <a:pt x="2906" y="4425"/>
                      <a:pt x="2818" y="4425"/>
                    </a:cubicBezTo>
                    <a:cubicBezTo>
                      <a:pt x="2791" y="4425"/>
                      <a:pt x="2763" y="4421"/>
                      <a:pt x="2736" y="4413"/>
                    </a:cubicBezTo>
                    <a:cubicBezTo>
                      <a:pt x="2507" y="4340"/>
                      <a:pt x="2285" y="4238"/>
                      <a:pt x="2068" y="4112"/>
                    </a:cubicBezTo>
                    <a:cubicBezTo>
                      <a:pt x="812" y="3391"/>
                      <a:pt x="223" y="2062"/>
                      <a:pt x="752" y="1143"/>
                    </a:cubicBezTo>
                    <a:lnTo>
                      <a:pt x="752" y="1143"/>
                    </a:lnTo>
                    <a:cubicBezTo>
                      <a:pt x="1" y="2447"/>
                      <a:pt x="836" y="4340"/>
                      <a:pt x="2622" y="5369"/>
                    </a:cubicBezTo>
                    <a:cubicBezTo>
                      <a:pt x="2934" y="5549"/>
                      <a:pt x="3253" y="5688"/>
                      <a:pt x="3572" y="5796"/>
                    </a:cubicBezTo>
                    <a:cubicBezTo>
                      <a:pt x="3608" y="5808"/>
                      <a:pt x="3645" y="5814"/>
                      <a:pt x="3681" y="5814"/>
                    </a:cubicBezTo>
                    <a:cubicBezTo>
                      <a:pt x="3809" y="5814"/>
                      <a:pt x="3933" y="5745"/>
                      <a:pt x="3999" y="5633"/>
                    </a:cubicBezTo>
                    <a:lnTo>
                      <a:pt x="6265" y="1713"/>
                    </a:lnTo>
                    <a:cubicBezTo>
                      <a:pt x="6349" y="1563"/>
                      <a:pt x="6319" y="1377"/>
                      <a:pt x="6186" y="1257"/>
                    </a:cubicBezTo>
                    <a:cubicBezTo>
                      <a:pt x="5941" y="1035"/>
                      <a:pt x="5658" y="830"/>
                      <a:pt x="5345" y="650"/>
                    </a:cubicBezTo>
                    <a:cubicBezTo>
                      <a:pt x="4588" y="213"/>
                      <a:pt x="3781" y="1"/>
                      <a:pt x="3047" y="1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790;p51">
                <a:extLst>
                  <a:ext uri="{FF2B5EF4-FFF2-40B4-BE49-F238E27FC236}">
                    <a16:creationId xmlns:a16="http://schemas.microsoft.com/office/drawing/2014/main" id="{69B33ECD-1AB8-9090-B9D6-24BEF3B0D6C5}"/>
                  </a:ext>
                </a:extLst>
              </p:cNvPr>
              <p:cNvSpPr/>
              <p:nvPr/>
            </p:nvSpPr>
            <p:spPr>
              <a:xfrm>
                <a:off x="874963" y="3521046"/>
                <a:ext cx="59563" cy="79889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936" extrusionOk="0">
                    <a:moveTo>
                      <a:pt x="1872" y="0"/>
                    </a:moveTo>
                    <a:cubicBezTo>
                      <a:pt x="1843" y="0"/>
                      <a:pt x="1813" y="5"/>
                      <a:pt x="1785" y="14"/>
                    </a:cubicBezTo>
                    <a:cubicBezTo>
                      <a:pt x="1154" y="225"/>
                      <a:pt x="667" y="609"/>
                      <a:pt x="366" y="1127"/>
                    </a:cubicBezTo>
                    <a:cubicBezTo>
                      <a:pt x="102" y="1583"/>
                      <a:pt x="0" y="2131"/>
                      <a:pt x="78" y="2695"/>
                    </a:cubicBezTo>
                    <a:cubicBezTo>
                      <a:pt x="97" y="2833"/>
                      <a:pt x="216" y="2936"/>
                      <a:pt x="355" y="2936"/>
                    </a:cubicBezTo>
                    <a:lnTo>
                      <a:pt x="391" y="2936"/>
                    </a:lnTo>
                    <a:cubicBezTo>
                      <a:pt x="541" y="2917"/>
                      <a:pt x="649" y="2773"/>
                      <a:pt x="631" y="2623"/>
                    </a:cubicBezTo>
                    <a:cubicBezTo>
                      <a:pt x="571" y="2178"/>
                      <a:pt x="649" y="1757"/>
                      <a:pt x="847" y="1402"/>
                    </a:cubicBezTo>
                    <a:cubicBezTo>
                      <a:pt x="1082" y="1005"/>
                      <a:pt x="1460" y="711"/>
                      <a:pt x="1959" y="544"/>
                    </a:cubicBezTo>
                    <a:cubicBezTo>
                      <a:pt x="2104" y="495"/>
                      <a:pt x="2189" y="339"/>
                      <a:pt x="2140" y="195"/>
                    </a:cubicBezTo>
                    <a:cubicBezTo>
                      <a:pt x="2102" y="74"/>
                      <a:pt x="1989" y="0"/>
                      <a:pt x="18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791;p51">
                <a:extLst>
                  <a:ext uri="{FF2B5EF4-FFF2-40B4-BE49-F238E27FC236}">
                    <a16:creationId xmlns:a16="http://schemas.microsoft.com/office/drawing/2014/main" id="{7B3761A3-2331-C1B2-D53E-8A36A57072D4}"/>
                  </a:ext>
                </a:extLst>
              </p:cNvPr>
              <p:cNvSpPr/>
              <p:nvPr/>
            </p:nvSpPr>
            <p:spPr>
              <a:xfrm>
                <a:off x="773853" y="3698641"/>
                <a:ext cx="57440" cy="52216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919" extrusionOk="0">
                    <a:moveTo>
                      <a:pt x="1052" y="0"/>
                    </a:moveTo>
                    <a:cubicBezTo>
                      <a:pt x="622" y="0"/>
                      <a:pt x="229" y="301"/>
                      <a:pt x="121" y="737"/>
                    </a:cubicBezTo>
                    <a:cubicBezTo>
                      <a:pt x="1" y="1254"/>
                      <a:pt x="320" y="1772"/>
                      <a:pt x="836" y="1891"/>
                    </a:cubicBezTo>
                    <a:cubicBezTo>
                      <a:pt x="912" y="1910"/>
                      <a:pt x="989" y="1919"/>
                      <a:pt x="1064" y="1919"/>
                    </a:cubicBezTo>
                    <a:cubicBezTo>
                      <a:pt x="1497" y="1919"/>
                      <a:pt x="1888" y="1623"/>
                      <a:pt x="1990" y="1182"/>
                    </a:cubicBezTo>
                    <a:cubicBezTo>
                      <a:pt x="2110" y="665"/>
                      <a:pt x="1793" y="149"/>
                      <a:pt x="1275" y="27"/>
                    </a:cubicBezTo>
                    <a:cubicBezTo>
                      <a:pt x="1200" y="9"/>
                      <a:pt x="1126" y="0"/>
                      <a:pt x="1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792;p51">
                <a:extLst>
                  <a:ext uri="{FF2B5EF4-FFF2-40B4-BE49-F238E27FC236}">
                    <a16:creationId xmlns:a16="http://schemas.microsoft.com/office/drawing/2014/main" id="{09A6E7B6-F83D-8E9C-4D8C-408CC16EDEE9}"/>
                  </a:ext>
                </a:extLst>
              </p:cNvPr>
              <p:cNvSpPr/>
              <p:nvPr/>
            </p:nvSpPr>
            <p:spPr>
              <a:xfrm>
                <a:off x="776493" y="3698560"/>
                <a:ext cx="52352" cy="52243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920" extrusionOk="0">
                    <a:moveTo>
                      <a:pt x="961" y="0"/>
                    </a:moveTo>
                    <a:cubicBezTo>
                      <a:pt x="908" y="0"/>
                      <a:pt x="859" y="7"/>
                      <a:pt x="811" y="13"/>
                    </a:cubicBezTo>
                    <a:cubicBezTo>
                      <a:pt x="1130" y="72"/>
                      <a:pt x="1371" y="349"/>
                      <a:pt x="1371" y="685"/>
                    </a:cubicBezTo>
                    <a:cubicBezTo>
                      <a:pt x="1371" y="1059"/>
                      <a:pt x="1064" y="1365"/>
                      <a:pt x="686" y="1365"/>
                    </a:cubicBezTo>
                    <a:cubicBezTo>
                      <a:pt x="348" y="1365"/>
                      <a:pt x="73" y="1125"/>
                      <a:pt x="12" y="812"/>
                    </a:cubicBezTo>
                    <a:cubicBezTo>
                      <a:pt x="6" y="860"/>
                      <a:pt x="0" y="909"/>
                      <a:pt x="0" y="962"/>
                    </a:cubicBezTo>
                    <a:cubicBezTo>
                      <a:pt x="0" y="1492"/>
                      <a:pt x="433" y="1919"/>
                      <a:pt x="961" y="1919"/>
                    </a:cubicBezTo>
                    <a:cubicBezTo>
                      <a:pt x="1491" y="1919"/>
                      <a:pt x="1924" y="1492"/>
                      <a:pt x="1924" y="962"/>
                    </a:cubicBezTo>
                    <a:cubicBezTo>
                      <a:pt x="1924" y="433"/>
                      <a:pt x="1491" y="0"/>
                      <a:pt x="961" y="0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793;p51">
                <a:extLst>
                  <a:ext uri="{FF2B5EF4-FFF2-40B4-BE49-F238E27FC236}">
                    <a16:creationId xmlns:a16="http://schemas.microsoft.com/office/drawing/2014/main" id="{7F6C1EEF-9F80-B001-0F2F-E3AAE8075134}"/>
                  </a:ext>
                </a:extLst>
              </p:cNvPr>
              <p:cNvSpPr/>
              <p:nvPr/>
            </p:nvSpPr>
            <p:spPr>
              <a:xfrm>
                <a:off x="908621" y="3800812"/>
                <a:ext cx="37686" cy="3763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383" extrusionOk="0">
                    <a:moveTo>
                      <a:pt x="530" y="1"/>
                    </a:moveTo>
                    <a:cubicBezTo>
                      <a:pt x="236" y="1"/>
                      <a:pt x="1" y="234"/>
                      <a:pt x="1" y="529"/>
                    </a:cubicBezTo>
                    <a:lnTo>
                      <a:pt x="1" y="847"/>
                    </a:lnTo>
                    <a:cubicBezTo>
                      <a:pt x="1" y="1142"/>
                      <a:pt x="236" y="1383"/>
                      <a:pt x="530" y="1383"/>
                    </a:cubicBezTo>
                    <a:lnTo>
                      <a:pt x="855" y="1383"/>
                    </a:lnTo>
                    <a:cubicBezTo>
                      <a:pt x="1144" y="1383"/>
                      <a:pt x="1385" y="1142"/>
                      <a:pt x="1385" y="847"/>
                    </a:cubicBezTo>
                    <a:lnTo>
                      <a:pt x="1385" y="529"/>
                    </a:lnTo>
                    <a:cubicBezTo>
                      <a:pt x="1385" y="234"/>
                      <a:pt x="1144" y="1"/>
                      <a:pt x="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794;p51">
                <a:extLst>
                  <a:ext uri="{FF2B5EF4-FFF2-40B4-BE49-F238E27FC236}">
                    <a16:creationId xmlns:a16="http://schemas.microsoft.com/office/drawing/2014/main" id="{6F98D606-08EE-BEC7-22E4-13CD0AFDF4F9}"/>
                  </a:ext>
                </a:extLst>
              </p:cNvPr>
              <p:cNvSpPr/>
              <p:nvPr/>
            </p:nvSpPr>
            <p:spPr>
              <a:xfrm>
                <a:off x="798097" y="3828294"/>
                <a:ext cx="201218" cy="46311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1702" extrusionOk="0">
                    <a:moveTo>
                      <a:pt x="1701" y="1"/>
                    </a:moveTo>
                    <a:cubicBezTo>
                      <a:pt x="763" y="1"/>
                      <a:pt x="0" y="764"/>
                      <a:pt x="0" y="1702"/>
                    </a:cubicBezTo>
                    <a:lnTo>
                      <a:pt x="7394" y="1702"/>
                    </a:lnTo>
                    <a:cubicBezTo>
                      <a:pt x="7394" y="764"/>
                      <a:pt x="6630" y="1"/>
                      <a:pt x="5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795;p51">
                <a:extLst>
                  <a:ext uri="{FF2B5EF4-FFF2-40B4-BE49-F238E27FC236}">
                    <a16:creationId xmlns:a16="http://schemas.microsoft.com/office/drawing/2014/main" id="{FCE49F20-939A-B117-0B26-A88511EFD8E8}"/>
                  </a:ext>
                </a:extLst>
              </p:cNvPr>
              <p:cNvSpPr/>
              <p:nvPr/>
            </p:nvSpPr>
            <p:spPr>
              <a:xfrm>
                <a:off x="798396" y="3828294"/>
                <a:ext cx="200565" cy="46311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1702" extrusionOk="0">
                    <a:moveTo>
                      <a:pt x="4437" y="1"/>
                    </a:moveTo>
                    <a:cubicBezTo>
                      <a:pt x="5026" y="1"/>
                      <a:pt x="5501" y="475"/>
                      <a:pt x="5501" y="1064"/>
                    </a:cubicBezTo>
                    <a:lnTo>
                      <a:pt x="126" y="1064"/>
                    </a:lnTo>
                    <a:cubicBezTo>
                      <a:pt x="48" y="1263"/>
                      <a:pt x="1" y="1472"/>
                      <a:pt x="1" y="1702"/>
                    </a:cubicBezTo>
                    <a:lnTo>
                      <a:pt x="7370" y="1702"/>
                    </a:lnTo>
                    <a:cubicBezTo>
                      <a:pt x="7370" y="764"/>
                      <a:pt x="6607" y="1"/>
                      <a:pt x="5664" y="1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796;p51">
                <a:extLst>
                  <a:ext uri="{FF2B5EF4-FFF2-40B4-BE49-F238E27FC236}">
                    <a16:creationId xmlns:a16="http://schemas.microsoft.com/office/drawing/2014/main" id="{1668B52A-790B-37A5-0A7B-8C8B681C9C22}"/>
                  </a:ext>
                </a:extLst>
              </p:cNvPr>
              <p:cNvSpPr/>
              <p:nvPr/>
            </p:nvSpPr>
            <p:spPr>
              <a:xfrm>
                <a:off x="936266" y="3545126"/>
                <a:ext cx="20652" cy="15591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73" extrusionOk="0">
                    <a:moveTo>
                      <a:pt x="286" y="0"/>
                    </a:moveTo>
                    <a:cubicBezTo>
                      <a:pt x="139" y="0"/>
                      <a:pt x="14" y="118"/>
                      <a:pt x="8" y="272"/>
                    </a:cubicBezTo>
                    <a:cubicBezTo>
                      <a:pt x="1" y="422"/>
                      <a:pt x="122" y="553"/>
                      <a:pt x="278" y="560"/>
                    </a:cubicBezTo>
                    <a:cubicBezTo>
                      <a:pt x="325" y="560"/>
                      <a:pt x="374" y="566"/>
                      <a:pt x="422" y="572"/>
                    </a:cubicBezTo>
                    <a:lnTo>
                      <a:pt x="458" y="572"/>
                    </a:lnTo>
                    <a:cubicBezTo>
                      <a:pt x="597" y="572"/>
                      <a:pt x="716" y="475"/>
                      <a:pt x="735" y="331"/>
                    </a:cubicBezTo>
                    <a:cubicBezTo>
                      <a:pt x="758" y="181"/>
                      <a:pt x="650" y="37"/>
                      <a:pt x="500" y="19"/>
                    </a:cubicBezTo>
                    <a:cubicBezTo>
                      <a:pt x="434" y="6"/>
                      <a:pt x="361" y="1"/>
                      <a:pt x="296" y="1"/>
                    </a:cubicBezTo>
                    <a:cubicBezTo>
                      <a:pt x="293" y="1"/>
                      <a:pt x="289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797;p51">
                <a:extLst>
                  <a:ext uri="{FF2B5EF4-FFF2-40B4-BE49-F238E27FC236}">
                    <a16:creationId xmlns:a16="http://schemas.microsoft.com/office/drawing/2014/main" id="{5619E43F-AABF-DED4-67C4-7C9F197F5983}"/>
                  </a:ext>
                </a:extLst>
              </p:cNvPr>
              <p:cNvSpPr/>
              <p:nvPr/>
            </p:nvSpPr>
            <p:spPr>
              <a:xfrm>
                <a:off x="901601" y="3554377"/>
                <a:ext cx="26856" cy="31183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146" extrusionOk="0">
                    <a:moveTo>
                      <a:pt x="680" y="1"/>
                    </a:moveTo>
                    <a:cubicBezTo>
                      <a:pt x="607" y="1"/>
                      <a:pt x="535" y="28"/>
                      <a:pt x="481" y="82"/>
                    </a:cubicBezTo>
                    <a:cubicBezTo>
                      <a:pt x="289" y="274"/>
                      <a:pt x="145" y="515"/>
                      <a:pt x="48" y="773"/>
                    </a:cubicBezTo>
                    <a:cubicBezTo>
                      <a:pt x="1" y="917"/>
                      <a:pt x="73" y="1079"/>
                      <a:pt x="223" y="1128"/>
                    </a:cubicBezTo>
                    <a:cubicBezTo>
                      <a:pt x="253" y="1140"/>
                      <a:pt x="283" y="1145"/>
                      <a:pt x="314" y="1145"/>
                    </a:cubicBezTo>
                    <a:cubicBezTo>
                      <a:pt x="428" y="1145"/>
                      <a:pt x="536" y="1073"/>
                      <a:pt x="578" y="959"/>
                    </a:cubicBezTo>
                    <a:cubicBezTo>
                      <a:pt x="644" y="779"/>
                      <a:pt x="747" y="610"/>
                      <a:pt x="878" y="479"/>
                    </a:cubicBezTo>
                    <a:cubicBezTo>
                      <a:pt x="986" y="365"/>
                      <a:pt x="986" y="190"/>
                      <a:pt x="878" y="82"/>
                    </a:cubicBezTo>
                    <a:cubicBezTo>
                      <a:pt x="824" y="28"/>
                      <a:pt x="752" y="1"/>
                      <a:pt x="6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798;p51">
                <a:extLst>
                  <a:ext uri="{FF2B5EF4-FFF2-40B4-BE49-F238E27FC236}">
                    <a16:creationId xmlns:a16="http://schemas.microsoft.com/office/drawing/2014/main" id="{B6619C84-D085-EA5F-F7DE-584D81C47FFC}"/>
                  </a:ext>
                </a:extLst>
              </p:cNvPr>
              <p:cNvSpPr/>
              <p:nvPr/>
            </p:nvSpPr>
            <p:spPr>
              <a:xfrm>
                <a:off x="947068" y="3624713"/>
                <a:ext cx="9360" cy="1953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718" extrusionOk="0">
                    <a:moveTo>
                      <a:pt x="169" y="1"/>
                    </a:moveTo>
                    <a:cubicBezTo>
                      <a:pt x="152" y="1"/>
                      <a:pt x="134" y="3"/>
                      <a:pt x="116" y="9"/>
                    </a:cubicBezTo>
                    <a:cubicBezTo>
                      <a:pt x="44" y="33"/>
                      <a:pt x="0" y="106"/>
                      <a:pt x="0" y="178"/>
                    </a:cubicBezTo>
                    <a:lnTo>
                      <a:pt x="0" y="544"/>
                    </a:lnTo>
                    <a:cubicBezTo>
                      <a:pt x="0" y="616"/>
                      <a:pt x="44" y="688"/>
                      <a:pt x="116" y="707"/>
                    </a:cubicBezTo>
                    <a:cubicBezTo>
                      <a:pt x="136" y="714"/>
                      <a:pt x="156" y="718"/>
                      <a:pt x="175" y="718"/>
                    </a:cubicBezTo>
                    <a:cubicBezTo>
                      <a:pt x="269" y="718"/>
                      <a:pt x="344" y="639"/>
                      <a:pt x="344" y="544"/>
                    </a:cubicBezTo>
                    <a:lnTo>
                      <a:pt x="344" y="178"/>
                    </a:lnTo>
                    <a:cubicBezTo>
                      <a:pt x="344" y="81"/>
                      <a:pt x="266" y="1"/>
                      <a:pt x="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799;p51">
                <a:extLst>
                  <a:ext uri="{FF2B5EF4-FFF2-40B4-BE49-F238E27FC236}">
                    <a16:creationId xmlns:a16="http://schemas.microsoft.com/office/drawing/2014/main" id="{45FD7BA3-3A27-6DE7-46ED-2A3DDEB4C974}"/>
                  </a:ext>
                </a:extLst>
              </p:cNvPr>
              <p:cNvSpPr/>
              <p:nvPr/>
            </p:nvSpPr>
            <p:spPr>
              <a:xfrm>
                <a:off x="965897" y="3603789"/>
                <a:ext cx="9333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715" extrusionOk="0">
                    <a:moveTo>
                      <a:pt x="168" y="1"/>
                    </a:moveTo>
                    <a:cubicBezTo>
                      <a:pt x="151" y="1"/>
                      <a:pt x="133" y="3"/>
                      <a:pt x="115" y="9"/>
                    </a:cubicBezTo>
                    <a:cubicBezTo>
                      <a:pt x="43" y="33"/>
                      <a:pt x="1" y="100"/>
                      <a:pt x="1" y="178"/>
                    </a:cubicBezTo>
                    <a:lnTo>
                      <a:pt x="1" y="544"/>
                    </a:lnTo>
                    <a:cubicBezTo>
                      <a:pt x="1" y="616"/>
                      <a:pt x="43" y="683"/>
                      <a:pt x="115" y="706"/>
                    </a:cubicBezTo>
                    <a:cubicBezTo>
                      <a:pt x="134" y="712"/>
                      <a:pt x="153" y="714"/>
                      <a:pt x="171" y="714"/>
                    </a:cubicBezTo>
                    <a:cubicBezTo>
                      <a:pt x="267" y="714"/>
                      <a:pt x="343" y="640"/>
                      <a:pt x="343" y="544"/>
                    </a:cubicBezTo>
                    <a:lnTo>
                      <a:pt x="343" y="178"/>
                    </a:lnTo>
                    <a:cubicBezTo>
                      <a:pt x="343" y="81"/>
                      <a:pt x="26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800;p51">
                <a:extLst>
                  <a:ext uri="{FF2B5EF4-FFF2-40B4-BE49-F238E27FC236}">
                    <a16:creationId xmlns:a16="http://schemas.microsoft.com/office/drawing/2014/main" id="{983E1181-F0D7-C402-68EE-D377B496A9EF}"/>
                  </a:ext>
                </a:extLst>
              </p:cNvPr>
              <p:cNvSpPr/>
              <p:nvPr/>
            </p:nvSpPr>
            <p:spPr>
              <a:xfrm>
                <a:off x="1087414" y="3547031"/>
                <a:ext cx="29659" cy="28326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041" extrusionOk="0">
                    <a:moveTo>
                      <a:pt x="550" y="1"/>
                    </a:moveTo>
                    <a:cubicBezTo>
                      <a:pt x="286" y="1"/>
                      <a:pt x="54" y="199"/>
                      <a:pt x="31" y="472"/>
                    </a:cubicBezTo>
                    <a:cubicBezTo>
                      <a:pt x="0" y="755"/>
                      <a:pt x="211" y="1007"/>
                      <a:pt x="494" y="1037"/>
                    </a:cubicBezTo>
                    <a:cubicBezTo>
                      <a:pt x="512" y="1039"/>
                      <a:pt x="530" y="1040"/>
                      <a:pt x="548" y="1040"/>
                    </a:cubicBezTo>
                    <a:cubicBezTo>
                      <a:pt x="809" y="1040"/>
                      <a:pt x="1037" y="839"/>
                      <a:pt x="1059" y="574"/>
                    </a:cubicBezTo>
                    <a:cubicBezTo>
                      <a:pt x="1090" y="286"/>
                      <a:pt x="879" y="33"/>
                      <a:pt x="596" y="3"/>
                    </a:cubicBezTo>
                    <a:cubicBezTo>
                      <a:pt x="581" y="1"/>
                      <a:pt x="566" y="1"/>
                      <a:pt x="5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801;p51">
                <a:extLst>
                  <a:ext uri="{FF2B5EF4-FFF2-40B4-BE49-F238E27FC236}">
                    <a16:creationId xmlns:a16="http://schemas.microsoft.com/office/drawing/2014/main" id="{D681E35D-ABAD-74E1-137F-B7696D156EC3}"/>
                  </a:ext>
                </a:extLst>
              </p:cNvPr>
              <p:cNvSpPr/>
              <p:nvPr/>
            </p:nvSpPr>
            <p:spPr>
              <a:xfrm>
                <a:off x="1072694" y="3766937"/>
                <a:ext cx="12000" cy="11972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40" extrusionOk="0">
                    <a:moveTo>
                      <a:pt x="224" y="0"/>
                    </a:moveTo>
                    <a:cubicBezTo>
                      <a:pt x="103" y="0"/>
                      <a:pt x="0" y="103"/>
                      <a:pt x="0" y="223"/>
                    </a:cubicBezTo>
                    <a:cubicBezTo>
                      <a:pt x="0" y="344"/>
                      <a:pt x="103" y="439"/>
                      <a:pt x="224" y="439"/>
                    </a:cubicBezTo>
                    <a:cubicBezTo>
                      <a:pt x="344" y="439"/>
                      <a:pt x="440" y="344"/>
                      <a:pt x="440" y="223"/>
                    </a:cubicBezTo>
                    <a:cubicBezTo>
                      <a:pt x="440" y="103"/>
                      <a:pt x="344" y="0"/>
                      <a:pt x="2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802;p51">
                <a:extLst>
                  <a:ext uri="{FF2B5EF4-FFF2-40B4-BE49-F238E27FC236}">
                    <a16:creationId xmlns:a16="http://schemas.microsoft.com/office/drawing/2014/main" id="{D2731310-8509-8979-7D94-D58DD287D1C1}"/>
                  </a:ext>
                </a:extLst>
              </p:cNvPr>
              <p:cNvSpPr/>
              <p:nvPr/>
            </p:nvSpPr>
            <p:spPr>
              <a:xfrm>
                <a:off x="1094135" y="3628332"/>
                <a:ext cx="43046" cy="4737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741" extrusionOk="0">
                    <a:moveTo>
                      <a:pt x="791" y="1"/>
                    </a:moveTo>
                    <a:cubicBezTo>
                      <a:pt x="762" y="1"/>
                      <a:pt x="734" y="17"/>
                      <a:pt x="722" y="50"/>
                    </a:cubicBezTo>
                    <a:lnTo>
                      <a:pt x="547" y="550"/>
                    </a:lnTo>
                    <a:cubicBezTo>
                      <a:pt x="535" y="568"/>
                      <a:pt x="524" y="586"/>
                      <a:pt x="505" y="597"/>
                    </a:cubicBezTo>
                    <a:lnTo>
                      <a:pt x="67" y="791"/>
                    </a:lnTo>
                    <a:cubicBezTo>
                      <a:pt x="0" y="821"/>
                      <a:pt x="0" y="922"/>
                      <a:pt x="67" y="946"/>
                    </a:cubicBezTo>
                    <a:lnTo>
                      <a:pt x="505" y="1146"/>
                    </a:lnTo>
                    <a:cubicBezTo>
                      <a:pt x="524" y="1157"/>
                      <a:pt x="535" y="1169"/>
                      <a:pt x="547" y="1193"/>
                    </a:cubicBezTo>
                    <a:lnTo>
                      <a:pt x="722" y="1687"/>
                    </a:lnTo>
                    <a:cubicBezTo>
                      <a:pt x="734" y="1723"/>
                      <a:pt x="762" y="1741"/>
                      <a:pt x="791" y="1741"/>
                    </a:cubicBezTo>
                    <a:cubicBezTo>
                      <a:pt x="819" y="1741"/>
                      <a:pt x="848" y="1723"/>
                      <a:pt x="860" y="1687"/>
                    </a:cubicBezTo>
                    <a:lnTo>
                      <a:pt x="1035" y="1193"/>
                    </a:lnTo>
                    <a:cubicBezTo>
                      <a:pt x="1040" y="1169"/>
                      <a:pt x="1059" y="1157"/>
                      <a:pt x="1077" y="1146"/>
                    </a:cubicBezTo>
                    <a:lnTo>
                      <a:pt x="1515" y="946"/>
                    </a:lnTo>
                    <a:cubicBezTo>
                      <a:pt x="1582" y="922"/>
                      <a:pt x="1582" y="821"/>
                      <a:pt x="1515" y="791"/>
                    </a:cubicBezTo>
                    <a:lnTo>
                      <a:pt x="1077" y="597"/>
                    </a:lnTo>
                    <a:cubicBezTo>
                      <a:pt x="1059" y="586"/>
                      <a:pt x="1040" y="568"/>
                      <a:pt x="1035" y="550"/>
                    </a:cubicBezTo>
                    <a:lnTo>
                      <a:pt x="860" y="50"/>
                    </a:lnTo>
                    <a:cubicBezTo>
                      <a:pt x="848" y="17"/>
                      <a:pt x="819" y="1"/>
                      <a:pt x="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803;p51">
                <a:extLst>
                  <a:ext uri="{FF2B5EF4-FFF2-40B4-BE49-F238E27FC236}">
                    <a16:creationId xmlns:a16="http://schemas.microsoft.com/office/drawing/2014/main" id="{EB236028-BF2D-C3DD-5211-F167232DFD06}"/>
                  </a:ext>
                </a:extLst>
              </p:cNvPr>
              <p:cNvSpPr/>
              <p:nvPr/>
            </p:nvSpPr>
            <p:spPr>
              <a:xfrm>
                <a:off x="999446" y="3706042"/>
                <a:ext cx="58910" cy="63753"/>
              </a:xfrm>
              <a:custGeom>
                <a:avLst/>
                <a:gdLst/>
                <a:ahLst/>
                <a:cxnLst/>
                <a:rect l="l" t="t" r="r" b="b"/>
                <a:pathLst>
                  <a:path w="2165" h="2343" extrusionOk="0">
                    <a:moveTo>
                      <a:pt x="1082" y="0"/>
                    </a:moveTo>
                    <a:cubicBezTo>
                      <a:pt x="1043" y="0"/>
                      <a:pt x="1004" y="23"/>
                      <a:pt x="986" y="68"/>
                    </a:cubicBezTo>
                    <a:lnTo>
                      <a:pt x="745" y="735"/>
                    </a:lnTo>
                    <a:cubicBezTo>
                      <a:pt x="733" y="765"/>
                      <a:pt x="716" y="790"/>
                      <a:pt x="691" y="801"/>
                    </a:cubicBezTo>
                    <a:lnTo>
                      <a:pt x="84" y="1067"/>
                    </a:lnTo>
                    <a:cubicBezTo>
                      <a:pt x="0" y="1109"/>
                      <a:pt x="0" y="1240"/>
                      <a:pt x="84" y="1276"/>
                    </a:cubicBezTo>
                    <a:lnTo>
                      <a:pt x="691" y="1542"/>
                    </a:lnTo>
                    <a:cubicBezTo>
                      <a:pt x="716" y="1553"/>
                      <a:pt x="733" y="1578"/>
                      <a:pt x="745" y="1608"/>
                    </a:cubicBezTo>
                    <a:lnTo>
                      <a:pt x="986" y="2275"/>
                    </a:lnTo>
                    <a:cubicBezTo>
                      <a:pt x="1004" y="2320"/>
                      <a:pt x="1043" y="2343"/>
                      <a:pt x="1082" y="2343"/>
                    </a:cubicBezTo>
                    <a:cubicBezTo>
                      <a:pt x="1120" y="2343"/>
                      <a:pt x="1159" y="2320"/>
                      <a:pt x="1177" y="2275"/>
                    </a:cubicBezTo>
                    <a:lnTo>
                      <a:pt x="1418" y="1608"/>
                    </a:lnTo>
                    <a:cubicBezTo>
                      <a:pt x="1430" y="1578"/>
                      <a:pt x="1449" y="1553"/>
                      <a:pt x="1473" y="1542"/>
                    </a:cubicBezTo>
                    <a:lnTo>
                      <a:pt x="2079" y="1276"/>
                    </a:lnTo>
                    <a:cubicBezTo>
                      <a:pt x="2164" y="1240"/>
                      <a:pt x="2164" y="1109"/>
                      <a:pt x="2079" y="1067"/>
                    </a:cubicBezTo>
                    <a:lnTo>
                      <a:pt x="1473" y="801"/>
                    </a:lnTo>
                    <a:cubicBezTo>
                      <a:pt x="1449" y="790"/>
                      <a:pt x="1430" y="765"/>
                      <a:pt x="1418" y="735"/>
                    </a:cubicBezTo>
                    <a:lnTo>
                      <a:pt x="1177" y="68"/>
                    </a:lnTo>
                    <a:cubicBezTo>
                      <a:pt x="1159" y="23"/>
                      <a:pt x="112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9096CF3-644D-33A3-C560-0C732E1ED8AF}"/>
              </a:ext>
            </a:extLst>
          </p:cNvPr>
          <p:cNvSpPr/>
          <p:nvPr/>
        </p:nvSpPr>
        <p:spPr>
          <a:xfrm>
            <a:off x="3924946" y="1453599"/>
            <a:ext cx="1294108" cy="384093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bg1">
                  <a:lumMod val="10000"/>
                </a:schemeClr>
              </a:solidFill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C32EA2-C973-AF06-07C5-B003C52A4344}"/>
              </a:ext>
            </a:extLst>
          </p:cNvPr>
          <p:cNvSpPr txBox="1"/>
          <p:nvPr/>
        </p:nvSpPr>
        <p:spPr>
          <a:xfrm>
            <a:off x="3980634" y="1446514"/>
            <a:ext cx="11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Bài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60BFC7-5026-0E5C-9392-1BBB94253FBA}"/>
              </a:ext>
            </a:extLst>
          </p:cNvPr>
          <p:cNvSpPr txBox="1"/>
          <p:nvPr/>
        </p:nvSpPr>
        <p:spPr>
          <a:xfrm>
            <a:off x="2612112" y="3922342"/>
            <a:ext cx="391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Sách giáo khoa Cánh Diều </a:t>
            </a:r>
          </a:p>
        </p:txBody>
      </p:sp>
    </p:spTree>
    <p:extLst>
      <p:ext uri="{BB962C8B-B14F-4D97-AF65-F5344CB8AC3E}">
        <p14:creationId xmlns:p14="http://schemas.microsoft.com/office/powerpoint/2010/main" val="2019701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80232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3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248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Phần tử thuộc tập hợp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AF8F18-F8B1-1315-9F1A-02EC186986D8}"/>
              </a:ext>
            </a:extLst>
          </p:cNvPr>
          <p:cNvSpPr txBox="1"/>
          <p:nvPr/>
        </p:nvSpPr>
        <p:spPr>
          <a:xfrm>
            <a:off x="1597437" y="1588262"/>
            <a:ext cx="6842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trưởng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Em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thuộc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thuộc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B.</a:t>
            </a:r>
          </a:p>
          <a:p>
            <a:endParaRPr lang="en-US" sz="24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724493C-65C4-D497-64FD-CE0E7870E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6596" y="1588262"/>
            <a:ext cx="430841" cy="43084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D43FBAE-2556-2BC9-18E9-BC11B8E47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869" y="1588262"/>
            <a:ext cx="255877" cy="430842"/>
          </a:xfrm>
          <a:prstGeom prst="rect">
            <a:avLst/>
          </a:prstGeom>
        </p:spPr>
      </p:pic>
      <p:pic>
        <p:nvPicPr>
          <p:cNvPr id="8" name="Picture 7" descr="A blue letters on a black background">
            <a:extLst>
              <a:ext uri="{FF2B5EF4-FFF2-40B4-BE49-F238E27FC236}">
                <a16:creationId xmlns:a16="http://schemas.microsoft.com/office/drawing/2014/main" id="{4F984C2F-CB01-5FD6-AF75-8250AE4BD34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12" name="ĐÊM NGƯƠC 2 PHUT - BONG SÔ">
            <a:hlinkClick r:id="" action="ppaction://media"/>
            <a:extLst>
              <a:ext uri="{FF2B5EF4-FFF2-40B4-BE49-F238E27FC236}">
                <a16:creationId xmlns:a16="http://schemas.microsoft.com/office/drawing/2014/main" id="{7D23C322-268F-C8FD-BF7A-E915E057C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74530" y="2706276"/>
            <a:ext cx="3511714" cy="197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5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04304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F7F7E6-4123-41C1-BE71-5FFAF4BDA4CD}"/>
              </a:ext>
            </a:extLst>
          </p:cNvPr>
          <p:cNvSpPr txBox="1"/>
          <p:nvPr/>
        </p:nvSpPr>
        <p:spPr>
          <a:xfrm>
            <a:off x="1035468" y="1230118"/>
            <a:ext cx="55243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kê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7" name="9Slide.vn 20">
            <a:extLst>
              <a:ext uri="{FF2B5EF4-FFF2-40B4-BE49-F238E27FC236}">
                <a16:creationId xmlns:a16="http://schemas.microsoft.com/office/drawing/2014/main" id="{F5F5F55D-B1EF-4FEE-8275-6E85E6A0E309}"/>
              </a:ext>
            </a:extLst>
          </p:cNvPr>
          <p:cNvSpPr/>
          <p:nvPr/>
        </p:nvSpPr>
        <p:spPr>
          <a:xfrm>
            <a:off x="914542" y="1460482"/>
            <a:ext cx="169953" cy="186419"/>
          </a:xfrm>
          <a:prstGeom prst="rect">
            <a:avLst/>
          </a:prstGeom>
          <a:pattFill prst="wdUpDiag">
            <a:fgClr>
              <a:srgbClr val="C1033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2F2AB5-CFC3-DA6D-4105-046D757A131F}"/>
              </a:ext>
            </a:extLst>
          </p:cNvPr>
          <p:cNvSpPr txBox="1"/>
          <p:nvPr/>
        </p:nvSpPr>
        <p:spPr>
          <a:xfrm>
            <a:off x="1031953" y="2049408"/>
            <a:ext cx="5480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dấu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ngoặc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{ }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tùy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ý.</a:t>
            </a:r>
            <a:endParaRPr lang="vi-VN" sz="24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03A9E1-2D50-7F4B-BBA8-DC930AFA8306}"/>
              </a:ext>
            </a:extLst>
          </p:cNvPr>
          <p:cNvSpPr txBox="1"/>
          <p:nvPr/>
        </p:nvSpPr>
        <p:spPr>
          <a:xfrm>
            <a:off x="1022274" y="2990987"/>
            <a:ext cx="574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bởi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dấu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A822DE-2921-5BA4-9229-C084E79CA3FC}"/>
              </a:ext>
            </a:extLst>
          </p:cNvPr>
          <p:cNvSpPr/>
          <p:nvPr/>
        </p:nvSpPr>
        <p:spPr>
          <a:xfrm rot="18338154">
            <a:off x="6175160" y="1755530"/>
            <a:ext cx="2832652" cy="14927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4FCB7C-B07D-B8AE-A88E-A4886589BD47}"/>
              </a:ext>
            </a:extLst>
          </p:cNvPr>
          <p:cNvSpPr/>
          <p:nvPr/>
        </p:nvSpPr>
        <p:spPr>
          <a:xfrm>
            <a:off x="6927057" y="2637668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9A12DA-4573-7B25-0AD8-8FE14C673C8F}"/>
              </a:ext>
            </a:extLst>
          </p:cNvPr>
          <p:cNvSpPr/>
          <p:nvPr/>
        </p:nvSpPr>
        <p:spPr>
          <a:xfrm>
            <a:off x="7512905" y="1994730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91F841-178D-FB8C-8FE4-5D78453F6EE2}"/>
              </a:ext>
            </a:extLst>
          </p:cNvPr>
          <p:cNvSpPr/>
          <p:nvPr/>
        </p:nvSpPr>
        <p:spPr>
          <a:xfrm>
            <a:off x="8170130" y="2173324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E80C59-5FF3-FFA7-30AE-14C667BF15D4}"/>
              </a:ext>
            </a:extLst>
          </p:cNvPr>
          <p:cNvSpPr/>
          <p:nvPr/>
        </p:nvSpPr>
        <p:spPr>
          <a:xfrm>
            <a:off x="7434324" y="3070177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FFF9B-437A-2294-D59E-C4A5F92DDA3A}"/>
              </a:ext>
            </a:extLst>
          </p:cNvPr>
          <p:cNvSpPr txBox="1"/>
          <p:nvPr/>
        </p:nvSpPr>
        <p:spPr>
          <a:xfrm>
            <a:off x="6341010" y="2086542"/>
            <a:ext cx="3561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9A3778-634D-0A84-2273-107586894D47}"/>
              </a:ext>
            </a:extLst>
          </p:cNvPr>
          <p:cNvSpPr txBox="1"/>
          <p:nvPr/>
        </p:nvSpPr>
        <p:spPr>
          <a:xfrm>
            <a:off x="6754587" y="2596971"/>
            <a:ext cx="3770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1957A5-6E47-81A6-B3A7-6EB005B879DE}"/>
              </a:ext>
            </a:extLst>
          </p:cNvPr>
          <p:cNvSpPr txBox="1"/>
          <p:nvPr/>
        </p:nvSpPr>
        <p:spPr>
          <a:xfrm>
            <a:off x="7351610" y="1936060"/>
            <a:ext cx="3529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2F46A-84AA-7009-F129-56C42D073BAC}"/>
              </a:ext>
            </a:extLst>
          </p:cNvPr>
          <p:cNvSpPr txBox="1"/>
          <p:nvPr/>
        </p:nvSpPr>
        <p:spPr>
          <a:xfrm>
            <a:off x="8029644" y="2123765"/>
            <a:ext cx="35458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F79E0-A887-8E40-2CB7-56F65D415158}"/>
              </a:ext>
            </a:extLst>
          </p:cNvPr>
          <p:cNvSpPr txBox="1"/>
          <p:nvPr/>
        </p:nvSpPr>
        <p:spPr>
          <a:xfrm>
            <a:off x="7252112" y="3070177"/>
            <a:ext cx="3161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ED63E9-8FFD-983C-4E35-B122D9E9449B}"/>
              </a:ext>
            </a:extLst>
          </p:cNvPr>
          <p:cNvCxnSpPr>
            <a:cxnSpLocks/>
            <a:stCxn id="7" idx="0"/>
          </p:cNvCxnSpPr>
          <p:nvPr/>
        </p:nvCxnSpPr>
        <p:spPr>
          <a:xfrm flipH="1">
            <a:off x="6611113" y="2067043"/>
            <a:ext cx="373767" cy="211241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27F5D9D0-2459-4DA8-D95B-684DB91A1C96}"/>
              </a:ext>
            </a:extLst>
          </p:cNvPr>
          <p:cNvSpPr/>
          <p:nvPr/>
        </p:nvSpPr>
        <p:spPr>
          <a:xfrm>
            <a:off x="7665151" y="2437631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5305F5-D410-940E-F316-8E56643CBA2A}"/>
              </a:ext>
            </a:extLst>
          </p:cNvPr>
          <p:cNvSpPr txBox="1"/>
          <p:nvPr/>
        </p:nvSpPr>
        <p:spPr>
          <a:xfrm>
            <a:off x="7517166" y="2430887"/>
            <a:ext cx="3690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6BA6F4-83C9-61E3-D6E3-6E45E66D4747}"/>
              </a:ext>
            </a:extLst>
          </p:cNvPr>
          <p:cNvSpPr/>
          <p:nvPr/>
        </p:nvSpPr>
        <p:spPr>
          <a:xfrm>
            <a:off x="8048159" y="1520489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A5C0F2-AF9A-36F5-B3F2-75CF04FAB9E3}"/>
              </a:ext>
            </a:extLst>
          </p:cNvPr>
          <p:cNvSpPr txBox="1"/>
          <p:nvPr/>
        </p:nvSpPr>
        <p:spPr>
          <a:xfrm>
            <a:off x="7877915" y="1483462"/>
            <a:ext cx="3577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9C1971-D1E1-4819-05B7-8C61CBDE9C1C}"/>
              </a:ext>
            </a:extLst>
          </p:cNvPr>
          <p:cNvSpPr txBox="1"/>
          <p:nvPr/>
        </p:nvSpPr>
        <p:spPr>
          <a:xfrm>
            <a:off x="1973343" y="3990145"/>
            <a:ext cx="30415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 = {0; 1; 2; 3; 4; 5}</a:t>
            </a:r>
            <a:endParaRPr lang="vi-VN" sz="240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39" name="Picture 38" descr="A blue letters on a black background">
            <a:extLst>
              <a:ext uri="{FF2B5EF4-FFF2-40B4-BE49-F238E27FC236}">
                <a16:creationId xmlns:a16="http://schemas.microsoft.com/office/drawing/2014/main" id="{E1D5CEE1-1345-E683-FD1A-961FE00589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470A172E-5C5C-D96A-A142-A2BDCB85D3F4}"/>
              </a:ext>
            </a:extLst>
          </p:cNvPr>
          <p:cNvSpPr/>
          <p:nvPr/>
        </p:nvSpPr>
        <p:spPr>
          <a:xfrm>
            <a:off x="922597" y="2212614"/>
            <a:ext cx="114290" cy="115200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5005D577-8BDD-2E9C-9E83-5DBCC3A12BCC}"/>
              </a:ext>
            </a:extLst>
          </p:cNvPr>
          <p:cNvSpPr/>
          <p:nvPr/>
        </p:nvSpPr>
        <p:spPr>
          <a:xfrm>
            <a:off x="931394" y="3109467"/>
            <a:ext cx="114290" cy="115200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1D49A-E61C-55B1-A8AD-5884DB7CB8FE}"/>
              </a:ext>
            </a:extLst>
          </p:cNvPr>
          <p:cNvSpPr txBox="1"/>
          <p:nvPr/>
        </p:nvSpPr>
        <p:spPr>
          <a:xfrm>
            <a:off x="1121362" y="4067089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Ví dụ :</a:t>
            </a:r>
            <a:r>
              <a:rPr lang="vi-VN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6122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 animBg="1"/>
      <p:bldP spid="2" grpId="0"/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24" grpId="0" animBg="1"/>
      <p:bldP spid="25" grpId="0"/>
      <p:bldP spid="26" grpId="0" animBg="1"/>
      <p:bldP spid="27" grpId="0"/>
      <p:bldP spid="30" grpId="0"/>
      <p:bldP spid="4" grpId="0" animBg="1"/>
      <p:bldP spid="17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432DC581-13FF-7AB5-B959-FA61B3876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438" y="1337560"/>
            <a:ext cx="430841" cy="4308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35E7FE-921D-6C16-1957-C55E332D720C}"/>
              </a:ext>
            </a:extLst>
          </p:cNvPr>
          <p:cNvSpPr txBox="1"/>
          <p:nvPr/>
        </p:nvSpPr>
        <p:spPr>
          <a:xfrm>
            <a:off x="1062941" y="1229801"/>
            <a:ext cx="712909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NHA TRANG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kê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45BEF3-F15D-7D0B-EDF9-15ADF60ABD48}"/>
              </a:ext>
            </a:extLst>
          </p:cNvPr>
          <p:cNvSpPr txBox="1"/>
          <p:nvPr/>
        </p:nvSpPr>
        <p:spPr>
          <a:xfrm>
            <a:off x="2656308" y="2316561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 = {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N; H; A; T; R; A; N; 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}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1B6BD0-AE12-C2A8-C016-7F057FFC2CDF}"/>
              </a:ext>
            </a:extLst>
          </p:cNvPr>
          <p:cNvSpPr txBox="1"/>
          <p:nvPr/>
        </p:nvSpPr>
        <p:spPr>
          <a:xfrm>
            <a:off x="1062941" y="4254624"/>
            <a:ext cx="523091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hay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  <p:pic>
        <p:nvPicPr>
          <p:cNvPr id="6" name="Picture 5" descr="A blue letters on a black background">
            <a:extLst>
              <a:ext uri="{FF2B5EF4-FFF2-40B4-BE49-F238E27FC236}">
                <a16:creationId xmlns:a16="http://schemas.microsoft.com/office/drawing/2014/main" id="{E95C1C11-1CDF-4147-9D4E-B005C75550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6A2CBF7-2D07-D481-712D-58185226E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826" y="1337560"/>
            <a:ext cx="186159" cy="364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41EDBA-4354-8EA5-7A63-EB984D54F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225" y="2808971"/>
            <a:ext cx="2179323" cy="143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355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432DC581-13FF-7AB5-B959-FA61B3876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438" y="1337560"/>
            <a:ext cx="430841" cy="4308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35E7FE-921D-6C16-1957-C55E332D720C}"/>
              </a:ext>
            </a:extLst>
          </p:cNvPr>
          <p:cNvSpPr txBox="1"/>
          <p:nvPr/>
        </p:nvSpPr>
        <p:spPr>
          <a:xfrm>
            <a:off x="1062941" y="1229801"/>
            <a:ext cx="712909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NHA TRANG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kê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45BEF3-F15D-7D0B-EDF9-15ADF60ABD48}"/>
              </a:ext>
            </a:extLst>
          </p:cNvPr>
          <p:cNvSpPr txBox="1"/>
          <p:nvPr/>
        </p:nvSpPr>
        <p:spPr>
          <a:xfrm>
            <a:off x="2656308" y="2344765"/>
            <a:ext cx="34371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 = {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H;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T; R;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G}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1B6BD0-AE12-C2A8-C016-7F057FFC2CDF}"/>
              </a:ext>
            </a:extLst>
          </p:cNvPr>
          <p:cNvSpPr txBox="1"/>
          <p:nvPr/>
        </p:nvSpPr>
        <p:spPr>
          <a:xfrm>
            <a:off x="1030927" y="2826939"/>
            <a:ext cx="523091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hay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EA9BA-5E93-A549-AC9C-FE00D6AACDB9}"/>
              </a:ext>
            </a:extLst>
          </p:cNvPr>
          <p:cNvSpPr txBox="1"/>
          <p:nvPr/>
        </p:nvSpPr>
        <p:spPr>
          <a:xfrm>
            <a:off x="1030927" y="3949499"/>
            <a:ext cx="755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sai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hai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lần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6" name="Picture 5" descr="A blue letters on a black background">
            <a:extLst>
              <a:ext uri="{FF2B5EF4-FFF2-40B4-BE49-F238E27FC236}">
                <a16:creationId xmlns:a16="http://schemas.microsoft.com/office/drawing/2014/main" id="{E95C1C11-1CDF-4147-9D4E-B005C75550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A6DCCD-CBFB-F3C4-FC86-442552E64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02" y="3949499"/>
            <a:ext cx="326791" cy="38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5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432DC581-13FF-7AB5-B959-FA61B3876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829" y="2250202"/>
            <a:ext cx="430841" cy="430841"/>
          </a:xfrm>
          <a:prstGeom prst="rect">
            <a:avLst/>
          </a:prstGeom>
        </p:spPr>
      </p:pic>
      <p:pic>
        <p:nvPicPr>
          <p:cNvPr id="6" name="Picture 5" descr="A blue letters on a black background">
            <a:extLst>
              <a:ext uri="{FF2B5EF4-FFF2-40B4-BE49-F238E27FC236}">
                <a16:creationId xmlns:a16="http://schemas.microsoft.com/office/drawing/2014/main" id="{E95C1C11-1CDF-4147-9D4E-B005C75550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6A2CBF7-2D07-D481-712D-58185226E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890" y="2283494"/>
            <a:ext cx="186159" cy="364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8A41AE-4CCD-36B8-22F5-3C9D7FED7067}"/>
              </a:ext>
            </a:extLst>
          </p:cNvPr>
          <p:cNvSpPr txBox="1"/>
          <p:nvPr/>
        </p:nvSpPr>
        <p:spPr>
          <a:xfrm>
            <a:off x="1427460" y="2275996"/>
            <a:ext cx="694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Viết tập hợp D các chữ số xuất hiện trong số 2020.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680A7-A72E-53FB-406C-C34A87A7DDB6}"/>
              </a:ext>
            </a:extLst>
          </p:cNvPr>
          <p:cNvSpPr txBox="1"/>
          <p:nvPr/>
        </p:nvSpPr>
        <p:spPr>
          <a:xfrm>
            <a:off x="3917197" y="2993692"/>
            <a:ext cx="1309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D= {2;0}</a:t>
            </a:r>
          </a:p>
        </p:txBody>
      </p:sp>
    </p:spTree>
    <p:extLst>
      <p:ext uri="{BB962C8B-B14F-4D97-AF65-F5344CB8AC3E}">
        <p14:creationId xmlns:p14="http://schemas.microsoft.com/office/powerpoint/2010/main" val="1373717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04304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F7F7E6-4123-41C1-BE71-5FFAF4BDA4CD}"/>
              </a:ext>
            </a:extLst>
          </p:cNvPr>
          <p:cNvSpPr txBox="1"/>
          <p:nvPr/>
        </p:nvSpPr>
        <p:spPr>
          <a:xfrm>
            <a:off x="1035468" y="1820643"/>
            <a:ext cx="609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Nếu tính chất đặc trưng cho </a:t>
            </a:r>
          </a:p>
          <a:p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 tử  thuộc tập hợp. </a:t>
            </a:r>
          </a:p>
        </p:txBody>
      </p:sp>
      <p:sp>
        <p:nvSpPr>
          <p:cNvPr id="37" name="9Slide.vn 20">
            <a:extLst>
              <a:ext uri="{FF2B5EF4-FFF2-40B4-BE49-F238E27FC236}">
                <a16:creationId xmlns:a16="http://schemas.microsoft.com/office/drawing/2014/main" id="{F5F5F55D-B1EF-4FEE-8275-6E85E6A0E309}"/>
              </a:ext>
            </a:extLst>
          </p:cNvPr>
          <p:cNvSpPr/>
          <p:nvPr/>
        </p:nvSpPr>
        <p:spPr>
          <a:xfrm>
            <a:off x="917453" y="1903947"/>
            <a:ext cx="169953" cy="186419"/>
          </a:xfrm>
          <a:prstGeom prst="rect">
            <a:avLst/>
          </a:prstGeom>
          <a:pattFill prst="wdUpDiag">
            <a:fgClr>
              <a:srgbClr val="C1033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A822DE-2921-5BA4-9229-C084E79CA3FC}"/>
              </a:ext>
            </a:extLst>
          </p:cNvPr>
          <p:cNvSpPr/>
          <p:nvPr/>
        </p:nvSpPr>
        <p:spPr>
          <a:xfrm rot="18338154">
            <a:off x="6175160" y="1755530"/>
            <a:ext cx="2832652" cy="14927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4FCB7C-B07D-B8AE-A88E-A4886589BD47}"/>
              </a:ext>
            </a:extLst>
          </p:cNvPr>
          <p:cNvSpPr/>
          <p:nvPr/>
        </p:nvSpPr>
        <p:spPr>
          <a:xfrm>
            <a:off x="6927057" y="2637668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9A12DA-4573-7B25-0AD8-8FE14C673C8F}"/>
              </a:ext>
            </a:extLst>
          </p:cNvPr>
          <p:cNvSpPr/>
          <p:nvPr/>
        </p:nvSpPr>
        <p:spPr>
          <a:xfrm>
            <a:off x="7512905" y="1994730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91F841-178D-FB8C-8FE4-5D78453F6EE2}"/>
              </a:ext>
            </a:extLst>
          </p:cNvPr>
          <p:cNvSpPr/>
          <p:nvPr/>
        </p:nvSpPr>
        <p:spPr>
          <a:xfrm>
            <a:off x="8170130" y="2173324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E80C59-5FF3-FFA7-30AE-14C667BF15D4}"/>
              </a:ext>
            </a:extLst>
          </p:cNvPr>
          <p:cNvSpPr/>
          <p:nvPr/>
        </p:nvSpPr>
        <p:spPr>
          <a:xfrm>
            <a:off x="7434324" y="3070177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FFF9B-437A-2294-D59E-C4A5F92DDA3A}"/>
              </a:ext>
            </a:extLst>
          </p:cNvPr>
          <p:cNvSpPr txBox="1"/>
          <p:nvPr/>
        </p:nvSpPr>
        <p:spPr>
          <a:xfrm>
            <a:off x="6341010" y="2086542"/>
            <a:ext cx="3561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9A3778-634D-0A84-2273-107586894D47}"/>
              </a:ext>
            </a:extLst>
          </p:cNvPr>
          <p:cNvSpPr txBox="1"/>
          <p:nvPr/>
        </p:nvSpPr>
        <p:spPr>
          <a:xfrm>
            <a:off x="6754587" y="2596971"/>
            <a:ext cx="3770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1957A5-6E47-81A6-B3A7-6EB005B879DE}"/>
              </a:ext>
            </a:extLst>
          </p:cNvPr>
          <p:cNvSpPr txBox="1"/>
          <p:nvPr/>
        </p:nvSpPr>
        <p:spPr>
          <a:xfrm>
            <a:off x="7351610" y="1936060"/>
            <a:ext cx="3529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2F46A-84AA-7009-F129-56C42D073BAC}"/>
              </a:ext>
            </a:extLst>
          </p:cNvPr>
          <p:cNvSpPr txBox="1"/>
          <p:nvPr/>
        </p:nvSpPr>
        <p:spPr>
          <a:xfrm>
            <a:off x="8029644" y="2123765"/>
            <a:ext cx="35458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F79E0-A887-8E40-2CB7-56F65D415158}"/>
              </a:ext>
            </a:extLst>
          </p:cNvPr>
          <p:cNvSpPr txBox="1"/>
          <p:nvPr/>
        </p:nvSpPr>
        <p:spPr>
          <a:xfrm>
            <a:off x="7252112" y="3070177"/>
            <a:ext cx="3161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ED63E9-8FFD-983C-4E35-B122D9E9449B}"/>
              </a:ext>
            </a:extLst>
          </p:cNvPr>
          <p:cNvCxnSpPr>
            <a:cxnSpLocks/>
            <a:stCxn id="7" idx="0"/>
          </p:cNvCxnSpPr>
          <p:nvPr/>
        </p:nvCxnSpPr>
        <p:spPr>
          <a:xfrm flipH="1">
            <a:off x="6611113" y="2067043"/>
            <a:ext cx="373767" cy="211241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27F5D9D0-2459-4DA8-D95B-684DB91A1C96}"/>
              </a:ext>
            </a:extLst>
          </p:cNvPr>
          <p:cNvSpPr/>
          <p:nvPr/>
        </p:nvSpPr>
        <p:spPr>
          <a:xfrm>
            <a:off x="7665151" y="2437631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5305F5-D410-940E-F316-8E56643CBA2A}"/>
              </a:ext>
            </a:extLst>
          </p:cNvPr>
          <p:cNvSpPr txBox="1"/>
          <p:nvPr/>
        </p:nvSpPr>
        <p:spPr>
          <a:xfrm>
            <a:off x="7517166" y="2430887"/>
            <a:ext cx="3690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6BA6F4-83C9-61E3-D6E3-6E45E66D4747}"/>
              </a:ext>
            </a:extLst>
          </p:cNvPr>
          <p:cNvSpPr/>
          <p:nvPr/>
        </p:nvSpPr>
        <p:spPr>
          <a:xfrm>
            <a:off x="8048159" y="1520489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A5C0F2-AF9A-36F5-B3F2-75CF04FAB9E3}"/>
              </a:ext>
            </a:extLst>
          </p:cNvPr>
          <p:cNvSpPr txBox="1"/>
          <p:nvPr/>
        </p:nvSpPr>
        <p:spPr>
          <a:xfrm>
            <a:off x="7877915" y="1483462"/>
            <a:ext cx="3577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5</a:t>
            </a:r>
          </a:p>
        </p:txBody>
      </p:sp>
      <p:pic>
        <p:nvPicPr>
          <p:cNvPr id="39" name="Picture 38" descr="A blue letters on a black background">
            <a:extLst>
              <a:ext uri="{FF2B5EF4-FFF2-40B4-BE49-F238E27FC236}">
                <a16:creationId xmlns:a16="http://schemas.microsoft.com/office/drawing/2014/main" id="{E1D5CEE1-1345-E683-FD1A-961FE00589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DEDDB8-D978-1DA7-F642-DE9972F3BE89}"/>
              </a:ext>
            </a:extLst>
          </p:cNvPr>
          <p:cNvSpPr txBox="1"/>
          <p:nvPr/>
        </p:nvSpPr>
        <p:spPr>
          <a:xfrm>
            <a:off x="1955873" y="3775413"/>
            <a:ext cx="49169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 = {n | n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6}</a:t>
            </a:r>
            <a:endParaRPr lang="vi-VN" sz="240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1D737-F682-0A59-A1B6-3527A9BF7D39}"/>
              </a:ext>
            </a:extLst>
          </p:cNvPr>
          <p:cNvSpPr txBox="1"/>
          <p:nvPr/>
        </p:nvSpPr>
        <p:spPr>
          <a:xfrm>
            <a:off x="1121362" y="3826257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Ví dụ :</a:t>
            </a:r>
            <a:r>
              <a:rPr lang="vi-VN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6516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24" grpId="0" animBg="1"/>
      <p:bldP spid="25" grpId="0"/>
      <p:bldP spid="26" grpId="0" animBg="1"/>
      <p:bldP spid="27" grpId="0"/>
      <p:bldP spid="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432DC581-13FF-7AB5-B959-FA61B3876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877" y="1567810"/>
            <a:ext cx="430841" cy="4308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35E7FE-921D-6C16-1957-C55E332D720C}"/>
              </a:ext>
            </a:extLst>
          </p:cNvPr>
          <p:cNvSpPr txBox="1"/>
          <p:nvPr/>
        </p:nvSpPr>
        <p:spPr>
          <a:xfrm>
            <a:off x="1288298" y="1593235"/>
            <a:ext cx="7129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 C={x| x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 số tự nhiên chia 3 dư 1, 3&lt;x&lt;18}. Hãy viết tập hợp C bằng cách liệt kê các phần tử của tập hợp.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6" name="Picture 5" descr="A blue letters on a black background">
            <a:extLst>
              <a:ext uri="{FF2B5EF4-FFF2-40B4-BE49-F238E27FC236}">
                <a16:creationId xmlns:a16="http://schemas.microsoft.com/office/drawing/2014/main" id="{E95C1C11-1CDF-4147-9D4E-B005C75550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6A2CBF7-2D07-D481-712D-58185226E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6606" y="1601102"/>
            <a:ext cx="186159" cy="364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343912-7891-04E4-507A-1DE96FB3724E}"/>
              </a:ext>
            </a:extLst>
          </p:cNvPr>
          <p:cNvSpPr txBox="1"/>
          <p:nvPr/>
        </p:nvSpPr>
        <p:spPr>
          <a:xfrm>
            <a:off x="3147506" y="2983396"/>
            <a:ext cx="284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C={4; 7; 10;13;16}</a:t>
            </a:r>
            <a:endParaRPr lang="vi-VN" sz="2400" dirty="0">
              <a:solidFill>
                <a:srgbClr val="0070C0"/>
              </a:solidFill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58003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432DC581-13FF-7AB5-B959-FA61B3876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877" y="1567810"/>
            <a:ext cx="430841" cy="4308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35E7FE-921D-6C16-1957-C55E332D720C}"/>
              </a:ext>
            </a:extLst>
          </p:cNvPr>
          <p:cNvSpPr txBox="1"/>
          <p:nvPr/>
        </p:nvSpPr>
        <p:spPr>
          <a:xfrm>
            <a:off x="1288298" y="1593235"/>
            <a:ext cx="71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 mỗi tập hợp sau bằng cách chỉ ra tính chất đặc trưng cho các phần tử của tập hợp đó.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6" name="Picture 5" descr="A blue letters on a black background">
            <a:extLst>
              <a:ext uri="{FF2B5EF4-FFF2-40B4-BE49-F238E27FC236}">
                <a16:creationId xmlns:a16="http://schemas.microsoft.com/office/drawing/2014/main" id="{E95C1C11-1CDF-4147-9D4E-B005C75550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6A2CBF7-2D07-D481-712D-58185226E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6606" y="1601102"/>
            <a:ext cx="186159" cy="364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E773E-92DF-A85E-2606-82F35DFDCA62}"/>
              </a:ext>
            </a:extLst>
          </p:cNvPr>
          <p:cNvSpPr txBox="1"/>
          <p:nvPr/>
        </p:nvSpPr>
        <p:spPr>
          <a:xfrm>
            <a:off x="1288298" y="2488436"/>
            <a:ext cx="327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rima Madurai" panose="020B0604020202020204" charset="-93"/>
                <a:cs typeface="#9Slide03 Arima Madurai" panose="020B0604020202020204" charset="-93"/>
              </a:rPr>
              <a:t>a) A={0;3;6;9;12;15}</a:t>
            </a:r>
            <a:endParaRPr lang="vi-VN" sz="2400" dirty="0"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855A2-0F12-02F7-E0C5-3A9767E09E37}"/>
              </a:ext>
            </a:extLst>
          </p:cNvPr>
          <p:cNvSpPr txBox="1"/>
          <p:nvPr/>
        </p:nvSpPr>
        <p:spPr>
          <a:xfrm>
            <a:off x="1288298" y="3460461"/>
            <a:ext cx="347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rima Madurai" panose="020B0604020202020204" charset="-93"/>
                <a:cs typeface="#9Slide03 Arima Madurai" panose="020B0604020202020204" charset="-93"/>
              </a:rPr>
              <a:t>b) B={5;10;15;20;25;30}</a:t>
            </a:r>
            <a:endParaRPr lang="vi-VN" sz="2400" dirty="0"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18387-A011-4AFE-F367-E68DD1F43054}"/>
              </a:ext>
            </a:extLst>
          </p:cNvPr>
          <p:cNvSpPr txBox="1"/>
          <p:nvPr/>
        </p:nvSpPr>
        <p:spPr>
          <a:xfrm>
            <a:off x="1675757" y="2972380"/>
            <a:ext cx="611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A={x | x </a:t>
            </a:r>
            <a:r>
              <a:rPr lang="vi-VN" sz="2400" dirty="0">
                <a:solidFill>
                  <a:srgbClr val="0070C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là số tự nhiên chia hết cho 3, x&lt;16}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B36BB-7776-2E21-0FEE-C71695B2DF19}"/>
              </a:ext>
            </a:extLst>
          </p:cNvPr>
          <p:cNvSpPr txBox="1"/>
          <p:nvPr/>
        </p:nvSpPr>
        <p:spPr>
          <a:xfrm>
            <a:off x="1675758" y="3918428"/>
            <a:ext cx="5887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B={x | x </a:t>
            </a:r>
            <a:r>
              <a:rPr lang="vi-VN" sz="2400" dirty="0">
                <a:solidFill>
                  <a:srgbClr val="0070C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là số tự nhiên chia hết cho 5, x&lt;31}</a:t>
            </a:r>
          </a:p>
        </p:txBody>
      </p:sp>
    </p:spTree>
    <p:extLst>
      <p:ext uri="{BB962C8B-B14F-4D97-AF65-F5344CB8AC3E}">
        <p14:creationId xmlns:p14="http://schemas.microsoft.com/office/powerpoint/2010/main" val="78856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6" name="Graphic 5" descr="Warning with solid fill">
            <a:extLst>
              <a:ext uri="{FF2B5EF4-FFF2-40B4-BE49-F238E27FC236}">
                <a16:creationId xmlns:a16="http://schemas.microsoft.com/office/drawing/2014/main" id="{9DA5E524-D61A-A646-E2DC-0B522B42D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4016" y="497109"/>
            <a:ext cx="380232" cy="380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68CFFF-507F-32B6-555C-60FAE6382D7C}"/>
              </a:ext>
            </a:extLst>
          </p:cNvPr>
          <p:cNvSpPr txBox="1"/>
          <p:nvPr/>
        </p:nvSpPr>
        <p:spPr>
          <a:xfrm>
            <a:off x="5434248" y="386820"/>
            <a:ext cx="9525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 ý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85F836-D373-99D3-6E69-7D076487C0F6}"/>
              </a:ext>
            </a:extLst>
          </p:cNvPr>
          <p:cNvSpPr/>
          <p:nvPr/>
        </p:nvSpPr>
        <p:spPr>
          <a:xfrm>
            <a:off x="1246772" y="1755382"/>
            <a:ext cx="76200" cy="762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>
                    <a:lumMod val="75000"/>
                  </a:schemeClr>
                </a:solidFill>
              </a:ln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5541F6-7B71-2081-606A-0E442E941325}"/>
              </a:ext>
            </a:extLst>
          </p:cNvPr>
          <p:cNvSpPr/>
          <p:nvPr/>
        </p:nvSpPr>
        <p:spPr>
          <a:xfrm>
            <a:off x="1246772" y="3133953"/>
            <a:ext cx="76200" cy="762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>
                    <a:lumMod val="75000"/>
                  </a:schemeClr>
                </a:solidFill>
              </a:ln>
            </a:endParaRPr>
          </a:p>
        </p:txBody>
      </p:sp>
      <p:pic>
        <p:nvPicPr>
          <p:cNvPr id="20" name="Picture 19" descr="A blue letters on a black background">
            <a:extLst>
              <a:ext uri="{FF2B5EF4-FFF2-40B4-BE49-F238E27FC236}">
                <a16:creationId xmlns:a16="http://schemas.microsoft.com/office/drawing/2014/main" id="{ADE2ABE7-E69B-995D-A89B-99A0B7BFA7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7747220" y="4437752"/>
            <a:ext cx="735983" cy="248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45566E-5FC6-46C4-48A8-01892D7444B5}"/>
                  </a:ext>
                </a:extLst>
              </p:cNvPr>
              <p:cNvSpPr txBox="1"/>
              <p:nvPr/>
            </p:nvSpPr>
            <p:spPr>
              <a:xfrm>
                <a:off x="1284872" y="1565396"/>
                <a:ext cx="60522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>
                    <a:solidFill>
                      <a:srgbClr val="002060"/>
                    </a:solidFill>
                    <a:latin typeface="#9Slide03 Arima Madurai" panose="020B0604020202020204" charset="-93"/>
                    <a:cs typeface="#9Slide03 Arima Madurai" panose="020B0604020202020204" charset="-93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ℕ</m:t>
                    </m:r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#9Slide03 Arima Madurai" panose="020B0604020202020204" charset="-93"/>
                    <a:cs typeface="#9Slide03 Arima Madurai" panose="020B0604020202020204" charset="-93"/>
                  </a:rPr>
                  <a:t> là tập hợp các số tự nhiên 0;1;2;3; ... . Ta có thể viết: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45566E-5FC6-46C4-48A8-01892D744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872" y="1565396"/>
                <a:ext cx="6052278" cy="830997"/>
              </a:xfrm>
              <a:prstGeom prst="rect">
                <a:avLst/>
              </a:prstGeom>
              <a:blipFill>
                <a:blip r:embed="rId6"/>
                <a:stretch>
                  <a:fillRect l="-1611" t="-4412" b="-154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4DE9E3-C4AA-9317-6E30-5F8BEF12151A}"/>
              </a:ext>
            </a:extLst>
          </p:cNvPr>
          <p:cNvSpPr/>
          <p:nvPr/>
        </p:nvSpPr>
        <p:spPr>
          <a:xfrm>
            <a:off x="3381203" y="2384870"/>
            <a:ext cx="2788170" cy="457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FDEC86-F844-D379-B37D-EF7213D25A49}"/>
                  </a:ext>
                </a:extLst>
              </p:cNvPr>
              <p:cNvSpPr txBox="1"/>
              <p:nvPr/>
            </p:nvSpPr>
            <p:spPr>
              <a:xfrm>
                <a:off x="3712903" y="2401774"/>
                <a:ext cx="22485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ℕ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#9Slide03 Arima Madurai" panose="020B0604020202020204" charset="-93"/>
                    <a:cs typeface="#9Slide03 Arima Madurai" panose="020B0604020202020204" charset="-93"/>
                  </a:rPr>
                  <a:t>= { 0;1;2;3;…}</a:t>
                </a:r>
                <a:endParaRPr lang="vi-VN" sz="2400" dirty="0">
                  <a:solidFill>
                    <a:srgbClr val="002060"/>
                  </a:solidFill>
                  <a:latin typeface="#9Slide03 Arima Madurai" panose="020B0604020202020204" charset="-93"/>
                  <a:cs typeface="#9Slide03 Arima Madurai" panose="020B0604020202020204" charset="-93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FDEC86-F844-D379-B37D-EF7213D25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903" y="2401774"/>
                <a:ext cx="2248524" cy="461665"/>
              </a:xfrm>
              <a:prstGeom prst="rect">
                <a:avLst/>
              </a:prstGeom>
              <a:blipFill>
                <a:blip r:embed="rId7"/>
                <a:stretch>
                  <a:fillRect l="-542" t="-7895" b="-31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74D769-58AC-0D97-CBE0-5FA65F086354}"/>
                  </a:ext>
                </a:extLst>
              </p:cNvPr>
              <p:cNvSpPr txBox="1"/>
              <p:nvPr/>
            </p:nvSpPr>
            <p:spPr>
              <a:xfrm>
                <a:off x="1284872" y="2969147"/>
                <a:ext cx="6775554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Ta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ℕ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nghĩa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n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tự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nhiên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.</a:t>
                </a:r>
              </a:p>
              <a:p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Tập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P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tự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nhiên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nhỏ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hơn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6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thể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</a:p>
              <a:p>
                <a:endParaRPr lang="vi-VN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74D769-58AC-0D97-CBE0-5FA65F086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872" y="2969147"/>
                <a:ext cx="6775554" cy="1046440"/>
              </a:xfrm>
              <a:prstGeom prst="rect">
                <a:avLst/>
              </a:prstGeom>
              <a:blipFill>
                <a:blip r:embed="rId8"/>
                <a:stretch>
                  <a:fillRect l="-1440" t="-34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A46ED2A-67DD-C2A3-47AA-594465639BFE}"/>
              </a:ext>
            </a:extLst>
          </p:cNvPr>
          <p:cNvSpPr/>
          <p:nvPr/>
        </p:nvSpPr>
        <p:spPr>
          <a:xfrm>
            <a:off x="1408644" y="3949054"/>
            <a:ext cx="2816769" cy="4796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3131EF-E552-351A-AE4B-48F001AFF2DF}"/>
                  </a:ext>
                </a:extLst>
              </p:cNvPr>
              <p:cNvSpPr txBox="1"/>
              <p:nvPr/>
            </p:nvSpPr>
            <p:spPr>
              <a:xfrm>
                <a:off x="1545072" y="3981464"/>
                <a:ext cx="26532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  <a:latin typeface="#9Slide03 Arima Madurai" panose="020B0604020202020204" charset="-93"/>
                    <a:cs typeface="#9Slide03 Arima Madurai" panose="020B0604020202020204" charset="-93"/>
                  </a:rPr>
                  <a:t>P={n | n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#9Slide03 Arima Madurai" panose="020B0604020202020204" charset="-93"/>
                      </a:rPr>
                      <m:t> </m:t>
                    </m:r>
                    <m:r>
                      <a:rPr lang="en-US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#9Slide03 Arima Madurai" panose="020B0604020202020204" charset="-93"/>
                      </a:rPr>
                      <m:t>∈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cs typeface="#9Slide03 Arima Madurai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ℕ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#9Slide03 Arima Madurai" panose="020B0604020202020204" charset="-93"/>
                    <a:cs typeface="#9Slide03 Arima Madurai" panose="020B0604020202020204" charset="-93"/>
                  </a:rPr>
                  <a:t>, n&lt;6}</a:t>
                </a:r>
                <a:endParaRPr lang="vi-VN" sz="2400" dirty="0">
                  <a:solidFill>
                    <a:srgbClr val="002060"/>
                  </a:solidFill>
                  <a:latin typeface="#9Slide03 Arima Madurai" panose="020B0604020202020204" charset="-93"/>
                  <a:cs typeface="#9Slide03 Arima Madurai" panose="020B0604020202020204" charset="-93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3131EF-E552-351A-AE4B-48F001AFF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072" y="3981464"/>
                <a:ext cx="2653259" cy="461665"/>
              </a:xfrm>
              <a:prstGeom prst="rect">
                <a:avLst/>
              </a:prstGeom>
              <a:blipFill>
                <a:blip r:embed="rId9"/>
                <a:stretch>
                  <a:fillRect l="-3440" t="-7895" b="-31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A25E1C8-BB1F-41B3-4394-5C8D76418B27}"/>
              </a:ext>
            </a:extLst>
          </p:cNvPr>
          <p:cNvSpPr txBox="1"/>
          <p:nvPr/>
        </p:nvSpPr>
        <p:spPr>
          <a:xfrm>
            <a:off x="4349185" y="399505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hoặc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260153D-90F3-863F-BC17-D11B24D06FBF}"/>
              </a:ext>
            </a:extLst>
          </p:cNvPr>
          <p:cNvSpPr/>
          <p:nvPr/>
        </p:nvSpPr>
        <p:spPr>
          <a:xfrm>
            <a:off x="5263585" y="3958067"/>
            <a:ext cx="2424704" cy="4796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BEDBBD-8D2C-B494-57CC-30F934A9EAD5}"/>
                  </a:ext>
                </a:extLst>
              </p:cNvPr>
              <p:cNvSpPr txBox="1"/>
              <p:nvPr/>
            </p:nvSpPr>
            <p:spPr>
              <a:xfrm>
                <a:off x="5434248" y="3991331"/>
                <a:ext cx="22072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  <a:latin typeface="#9Slide03 Arima Madurai" panose="020B0604020202020204" charset="-93"/>
                    <a:cs typeface="#9Slide03 Arima Madurai" panose="020B0604020202020204" charset="-93"/>
                  </a:rPr>
                  <a:t>P={n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#9Slide03 Arima Madurai" panose="020B0604020202020204" charset="-93"/>
                      </a:rPr>
                      <m:t> </m:t>
                    </m:r>
                    <m:r>
                      <a:rPr lang="en-US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#9Slide03 Arima Madurai" panose="020B0604020202020204" charset="-93"/>
                      </a:rPr>
                      <m:t>∈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cs typeface="#9Slide03 Arima Madurai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ℕ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#9Slide03 Arima Madurai" panose="020B0604020202020204" charset="-93"/>
                    <a:cs typeface="#9Slide03 Arima Madurai" panose="020B0604020202020204" charset="-93"/>
                  </a:rPr>
                  <a:t>, n&lt;6}</a:t>
                </a:r>
                <a:endParaRPr lang="vi-VN" sz="2400" dirty="0">
                  <a:solidFill>
                    <a:srgbClr val="002060"/>
                  </a:solidFill>
                  <a:latin typeface="#9Slide03 Arima Madurai" panose="020B0604020202020204" charset="-93"/>
                  <a:cs typeface="#9Slide03 Arima Madurai" panose="020B0604020202020204" charset="-93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BEDBBD-8D2C-B494-57CC-30F934A9E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248" y="3991331"/>
                <a:ext cx="2207271" cy="461665"/>
              </a:xfrm>
              <a:prstGeom prst="rect">
                <a:avLst/>
              </a:prstGeom>
              <a:blipFill>
                <a:blip r:embed="rId10"/>
                <a:stretch>
                  <a:fillRect l="-4132" t="-8000" r="-826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95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/>
      <p:bldP spid="3" grpId="0" animBg="1"/>
      <p:bldP spid="5" grpId="0"/>
      <p:bldP spid="9" grpId="0"/>
      <p:bldP spid="18" grpId="0" animBg="1"/>
      <p:bldP spid="21" grpId="0"/>
      <p:bldP spid="22" grpId="0"/>
      <p:bldP spid="23" grpId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443737E-8028-F582-4345-E537DF794046}"/>
              </a:ext>
            </a:extLst>
          </p:cNvPr>
          <p:cNvSpPr/>
          <p:nvPr/>
        </p:nvSpPr>
        <p:spPr>
          <a:xfrm>
            <a:off x="3332481" y="2545820"/>
            <a:ext cx="2479038" cy="48071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F97F7DA9-FA60-0BE7-99B1-CFA4DE628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791" y="1581070"/>
            <a:ext cx="430841" cy="430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B011E-F4F1-CCF8-24ED-288ABA9273B0}"/>
              </a:ext>
            </a:extLst>
          </p:cNvPr>
          <p:cNvSpPr txBox="1"/>
          <p:nvPr/>
        </p:nvSpPr>
        <p:spPr>
          <a:xfrm>
            <a:off x="1442681" y="1596413"/>
            <a:ext cx="7216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kê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 tập hợp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47BC73-4173-2F98-B44D-9CC025B498F5}"/>
                  </a:ext>
                </a:extLst>
              </p:cNvPr>
              <p:cNvSpPr txBox="1"/>
              <p:nvPr/>
            </p:nvSpPr>
            <p:spPr>
              <a:xfrm>
                <a:off x="3383772" y="2571750"/>
                <a:ext cx="259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 = {x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ℕ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| x &lt; 5}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47BC73-4173-2F98-B44D-9CC025B49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72" y="2571750"/>
                <a:ext cx="2599800" cy="461665"/>
              </a:xfrm>
              <a:prstGeom prst="rect">
                <a:avLst/>
              </a:prstGeom>
              <a:blipFill>
                <a:blip r:embed="rId5"/>
                <a:stretch>
                  <a:fillRect l="-3513" t="-7895" b="-31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blue letters on a black background">
            <a:extLst>
              <a:ext uri="{FF2B5EF4-FFF2-40B4-BE49-F238E27FC236}">
                <a16:creationId xmlns:a16="http://schemas.microsoft.com/office/drawing/2014/main" id="{13762FDA-3394-1BCB-CD6F-5FC0B60C5A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83AC9C-8577-5552-7156-5DD090FD3E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6606" y="1601102"/>
            <a:ext cx="186159" cy="3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9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oogle Shape;1542;p26"/>
          <p:cNvGrpSpPr/>
          <p:nvPr/>
        </p:nvGrpSpPr>
        <p:grpSpPr>
          <a:xfrm>
            <a:off x="7388707" y="3441278"/>
            <a:ext cx="1642807" cy="1627920"/>
            <a:chOff x="223525" y="862385"/>
            <a:chExt cx="1642807" cy="1627920"/>
          </a:xfrm>
        </p:grpSpPr>
        <p:sp>
          <p:nvSpPr>
            <p:cNvPr id="1543" name="Google Shape;1543;p26"/>
            <p:cNvSpPr/>
            <p:nvPr/>
          </p:nvSpPr>
          <p:spPr>
            <a:xfrm>
              <a:off x="223525" y="862385"/>
              <a:ext cx="1642807" cy="1627920"/>
            </a:xfrm>
            <a:custGeom>
              <a:avLst/>
              <a:gdLst/>
              <a:ahLst/>
              <a:cxnLst/>
              <a:rect l="l" t="t" r="r" b="b"/>
              <a:pathLst>
                <a:path w="37507" h="37165" extrusionOk="0">
                  <a:moveTo>
                    <a:pt x="30873" y="1"/>
                  </a:moveTo>
                  <a:cubicBezTo>
                    <a:pt x="27590" y="1"/>
                    <a:pt x="24856" y="2398"/>
                    <a:pt x="24330" y="5534"/>
                  </a:cubicBezTo>
                  <a:cubicBezTo>
                    <a:pt x="23834" y="5283"/>
                    <a:pt x="23321" y="5051"/>
                    <a:pt x="22794" y="4847"/>
                  </a:cubicBezTo>
                  <a:cubicBezTo>
                    <a:pt x="22680" y="4752"/>
                    <a:pt x="22546" y="4679"/>
                    <a:pt x="22398" y="4636"/>
                  </a:cubicBezTo>
                  <a:lnTo>
                    <a:pt x="22039" y="4528"/>
                  </a:lnTo>
                  <a:lnTo>
                    <a:pt x="21932" y="4169"/>
                  </a:lnTo>
                  <a:cubicBezTo>
                    <a:pt x="21792" y="3693"/>
                    <a:pt x="21366" y="3374"/>
                    <a:pt x="20869" y="3374"/>
                  </a:cubicBezTo>
                  <a:cubicBezTo>
                    <a:pt x="20430" y="3374"/>
                    <a:pt x="20047" y="3622"/>
                    <a:pt x="19866" y="4005"/>
                  </a:cubicBezTo>
                  <a:cubicBezTo>
                    <a:pt x="19789" y="3992"/>
                    <a:pt x="19716" y="3978"/>
                    <a:pt x="19642" y="3964"/>
                  </a:cubicBezTo>
                  <a:cubicBezTo>
                    <a:pt x="19611" y="3958"/>
                    <a:pt x="19585" y="3955"/>
                    <a:pt x="19555" y="3948"/>
                  </a:cubicBezTo>
                  <a:cubicBezTo>
                    <a:pt x="19491" y="3938"/>
                    <a:pt x="19427" y="3927"/>
                    <a:pt x="19374" y="3921"/>
                  </a:cubicBezTo>
                  <a:cubicBezTo>
                    <a:pt x="19297" y="3907"/>
                    <a:pt x="19219" y="3894"/>
                    <a:pt x="19148" y="3884"/>
                  </a:cubicBezTo>
                  <a:cubicBezTo>
                    <a:pt x="18509" y="3791"/>
                    <a:pt x="17854" y="3737"/>
                    <a:pt x="17204" y="3717"/>
                  </a:cubicBezTo>
                  <a:lnTo>
                    <a:pt x="17150" y="3717"/>
                  </a:lnTo>
                  <a:cubicBezTo>
                    <a:pt x="17009" y="3713"/>
                    <a:pt x="16868" y="3710"/>
                    <a:pt x="16727" y="3710"/>
                  </a:cubicBezTo>
                  <a:cubicBezTo>
                    <a:pt x="16332" y="3710"/>
                    <a:pt x="15946" y="3723"/>
                    <a:pt x="15584" y="3750"/>
                  </a:cubicBezTo>
                  <a:cubicBezTo>
                    <a:pt x="15483" y="3757"/>
                    <a:pt x="15386" y="3763"/>
                    <a:pt x="15289" y="3774"/>
                  </a:cubicBezTo>
                  <a:lnTo>
                    <a:pt x="15265" y="3774"/>
                  </a:lnTo>
                  <a:cubicBezTo>
                    <a:pt x="15242" y="3777"/>
                    <a:pt x="15218" y="3777"/>
                    <a:pt x="15195" y="3780"/>
                  </a:cubicBezTo>
                  <a:cubicBezTo>
                    <a:pt x="14930" y="3803"/>
                    <a:pt x="14682" y="3831"/>
                    <a:pt x="14427" y="3867"/>
                  </a:cubicBezTo>
                  <a:cubicBezTo>
                    <a:pt x="14410" y="3871"/>
                    <a:pt x="14333" y="3881"/>
                    <a:pt x="14333" y="3881"/>
                  </a:cubicBezTo>
                  <a:cubicBezTo>
                    <a:pt x="12982" y="4076"/>
                    <a:pt x="11657" y="4434"/>
                    <a:pt x="10400" y="4950"/>
                  </a:cubicBezTo>
                  <a:cubicBezTo>
                    <a:pt x="10366" y="4961"/>
                    <a:pt x="10335" y="4974"/>
                    <a:pt x="10309" y="4987"/>
                  </a:cubicBezTo>
                  <a:cubicBezTo>
                    <a:pt x="10222" y="5021"/>
                    <a:pt x="10138" y="5058"/>
                    <a:pt x="10050" y="5098"/>
                  </a:cubicBezTo>
                  <a:cubicBezTo>
                    <a:pt x="9873" y="5175"/>
                    <a:pt x="9691" y="5255"/>
                    <a:pt x="9527" y="5336"/>
                  </a:cubicBezTo>
                  <a:cubicBezTo>
                    <a:pt x="9470" y="5363"/>
                    <a:pt x="9414" y="5390"/>
                    <a:pt x="9360" y="5420"/>
                  </a:cubicBezTo>
                  <a:cubicBezTo>
                    <a:pt x="9360" y="5420"/>
                    <a:pt x="9309" y="5444"/>
                    <a:pt x="9286" y="5453"/>
                  </a:cubicBezTo>
                  <a:cubicBezTo>
                    <a:pt x="9263" y="5467"/>
                    <a:pt x="9242" y="5477"/>
                    <a:pt x="9229" y="5484"/>
                  </a:cubicBezTo>
                  <a:cubicBezTo>
                    <a:pt x="8609" y="5795"/>
                    <a:pt x="7998" y="6151"/>
                    <a:pt x="7411" y="6543"/>
                  </a:cubicBezTo>
                  <a:cubicBezTo>
                    <a:pt x="7391" y="6554"/>
                    <a:pt x="7371" y="6571"/>
                    <a:pt x="7354" y="6583"/>
                  </a:cubicBezTo>
                  <a:lnTo>
                    <a:pt x="7365" y="6574"/>
                  </a:lnTo>
                  <a:lnTo>
                    <a:pt x="7365" y="6574"/>
                  </a:lnTo>
                  <a:cubicBezTo>
                    <a:pt x="7357" y="6577"/>
                    <a:pt x="7311" y="6614"/>
                    <a:pt x="7311" y="6614"/>
                  </a:cubicBezTo>
                  <a:cubicBezTo>
                    <a:pt x="7277" y="6634"/>
                    <a:pt x="7247" y="6657"/>
                    <a:pt x="7213" y="6681"/>
                  </a:cubicBezTo>
                  <a:cubicBezTo>
                    <a:pt x="7173" y="6708"/>
                    <a:pt x="7133" y="6735"/>
                    <a:pt x="7093" y="6765"/>
                  </a:cubicBezTo>
                  <a:lnTo>
                    <a:pt x="7046" y="6795"/>
                  </a:lnTo>
                  <a:cubicBezTo>
                    <a:pt x="6462" y="7211"/>
                    <a:pt x="5905" y="7664"/>
                    <a:pt x="5399" y="8133"/>
                  </a:cubicBezTo>
                  <a:lnTo>
                    <a:pt x="5349" y="8177"/>
                  </a:lnTo>
                  <a:cubicBezTo>
                    <a:pt x="5339" y="8183"/>
                    <a:pt x="5208" y="8307"/>
                    <a:pt x="5208" y="8307"/>
                  </a:cubicBezTo>
                  <a:cubicBezTo>
                    <a:pt x="5184" y="8331"/>
                    <a:pt x="5164" y="8351"/>
                    <a:pt x="5141" y="8374"/>
                  </a:cubicBezTo>
                  <a:cubicBezTo>
                    <a:pt x="3873" y="9592"/>
                    <a:pt x="2810" y="10994"/>
                    <a:pt x="1985" y="12526"/>
                  </a:cubicBezTo>
                  <a:cubicBezTo>
                    <a:pt x="1955" y="12580"/>
                    <a:pt x="1929" y="12633"/>
                    <a:pt x="1898" y="12694"/>
                  </a:cubicBezTo>
                  <a:cubicBezTo>
                    <a:pt x="1801" y="12878"/>
                    <a:pt x="1720" y="13039"/>
                    <a:pt x="1650" y="13194"/>
                  </a:cubicBezTo>
                  <a:cubicBezTo>
                    <a:pt x="1616" y="13257"/>
                    <a:pt x="1587" y="13324"/>
                    <a:pt x="1556" y="13392"/>
                  </a:cubicBezTo>
                  <a:cubicBezTo>
                    <a:pt x="1208" y="14136"/>
                    <a:pt x="909" y="14924"/>
                    <a:pt x="671" y="15732"/>
                  </a:cubicBezTo>
                  <a:cubicBezTo>
                    <a:pt x="530" y="16218"/>
                    <a:pt x="406" y="16718"/>
                    <a:pt x="309" y="17224"/>
                  </a:cubicBezTo>
                  <a:cubicBezTo>
                    <a:pt x="272" y="17413"/>
                    <a:pt x="239" y="17607"/>
                    <a:pt x="208" y="17798"/>
                  </a:cubicBezTo>
                  <a:cubicBezTo>
                    <a:pt x="198" y="17862"/>
                    <a:pt x="188" y="17925"/>
                    <a:pt x="181" y="17986"/>
                  </a:cubicBezTo>
                  <a:cubicBezTo>
                    <a:pt x="70" y="18730"/>
                    <a:pt x="10" y="19488"/>
                    <a:pt x="4" y="20230"/>
                  </a:cubicBezTo>
                  <a:cubicBezTo>
                    <a:pt x="0" y="20263"/>
                    <a:pt x="0" y="20300"/>
                    <a:pt x="0" y="20333"/>
                  </a:cubicBezTo>
                  <a:lnTo>
                    <a:pt x="0" y="20437"/>
                  </a:lnTo>
                  <a:cubicBezTo>
                    <a:pt x="0" y="21205"/>
                    <a:pt x="53" y="21976"/>
                    <a:pt x="158" y="22731"/>
                  </a:cubicBezTo>
                  <a:cubicBezTo>
                    <a:pt x="161" y="22761"/>
                    <a:pt x="164" y="22791"/>
                    <a:pt x="171" y="22821"/>
                  </a:cubicBezTo>
                  <a:cubicBezTo>
                    <a:pt x="325" y="23908"/>
                    <a:pt x="587" y="24978"/>
                    <a:pt x="946" y="25991"/>
                  </a:cubicBezTo>
                  <a:cubicBezTo>
                    <a:pt x="956" y="26025"/>
                    <a:pt x="969" y="26058"/>
                    <a:pt x="983" y="26091"/>
                  </a:cubicBezTo>
                  <a:cubicBezTo>
                    <a:pt x="1261" y="26873"/>
                    <a:pt x="1603" y="27637"/>
                    <a:pt x="1996" y="28365"/>
                  </a:cubicBezTo>
                  <a:cubicBezTo>
                    <a:pt x="2009" y="28385"/>
                    <a:pt x="2019" y="28405"/>
                    <a:pt x="2029" y="28425"/>
                  </a:cubicBezTo>
                  <a:cubicBezTo>
                    <a:pt x="2203" y="28744"/>
                    <a:pt x="2375" y="29036"/>
                    <a:pt x="2545" y="29308"/>
                  </a:cubicBezTo>
                  <a:cubicBezTo>
                    <a:pt x="2562" y="29334"/>
                    <a:pt x="2579" y="29361"/>
                    <a:pt x="2596" y="29385"/>
                  </a:cubicBezTo>
                  <a:cubicBezTo>
                    <a:pt x="2683" y="29526"/>
                    <a:pt x="2780" y="29673"/>
                    <a:pt x="2898" y="29848"/>
                  </a:cubicBezTo>
                  <a:cubicBezTo>
                    <a:pt x="2915" y="29871"/>
                    <a:pt x="2935" y="29901"/>
                    <a:pt x="2958" y="29931"/>
                  </a:cubicBezTo>
                  <a:cubicBezTo>
                    <a:pt x="3649" y="30937"/>
                    <a:pt x="4454" y="31866"/>
                    <a:pt x="5349" y="32698"/>
                  </a:cubicBezTo>
                  <a:cubicBezTo>
                    <a:pt x="5369" y="32714"/>
                    <a:pt x="5390" y="32735"/>
                    <a:pt x="5410" y="32752"/>
                  </a:cubicBezTo>
                  <a:cubicBezTo>
                    <a:pt x="5637" y="32962"/>
                    <a:pt x="5879" y="33171"/>
                    <a:pt x="6144" y="33389"/>
                  </a:cubicBezTo>
                  <a:cubicBezTo>
                    <a:pt x="6167" y="33412"/>
                    <a:pt x="6194" y="33432"/>
                    <a:pt x="6224" y="33453"/>
                  </a:cubicBezTo>
                  <a:cubicBezTo>
                    <a:pt x="6701" y="33841"/>
                    <a:pt x="7210" y="34207"/>
                    <a:pt x="7733" y="34542"/>
                  </a:cubicBezTo>
                  <a:cubicBezTo>
                    <a:pt x="7760" y="34559"/>
                    <a:pt x="7787" y="34576"/>
                    <a:pt x="7814" y="34592"/>
                  </a:cubicBezTo>
                  <a:cubicBezTo>
                    <a:pt x="8146" y="34804"/>
                    <a:pt x="8501" y="35008"/>
                    <a:pt x="8871" y="35206"/>
                  </a:cubicBezTo>
                  <a:cubicBezTo>
                    <a:pt x="8891" y="35216"/>
                    <a:pt x="8917" y="35233"/>
                    <a:pt x="8951" y="35247"/>
                  </a:cubicBezTo>
                  <a:cubicBezTo>
                    <a:pt x="9052" y="35300"/>
                    <a:pt x="9152" y="35354"/>
                    <a:pt x="9253" y="35404"/>
                  </a:cubicBezTo>
                  <a:cubicBezTo>
                    <a:pt x="9273" y="35414"/>
                    <a:pt x="9296" y="35424"/>
                    <a:pt x="9313" y="35434"/>
                  </a:cubicBezTo>
                  <a:cubicBezTo>
                    <a:pt x="10355" y="35951"/>
                    <a:pt x="11449" y="36356"/>
                    <a:pt x="12573" y="36641"/>
                  </a:cubicBezTo>
                  <a:cubicBezTo>
                    <a:pt x="12599" y="36652"/>
                    <a:pt x="12626" y="36658"/>
                    <a:pt x="12657" y="36661"/>
                  </a:cubicBezTo>
                  <a:cubicBezTo>
                    <a:pt x="13243" y="36810"/>
                    <a:pt x="13847" y="36926"/>
                    <a:pt x="14454" y="37011"/>
                  </a:cubicBezTo>
                  <a:lnTo>
                    <a:pt x="14494" y="37017"/>
                  </a:lnTo>
                  <a:cubicBezTo>
                    <a:pt x="15222" y="37115"/>
                    <a:pt x="15973" y="37165"/>
                    <a:pt x="16727" y="37165"/>
                  </a:cubicBezTo>
                  <a:cubicBezTo>
                    <a:pt x="16859" y="37165"/>
                    <a:pt x="16992" y="37161"/>
                    <a:pt x="17123" y="37158"/>
                  </a:cubicBezTo>
                  <a:cubicBezTo>
                    <a:pt x="17147" y="37158"/>
                    <a:pt x="17264" y="37155"/>
                    <a:pt x="17301" y="37155"/>
                  </a:cubicBezTo>
                  <a:cubicBezTo>
                    <a:pt x="17325" y="37155"/>
                    <a:pt x="17354" y="37152"/>
                    <a:pt x="17388" y="37152"/>
                  </a:cubicBezTo>
                  <a:cubicBezTo>
                    <a:pt x="17697" y="37138"/>
                    <a:pt x="18015" y="37118"/>
                    <a:pt x="18348" y="37084"/>
                  </a:cubicBezTo>
                  <a:cubicBezTo>
                    <a:pt x="18371" y="37084"/>
                    <a:pt x="18398" y="37081"/>
                    <a:pt x="18428" y="37078"/>
                  </a:cubicBezTo>
                  <a:cubicBezTo>
                    <a:pt x="18770" y="37044"/>
                    <a:pt x="19105" y="37000"/>
                    <a:pt x="19424" y="36946"/>
                  </a:cubicBezTo>
                  <a:cubicBezTo>
                    <a:pt x="19487" y="36937"/>
                    <a:pt x="19555" y="36926"/>
                    <a:pt x="19605" y="36917"/>
                  </a:cubicBezTo>
                  <a:cubicBezTo>
                    <a:pt x="20467" y="36765"/>
                    <a:pt x="21318" y="36548"/>
                    <a:pt x="22123" y="36273"/>
                  </a:cubicBezTo>
                  <a:cubicBezTo>
                    <a:pt x="22187" y="36249"/>
                    <a:pt x="22251" y="36229"/>
                    <a:pt x="22312" y="36206"/>
                  </a:cubicBezTo>
                  <a:cubicBezTo>
                    <a:pt x="22526" y="36132"/>
                    <a:pt x="22741" y="36051"/>
                    <a:pt x="22948" y="35968"/>
                  </a:cubicBezTo>
                  <a:cubicBezTo>
                    <a:pt x="22972" y="35957"/>
                    <a:pt x="22992" y="35948"/>
                    <a:pt x="23016" y="35937"/>
                  </a:cubicBezTo>
                  <a:cubicBezTo>
                    <a:pt x="23485" y="35750"/>
                    <a:pt x="23957" y="35531"/>
                    <a:pt x="24414" y="35296"/>
                  </a:cubicBezTo>
                  <a:cubicBezTo>
                    <a:pt x="24451" y="35276"/>
                    <a:pt x="24488" y="35256"/>
                    <a:pt x="24525" y="35236"/>
                  </a:cubicBezTo>
                  <a:cubicBezTo>
                    <a:pt x="24853" y="35062"/>
                    <a:pt x="25158" y="34891"/>
                    <a:pt x="25450" y="34706"/>
                  </a:cubicBezTo>
                  <a:cubicBezTo>
                    <a:pt x="25483" y="34690"/>
                    <a:pt x="25514" y="34669"/>
                    <a:pt x="25547" y="34646"/>
                  </a:cubicBezTo>
                  <a:cubicBezTo>
                    <a:pt x="25728" y="34539"/>
                    <a:pt x="25909" y="34422"/>
                    <a:pt x="26090" y="34298"/>
                  </a:cubicBezTo>
                  <a:cubicBezTo>
                    <a:pt x="26110" y="34284"/>
                    <a:pt x="26138" y="34267"/>
                    <a:pt x="26168" y="34244"/>
                  </a:cubicBezTo>
                  <a:cubicBezTo>
                    <a:pt x="26570" y="33968"/>
                    <a:pt x="26956" y="33680"/>
                    <a:pt x="27318" y="33382"/>
                  </a:cubicBezTo>
                  <a:cubicBezTo>
                    <a:pt x="27325" y="33378"/>
                    <a:pt x="27442" y="33281"/>
                    <a:pt x="27466" y="33261"/>
                  </a:cubicBezTo>
                  <a:cubicBezTo>
                    <a:pt x="27694" y="33070"/>
                    <a:pt x="27892" y="32892"/>
                    <a:pt x="28076" y="32725"/>
                  </a:cubicBezTo>
                  <a:cubicBezTo>
                    <a:pt x="28099" y="32701"/>
                    <a:pt x="28127" y="32677"/>
                    <a:pt x="28150" y="32654"/>
                  </a:cubicBezTo>
                  <a:cubicBezTo>
                    <a:pt x="28401" y="32419"/>
                    <a:pt x="28650" y="32171"/>
                    <a:pt x="28891" y="31913"/>
                  </a:cubicBezTo>
                  <a:cubicBezTo>
                    <a:pt x="28948" y="31852"/>
                    <a:pt x="29005" y="31792"/>
                    <a:pt x="29059" y="31735"/>
                  </a:cubicBezTo>
                  <a:cubicBezTo>
                    <a:pt x="30259" y="30427"/>
                    <a:pt x="31238" y="28945"/>
                    <a:pt x="31962" y="27349"/>
                  </a:cubicBezTo>
                  <a:cubicBezTo>
                    <a:pt x="31962" y="27349"/>
                    <a:pt x="32006" y="27252"/>
                    <a:pt x="32013" y="27238"/>
                  </a:cubicBezTo>
                  <a:cubicBezTo>
                    <a:pt x="32103" y="27034"/>
                    <a:pt x="32177" y="26862"/>
                    <a:pt x="32241" y="26701"/>
                  </a:cubicBezTo>
                  <a:cubicBezTo>
                    <a:pt x="32261" y="26652"/>
                    <a:pt x="32281" y="26598"/>
                    <a:pt x="32305" y="26544"/>
                  </a:cubicBezTo>
                  <a:lnTo>
                    <a:pt x="32321" y="26497"/>
                  </a:lnTo>
                  <a:cubicBezTo>
                    <a:pt x="32680" y="25578"/>
                    <a:pt x="32956" y="24623"/>
                    <a:pt x="33143" y="23663"/>
                  </a:cubicBezTo>
                  <a:cubicBezTo>
                    <a:pt x="33150" y="23620"/>
                    <a:pt x="33160" y="23576"/>
                    <a:pt x="33167" y="23533"/>
                  </a:cubicBezTo>
                  <a:cubicBezTo>
                    <a:pt x="33180" y="23455"/>
                    <a:pt x="33193" y="23378"/>
                    <a:pt x="33207" y="23304"/>
                  </a:cubicBezTo>
                  <a:cubicBezTo>
                    <a:pt x="33354" y="23117"/>
                    <a:pt x="33439" y="22878"/>
                    <a:pt x="33439" y="22624"/>
                  </a:cubicBezTo>
                  <a:cubicBezTo>
                    <a:pt x="33439" y="22479"/>
                    <a:pt x="33408" y="22338"/>
                    <a:pt x="33358" y="22211"/>
                  </a:cubicBezTo>
                  <a:cubicBezTo>
                    <a:pt x="33422" y="21614"/>
                    <a:pt x="33455" y="21021"/>
                    <a:pt x="33455" y="20437"/>
                  </a:cubicBezTo>
                  <a:cubicBezTo>
                    <a:pt x="33455" y="20004"/>
                    <a:pt x="33435" y="19569"/>
                    <a:pt x="33402" y="19143"/>
                  </a:cubicBezTo>
                  <a:cubicBezTo>
                    <a:pt x="33402" y="19103"/>
                    <a:pt x="33398" y="19066"/>
                    <a:pt x="33394" y="19026"/>
                  </a:cubicBezTo>
                  <a:cubicBezTo>
                    <a:pt x="33341" y="18408"/>
                    <a:pt x="33257" y="17785"/>
                    <a:pt x="33133" y="17164"/>
                  </a:cubicBezTo>
                  <a:cubicBezTo>
                    <a:pt x="33103" y="17010"/>
                    <a:pt x="33069" y="16856"/>
                    <a:pt x="33036" y="16701"/>
                  </a:cubicBezTo>
                  <a:cubicBezTo>
                    <a:pt x="32838" y="15850"/>
                    <a:pt x="32580" y="15014"/>
                    <a:pt x="32261" y="14220"/>
                  </a:cubicBezTo>
                  <a:lnTo>
                    <a:pt x="32218" y="14113"/>
                  </a:lnTo>
                  <a:cubicBezTo>
                    <a:pt x="32094" y="13807"/>
                    <a:pt x="31956" y="13502"/>
                    <a:pt x="31812" y="13200"/>
                  </a:cubicBezTo>
                  <a:cubicBezTo>
                    <a:pt x="35024" y="12745"/>
                    <a:pt x="37506" y="9974"/>
                    <a:pt x="37506" y="6634"/>
                  </a:cubicBezTo>
                  <a:cubicBezTo>
                    <a:pt x="37506" y="2978"/>
                    <a:pt x="34528" y="1"/>
                    <a:pt x="3087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267107" y="1068472"/>
              <a:ext cx="1378167" cy="1378202"/>
            </a:xfrm>
            <a:custGeom>
              <a:avLst/>
              <a:gdLst/>
              <a:ahLst/>
              <a:cxnLst/>
              <a:rect l="l" t="t" r="r" b="b"/>
              <a:pathLst>
                <a:path w="31465" h="31464" extrusionOk="0">
                  <a:moveTo>
                    <a:pt x="15732" y="1"/>
                  </a:moveTo>
                  <a:cubicBezTo>
                    <a:pt x="15370" y="1"/>
                    <a:pt x="15008" y="11"/>
                    <a:pt x="14649" y="38"/>
                  </a:cubicBezTo>
                  <a:cubicBezTo>
                    <a:pt x="14556" y="41"/>
                    <a:pt x="14458" y="51"/>
                    <a:pt x="14361" y="58"/>
                  </a:cubicBezTo>
                  <a:cubicBezTo>
                    <a:pt x="14355" y="58"/>
                    <a:pt x="14351" y="61"/>
                    <a:pt x="14344" y="61"/>
                  </a:cubicBezTo>
                  <a:cubicBezTo>
                    <a:pt x="14330" y="61"/>
                    <a:pt x="14318" y="61"/>
                    <a:pt x="14304" y="64"/>
                  </a:cubicBezTo>
                  <a:cubicBezTo>
                    <a:pt x="14062" y="84"/>
                    <a:pt x="13821" y="112"/>
                    <a:pt x="13583" y="145"/>
                  </a:cubicBezTo>
                  <a:cubicBezTo>
                    <a:pt x="13559" y="148"/>
                    <a:pt x="13539" y="152"/>
                    <a:pt x="13519" y="155"/>
                  </a:cubicBezTo>
                  <a:lnTo>
                    <a:pt x="13505" y="155"/>
                  </a:lnTo>
                  <a:cubicBezTo>
                    <a:pt x="13496" y="158"/>
                    <a:pt x="13485" y="158"/>
                    <a:pt x="13479" y="158"/>
                  </a:cubicBezTo>
                  <a:cubicBezTo>
                    <a:pt x="12177" y="346"/>
                    <a:pt x="10934" y="691"/>
                    <a:pt x="9760" y="1174"/>
                  </a:cubicBezTo>
                  <a:cubicBezTo>
                    <a:pt x="9743" y="1178"/>
                    <a:pt x="9730" y="1185"/>
                    <a:pt x="9716" y="1191"/>
                  </a:cubicBezTo>
                  <a:lnTo>
                    <a:pt x="9713" y="1194"/>
                  </a:lnTo>
                  <a:lnTo>
                    <a:pt x="9710" y="1194"/>
                  </a:lnTo>
                  <a:cubicBezTo>
                    <a:pt x="9622" y="1228"/>
                    <a:pt x="9538" y="1265"/>
                    <a:pt x="9451" y="1305"/>
                  </a:cubicBezTo>
                  <a:cubicBezTo>
                    <a:pt x="9284" y="1379"/>
                    <a:pt x="9116" y="1453"/>
                    <a:pt x="8948" y="1533"/>
                  </a:cubicBezTo>
                  <a:cubicBezTo>
                    <a:pt x="8905" y="1553"/>
                    <a:pt x="8861" y="1573"/>
                    <a:pt x="8817" y="1597"/>
                  </a:cubicBezTo>
                  <a:cubicBezTo>
                    <a:pt x="8784" y="1614"/>
                    <a:pt x="8754" y="1631"/>
                    <a:pt x="8721" y="1647"/>
                  </a:cubicBezTo>
                  <a:cubicBezTo>
                    <a:pt x="8707" y="1654"/>
                    <a:pt x="8693" y="1661"/>
                    <a:pt x="8680" y="1668"/>
                  </a:cubicBezTo>
                  <a:cubicBezTo>
                    <a:pt x="8086" y="1963"/>
                    <a:pt x="7517" y="2298"/>
                    <a:pt x="6970" y="2663"/>
                  </a:cubicBezTo>
                  <a:cubicBezTo>
                    <a:pt x="6956" y="2674"/>
                    <a:pt x="6940" y="2683"/>
                    <a:pt x="6926" y="2694"/>
                  </a:cubicBezTo>
                  <a:cubicBezTo>
                    <a:pt x="6879" y="2728"/>
                    <a:pt x="6832" y="2754"/>
                    <a:pt x="6789" y="2788"/>
                  </a:cubicBezTo>
                  <a:cubicBezTo>
                    <a:pt x="6735" y="2824"/>
                    <a:pt x="6681" y="2864"/>
                    <a:pt x="6628" y="2901"/>
                  </a:cubicBezTo>
                  <a:cubicBezTo>
                    <a:pt x="6081" y="3291"/>
                    <a:pt x="5558" y="3709"/>
                    <a:pt x="5065" y="4166"/>
                  </a:cubicBezTo>
                  <a:cubicBezTo>
                    <a:pt x="5051" y="4183"/>
                    <a:pt x="5034" y="4196"/>
                    <a:pt x="5018" y="4212"/>
                  </a:cubicBezTo>
                  <a:cubicBezTo>
                    <a:pt x="4974" y="4253"/>
                    <a:pt x="4931" y="4293"/>
                    <a:pt x="4890" y="4333"/>
                  </a:cubicBezTo>
                  <a:cubicBezTo>
                    <a:pt x="4873" y="4347"/>
                    <a:pt x="4857" y="4364"/>
                    <a:pt x="4840" y="4381"/>
                  </a:cubicBezTo>
                  <a:cubicBezTo>
                    <a:pt x="3653" y="5517"/>
                    <a:pt x="2644" y="6842"/>
                    <a:pt x="1859" y="8304"/>
                  </a:cubicBezTo>
                  <a:cubicBezTo>
                    <a:pt x="1835" y="8348"/>
                    <a:pt x="1812" y="8394"/>
                    <a:pt x="1788" y="8442"/>
                  </a:cubicBezTo>
                  <a:cubicBezTo>
                    <a:pt x="1705" y="8603"/>
                    <a:pt x="1624" y="8764"/>
                    <a:pt x="1547" y="8928"/>
                  </a:cubicBezTo>
                  <a:cubicBezTo>
                    <a:pt x="1517" y="8985"/>
                    <a:pt x="1490" y="9042"/>
                    <a:pt x="1467" y="9099"/>
                  </a:cubicBezTo>
                  <a:cubicBezTo>
                    <a:pt x="1131" y="9806"/>
                    <a:pt x="853" y="10544"/>
                    <a:pt x="632" y="11309"/>
                  </a:cubicBezTo>
                  <a:cubicBezTo>
                    <a:pt x="497" y="11765"/>
                    <a:pt x="383" y="12234"/>
                    <a:pt x="290" y="12708"/>
                  </a:cubicBezTo>
                  <a:cubicBezTo>
                    <a:pt x="256" y="12889"/>
                    <a:pt x="222" y="13070"/>
                    <a:pt x="196" y="13254"/>
                  </a:cubicBezTo>
                  <a:cubicBezTo>
                    <a:pt x="185" y="13311"/>
                    <a:pt x="176" y="13368"/>
                    <a:pt x="169" y="13425"/>
                  </a:cubicBezTo>
                  <a:cubicBezTo>
                    <a:pt x="64" y="14123"/>
                    <a:pt x="8" y="14833"/>
                    <a:pt x="1" y="15558"/>
                  </a:cubicBezTo>
                  <a:lnTo>
                    <a:pt x="1" y="15621"/>
                  </a:lnTo>
                  <a:lnTo>
                    <a:pt x="1" y="15732"/>
                  </a:lnTo>
                  <a:cubicBezTo>
                    <a:pt x="1" y="16470"/>
                    <a:pt x="52" y="17198"/>
                    <a:pt x="149" y="17909"/>
                  </a:cubicBezTo>
                  <a:cubicBezTo>
                    <a:pt x="152" y="17929"/>
                    <a:pt x="152" y="17946"/>
                    <a:pt x="155" y="17963"/>
                  </a:cubicBezTo>
                  <a:cubicBezTo>
                    <a:pt x="303" y="18998"/>
                    <a:pt x="551" y="20004"/>
                    <a:pt x="889" y="20964"/>
                  </a:cubicBezTo>
                  <a:cubicBezTo>
                    <a:pt x="900" y="20990"/>
                    <a:pt x="906" y="21014"/>
                    <a:pt x="917" y="21038"/>
                  </a:cubicBezTo>
                  <a:cubicBezTo>
                    <a:pt x="1185" y="21789"/>
                    <a:pt x="1507" y="22510"/>
                    <a:pt x="1883" y="23201"/>
                  </a:cubicBezTo>
                  <a:cubicBezTo>
                    <a:pt x="1889" y="23214"/>
                    <a:pt x="1896" y="23227"/>
                    <a:pt x="1903" y="23238"/>
                  </a:cubicBezTo>
                  <a:cubicBezTo>
                    <a:pt x="2061" y="23526"/>
                    <a:pt x="2225" y="23807"/>
                    <a:pt x="2399" y="24083"/>
                  </a:cubicBezTo>
                  <a:cubicBezTo>
                    <a:pt x="2412" y="24103"/>
                    <a:pt x="2423" y="24123"/>
                    <a:pt x="2436" y="24143"/>
                  </a:cubicBezTo>
                  <a:cubicBezTo>
                    <a:pt x="2533" y="24301"/>
                    <a:pt x="2637" y="24451"/>
                    <a:pt x="2741" y="24606"/>
                  </a:cubicBezTo>
                  <a:cubicBezTo>
                    <a:pt x="2748" y="24615"/>
                    <a:pt x="2754" y="24629"/>
                    <a:pt x="2765" y="24640"/>
                  </a:cubicBezTo>
                  <a:cubicBezTo>
                    <a:pt x="3422" y="25601"/>
                    <a:pt x="4186" y="26483"/>
                    <a:pt x="5042" y="27271"/>
                  </a:cubicBezTo>
                  <a:cubicBezTo>
                    <a:pt x="5055" y="27285"/>
                    <a:pt x="5068" y="27299"/>
                    <a:pt x="5082" y="27308"/>
                  </a:cubicBezTo>
                  <a:cubicBezTo>
                    <a:pt x="5313" y="27523"/>
                    <a:pt x="5554" y="27731"/>
                    <a:pt x="5799" y="27932"/>
                  </a:cubicBezTo>
                  <a:cubicBezTo>
                    <a:pt x="5809" y="27943"/>
                    <a:pt x="5819" y="27949"/>
                    <a:pt x="5830" y="27956"/>
                  </a:cubicBezTo>
                  <a:cubicBezTo>
                    <a:pt x="6292" y="28335"/>
                    <a:pt x="6782" y="28684"/>
                    <a:pt x="7288" y="29009"/>
                  </a:cubicBezTo>
                  <a:cubicBezTo>
                    <a:pt x="7298" y="29016"/>
                    <a:pt x="7312" y="29026"/>
                    <a:pt x="7325" y="29032"/>
                  </a:cubicBezTo>
                  <a:cubicBezTo>
                    <a:pt x="7661" y="29243"/>
                    <a:pt x="8003" y="29445"/>
                    <a:pt x="8354" y="29630"/>
                  </a:cubicBezTo>
                  <a:cubicBezTo>
                    <a:pt x="8365" y="29636"/>
                    <a:pt x="8379" y="29643"/>
                    <a:pt x="8391" y="29650"/>
                  </a:cubicBezTo>
                  <a:cubicBezTo>
                    <a:pt x="8499" y="29706"/>
                    <a:pt x="8610" y="29763"/>
                    <a:pt x="8721" y="29817"/>
                  </a:cubicBezTo>
                  <a:cubicBezTo>
                    <a:pt x="8734" y="29824"/>
                    <a:pt x="8747" y="29831"/>
                    <a:pt x="8761" y="29837"/>
                  </a:cubicBezTo>
                  <a:cubicBezTo>
                    <a:pt x="9733" y="30320"/>
                    <a:pt x="10763" y="30706"/>
                    <a:pt x="11835" y="30978"/>
                  </a:cubicBezTo>
                  <a:cubicBezTo>
                    <a:pt x="11852" y="30984"/>
                    <a:pt x="11866" y="30987"/>
                    <a:pt x="11883" y="30991"/>
                  </a:cubicBezTo>
                  <a:cubicBezTo>
                    <a:pt x="12439" y="31132"/>
                    <a:pt x="13013" y="31243"/>
                    <a:pt x="13593" y="31320"/>
                  </a:cubicBezTo>
                  <a:cubicBezTo>
                    <a:pt x="13606" y="31323"/>
                    <a:pt x="13620" y="31323"/>
                    <a:pt x="13633" y="31326"/>
                  </a:cubicBezTo>
                  <a:cubicBezTo>
                    <a:pt x="14321" y="31416"/>
                    <a:pt x="15019" y="31464"/>
                    <a:pt x="15732" y="31464"/>
                  </a:cubicBezTo>
                  <a:cubicBezTo>
                    <a:pt x="15860" y="31464"/>
                    <a:pt x="15988" y="31464"/>
                    <a:pt x="16115" y="31461"/>
                  </a:cubicBezTo>
                  <a:cubicBezTo>
                    <a:pt x="16128" y="31461"/>
                    <a:pt x="16141" y="31461"/>
                    <a:pt x="16158" y="31457"/>
                  </a:cubicBezTo>
                  <a:cubicBezTo>
                    <a:pt x="16202" y="31457"/>
                    <a:pt x="16246" y="31457"/>
                    <a:pt x="16286" y="31453"/>
                  </a:cubicBezTo>
                  <a:lnTo>
                    <a:pt x="16330" y="31453"/>
                  </a:lnTo>
                  <a:cubicBezTo>
                    <a:pt x="16644" y="31441"/>
                    <a:pt x="16953" y="31420"/>
                    <a:pt x="17265" y="31390"/>
                  </a:cubicBezTo>
                  <a:cubicBezTo>
                    <a:pt x="17279" y="31390"/>
                    <a:pt x="17292" y="31390"/>
                    <a:pt x="17308" y="31387"/>
                  </a:cubicBezTo>
                  <a:cubicBezTo>
                    <a:pt x="17630" y="31353"/>
                    <a:pt x="17956" y="31313"/>
                    <a:pt x="18274" y="31259"/>
                  </a:cubicBezTo>
                  <a:cubicBezTo>
                    <a:pt x="18331" y="31252"/>
                    <a:pt x="18388" y="31243"/>
                    <a:pt x="18442" y="31232"/>
                  </a:cubicBezTo>
                  <a:cubicBezTo>
                    <a:pt x="19257" y="31091"/>
                    <a:pt x="20052" y="30887"/>
                    <a:pt x="20817" y="30622"/>
                  </a:cubicBezTo>
                  <a:cubicBezTo>
                    <a:pt x="20874" y="30605"/>
                    <a:pt x="20927" y="30585"/>
                    <a:pt x="20981" y="30565"/>
                  </a:cubicBezTo>
                  <a:cubicBezTo>
                    <a:pt x="21185" y="30495"/>
                    <a:pt x="21390" y="30418"/>
                    <a:pt x="21588" y="30337"/>
                  </a:cubicBezTo>
                  <a:cubicBezTo>
                    <a:pt x="21601" y="30330"/>
                    <a:pt x="21614" y="30327"/>
                    <a:pt x="21628" y="30320"/>
                  </a:cubicBezTo>
                  <a:cubicBezTo>
                    <a:pt x="22088" y="30136"/>
                    <a:pt x="22537" y="29927"/>
                    <a:pt x="22973" y="29703"/>
                  </a:cubicBezTo>
                  <a:cubicBezTo>
                    <a:pt x="22999" y="29690"/>
                    <a:pt x="23027" y="29673"/>
                    <a:pt x="23053" y="29659"/>
                  </a:cubicBezTo>
                  <a:cubicBezTo>
                    <a:pt x="23362" y="29495"/>
                    <a:pt x="23663" y="29324"/>
                    <a:pt x="23962" y="29140"/>
                  </a:cubicBezTo>
                  <a:cubicBezTo>
                    <a:pt x="23976" y="29133"/>
                    <a:pt x="23989" y="29123"/>
                    <a:pt x="24006" y="29113"/>
                  </a:cubicBezTo>
                  <a:cubicBezTo>
                    <a:pt x="24187" y="29002"/>
                    <a:pt x="24371" y="28885"/>
                    <a:pt x="24549" y="28760"/>
                  </a:cubicBezTo>
                  <a:cubicBezTo>
                    <a:pt x="24562" y="28754"/>
                    <a:pt x="24576" y="28744"/>
                    <a:pt x="24586" y="28734"/>
                  </a:cubicBezTo>
                  <a:cubicBezTo>
                    <a:pt x="24968" y="28475"/>
                    <a:pt x="25337" y="28201"/>
                    <a:pt x="25693" y="27909"/>
                  </a:cubicBezTo>
                  <a:cubicBezTo>
                    <a:pt x="25739" y="27869"/>
                    <a:pt x="25787" y="27835"/>
                    <a:pt x="25830" y="27795"/>
                  </a:cubicBezTo>
                  <a:cubicBezTo>
                    <a:pt x="26031" y="27627"/>
                    <a:pt x="26226" y="27453"/>
                    <a:pt x="26420" y="27275"/>
                  </a:cubicBezTo>
                  <a:cubicBezTo>
                    <a:pt x="26437" y="27262"/>
                    <a:pt x="26451" y="27248"/>
                    <a:pt x="26468" y="27231"/>
                  </a:cubicBezTo>
                  <a:cubicBezTo>
                    <a:pt x="26712" y="27003"/>
                    <a:pt x="26946" y="26765"/>
                    <a:pt x="27175" y="26524"/>
                  </a:cubicBezTo>
                  <a:cubicBezTo>
                    <a:pt x="27228" y="26471"/>
                    <a:pt x="27282" y="26413"/>
                    <a:pt x="27329" y="26360"/>
                  </a:cubicBezTo>
                  <a:cubicBezTo>
                    <a:pt x="28449" y="25139"/>
                    <a:pt x="29375" y="23747"/>
                    <a:pt x="30069" y="22218"/>
                  </a:cubicBezTo>
                  <a:cubicBezTo>
                    <a:pt x="30082" y="22191"/>
                    <a:pt x="30096" y="22161"/>
                    <a:pt x="30110" y="22131"/>
                  </a:cubicBezTo>
                  <a:cubicBezTo>
                    <a:pt x="30183" y="21963"/>
                    <a:pt x="30257" y="21792"/>
                    <a:pt x="30324" y="21617"/>
                  </a:cubicBezTo>
                  <a:cubicBezTo>
                    <a:pt x="30351" y="21557"/>
                    <a:pt x="30374" y="21497"/>
                    <a:pt x="30401" y="21433"/>
                  </a:cubicBezTo>
                  <a:cubicBezTo>
                    <a:pt x="30733" y="20578"/>
                    <a:pt x="30995" y="19683"/>
                    <a:pt x="31172" y="18760"/>
                  </a:cubicBezTo>
                  <a:cubicBezTo>
                    <a:pt x="31182" y="18720"/>
                    <a:pt x="31189" y="18684"/>
                    <a:pt x="31196" y="18643"/>
                  </a:cubicBezTo>
                  <a:cubicBezTo>
                    <a:pt x="31373" y="17701"/>
                    <a:pt x="31464" y="16728"/>
                    <a:pt x="31464" y="15732"/>
                  </a:cubicBezTo>
                  <a:cubicBezTo>
                    <a:pt x="31464" y="15313"/>
                    <a:pt x="31447" y="14901"/>
                    <a:pt x="31413" y="14488"/>
                  </a:cubicBezTo>
                  <a:cubicBezTo>
                    <a:pt x="31413" y="14471"/>
                    <a:pt x="31413" y="14451"/>
                    <a:pt x="31410" y="14434"/>
                  </a:cubicBezTo>
                  <a:cubicBezTo>
                    <a:pt x="31363" y="13830"/>
                    <a:pt x="31280" y="13237"/>
                    <a:pt x="31165" y="12657"/>
                  </a:cubicBezTo>
                  <a:cubicBezTo>
                    <a:pt x="31136" y="12510"/>
                    <a:pt x="31105" y="12362"/>
                    <a:pt x="31071" y="12218"/>
                  </a:cubicBezTo>
                  <a:cubicBezTo>
                    <a:pt x="30887" y="11413"/>
                    <a:pt x="30642" y="10635"/>
                    <a:pt x="30341" y="9883"/>
                  </a:cubicBezTo>
                  <a:cubicBezTo>
                    <a:pt x="30327" y="9850"/>
                    <a:pt x="30314" y="9817"/>
                    <a:pt x="30300" y="9783"/>
                  </a:cubicBezTo>
                  <a:cubicBezTo>
                    <a:pt x="29938" y="8898"/>
                    <a:pt x="29499" y="8052"/>
                    <a:pt x="28989" y="7255"/>
                  </a:cubicBezTo>
                  <a:cubicBezTo>
                    <a:pt x="28979" y="7241"/>
                    <a:pt x="28969" y="7227"/>
                    <a:pt x="28959" y="7215"/>
                  </a:cubicBezTo>
                  <a:cubicBezTo>
                    <a:pt x="28959" y="7211"/>
                    <a:pt x="28955" y="7207"/>
                    <a:pt x="28955" y="7204"/>
                  </a:cubicBezTo>
                  <a:cubicBezTo>
                    <a:pt x="28949" y="7194"/>
                    <a:pt x="28942" y="7184"/>
                    <a:pt x="28935" y="7178"/>
                  </a:cubicBezTo>
                  <a:cubicBezTo>
                    <a:pt x="28429" y="6393"/>
                    <a:pt x="27852" y="5658"/>
                    <a:pt x="27215" y="4981"/>
                  </a:cubicBezTo>
                  <a:cubicBezTo>
                    <a:pt x="27208" y="4971"/>
                    <a:pt x="27198" y="4961"/>
                    <a:pt x="27188" y="4951"/>
                  </a:cubicBezTo>
                  <a:cubicBezTo>
                    <a:pt x="26695" y="4424"/>
                    <a:pt x="26166" y="3938"/>
                    <a:pt x="25606" y="3485"/>
                  </a:cubicBezTo>
                  <a:cubicBezTo>
                    <a:pt x="25595" y="3475"/>
                    <a:pt x="25585" y="3465"/>
                    <a:pt x="25575" y="3458"/>
                  </a:cubicBezTo>
                  <a:cubicBezTo>
                    <a:pt x="25341" y="3271"/>
                    <a:pt x="25099" y="3086"/>
                    <a:pt x="24851" y="2912"/>
                  </a:cubicBezTo>
                  <a:cubicBezTo>
                    <a:pt x="24841" y="2901"/>
                    <a:pt x="24831" y="2895"/>
                    <a:pt x="24818" y="2889"/>
                  </a:cubicBezTo>
                  <a:cubicBezTo>
                    <a:pt x="24596" y="2731"/>
                    <a:pt x="24375" y="2579"/>
                    <a:pt x="24143" y="2435"/>
                  </a:cubicBezTo>
                  <a:cubicBezTo>
                    <a:pt x="24096" y="2406"/>
                    <a:pt x="24049" y="2375"/>
                    <a:pt x="24002" y="2348"/>
                  </a:cubicBezTo>
                  <a:cubicBezTo>
                    <a:pt x="23936" y="2305"/>
                    <a:pt x="23868" y="2265"/>
                    <a:pt x="23798" y="2225"/>
                  </a:cubicBezTo>
                  <a:cubicBezTo>
                    <a:pt x="23784" y="2214"/>
                    <a:pt x="23767" y="2204"/>
                    <a:pt x="23754" y="2197"/>
                  </a:cubicBezTo>
                  <a:cubicBezTo>
                    <a:pt x="23526" y="2060"/>
                    <a:pt x="23292" y="1932"/>
                    <a:pt x="23057" y="1805"/>
                  </a:cubicBezTo>
                  <a:cubicBezTo>
                    <a:pt x="23040" y="1798"/>
                    <a:pt x="23027" y="1791"/>
                    <a:pt x="23013" y="1782"/>
                  </a:cubicBezTo>
                  <a:cubicBezTo>
                    <a:pt x="22443" y="1483"/>
                    <a:pt x="21849" y="1222"/>
                    <a:pt x="21242" y="993"/>
                  </a:cubicBezTo>
                  <a:cubicBezTo>
                    <a:pt x="21189" y="973"/>
                    <a:pt x="21139" y="953"/>
                    <a:pt x="21085" y="937"/>
                  </a:cubicBezTo>
                  <a:cubicBezTo>
                    <a:pt x="21051" y="923"/>
                    <a:pt x="21021" y="909"/>
                    <a:pt x="20987" y="900"/>
                  </a:cubicBezTo>
                  <a:cubicBezTo>
                    <a:pt x="20974" y="892"/>
                    <a:pt x="20961" y="889"/>
                    <a:pt x="20947" y="886"/>
                  </a:cubicBezTo>
                  <a:cubicBezTo>
                    <a:pt x="20880" y="859"/>
                    <a:pt x="20809" y="836"/>
                    <a:pt x="20739" y="816"/>
                  </a:cubicBezTo>
                  <a:cubicBezTo>
                    <a:pt x="20726" y="809"/>
                    <a:pt x="20713" y="802"/>
                    <a:pt x="20696" y="799"/>
                  </a:cubicBezTo>
                  <a:cubicBezTo>
                    <a:pt x="19968" y="558"/>
                    <a:pt x="19220" y="366"/>
                    <a:pt x="18449" y="236"/>
                  </a:cubicBezTo>
                  <a:cubicBezTo>
                    <a:pt x="18435" y="232"/>
                    <a:pt x="18422" y="228"/>
                    <a:pt x="18409" y="225"/>
                  </a:cubicBezTo>
                  <a:cubicBezTo>
                    <a:pt x="18342" y="216"/>
                    <a:pt x="18281" y="205"/>
                    <a:pt x="18214" y="195"/>
                  </a:cubicBezTo>
                  <a:cubicBezTo>
                    <a:pt x="18147" y="182"/>
                    <a:pt x="18077" y="172"/>
                    <a:pt x="18009" y="162"/>
                  </a:cubicBezTo>
                  <a:cubicBezTo>
                    <a:pt x="17409" y="75"/>
                    <a:pt x="16799" y="21"/>
                    <a:pt x="16178" y="7"/>
                  </a:cubicBezTo>
                  <a:cubicBezTo>
                    <a:pt x="16165" y="7"/>
                    <a:pt x="16152" y="4"/>
                    <a:pt x="16138" y="4"/>
                  </a:cubicBezTo>
                  <a:cubicBezTo>
                    <a:pt x="16001" y="1"/>
                    <a:pt x="15867" y="1"/>
                    <a:pt x="15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557421" y="1075524"/>
              <a:ext cx="507467" cy="142227"/>
            </a:xfrm>
            <a:custGeom>
              <a:avLst/>
              <a:gdLst/>
              <a:ahLst/>
              <a:cxnLst/>
              <a:rect l="l" t="t" r="r" b="b"/>
              <a:pathLst>
                <a:path w="11586" h="3247" extrusionOk="0">
                  <a:moveTo>
                    <a:pt x="11381" y="1"/>
                  </a:moveTo>
                  <a:cubicBezTo>
                    <a:pt x="10878" y="494"/>
                    <a:pt x="10318" y="937"/>
                    <a:pt x="9708" y="1315"/>
                  </a:cubicBezTo>
                  <a:cubicBezTo>
                    <a:pt x="7874" y="2455"/>
                    <a:pt x="5614" y="3066"/>
                    <a:pt x="3166" y="3079"/>
                  </a:cubicBezTo>
                  <a:cubicBezTo>
                    <a:pt x="3140" y="3079"/>
                    <a:pt x="3114" y="3079"/>
                    <a:pt x="3088" y="3079"/>
                  </a:cubicBezTo>
                  <a:cubicBezTo>
                    <a:pt x="1917" y="3079"/>
                    <a:pt x="971" y="2935"/>
                    <a:pt x="161" y="2627"/>
                  </a:cubicBezTo>
                  <a:cubicBezTo>
                    <a:pt x="107" y="2663"/>
                    <a:pt x="53" y="2703"/>
                    <a:pt x="0" y="2740"/>
                  </a:cubicBezTo>
                  <a:cubicBezTo>
                    <a:pt x="852" y="3082"/>
                    <a:pt x="1847" y="3247"/>
                    <a:pt x="3088" y="3247"/>
                  </a:cubicBezTo>
                  <a:lnTo>
                    <a:pt x="3169" y="3247"/>
                  </a:lnTo>
                  <a:cubicBezTo>
                    <a:pt x="5647" y="3234"/>
                    <a:pt x="7937" y="2613"/>
                    <a:pt x="9795" y="1456"/>
                  </a:cubicBezTo>
                  <a:cubicBezTo>
                    <a:pt x="10453" y="1047"/>
                    <a:pt x="11056" y="567"/>
                    <a:pt x="11586" y="34"/>
                  </a:cubicBezTo>
                  <a:cubicBezTo>
                    <a:pt x="11519" y="21"/>
                    <a:pt x="11449" y="11"/>
                    <a:pt x="11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681072" y="1070092"/>
              <a:ext cx="227716" cy="62900"/>
            </a:xfrm>
            <a:custGeom>
              <a:avLst/>
              <a:gdLst/>
              <a:ahLst/>
              <a:cxnLst/>
              <a:rect l="l" t="t" r="r" b="b"/>
              <a:pathLst>
                <a:path w="5199" h="1436" extrusionOk="0">
                  <a:moveTo>
                    <a:pt x="5198" y="1"/>
                  </a:moveTo>
                  <a:lnTo>
                    <a:pt x="5198" y="1"/>
                  </a:lnTo>
                  <a:cubicBezTo>
                    <a:pt x="5105" y="4"/>
                    <a:pt x="5007" y="14"/>
                    <a:pt x="4910" y="21"/>
                  </a:cubicBezTo>
                  <a:cubicBezTo>
                    <a:pt x="3958" y="775"/>
                    <a:pt x="2757" y="1225"/>
                    <a:pt x="1550" y="1265"/>
                  </a:cubicBezTo>
                  <a:cubicBezTo>
                    <a:pt x="1485" y="1268"/>
                    <a:pt x="1421" y="1269"/>
                    <a:pt x="1356" y="1269"/>
                  </a:cubicBezTo>
                  <a:cubicBezTo>
                    <a:pt x="991" y="1269"/>
                    <a:pt x="624" y="1229"/>
                    <a:pt x="262" y="1157"/>
                  </a:cubicBezTo>
                  <a:lnTo>
                    <a:pt x="259" y="1157"/>
                  </a:lnTo>
                  <a:cubicBezTo>
                    <a:pt x="171" y="1191"/>
                    <a:pt x="87" y="1228"/>
                    <a:pt x="0" y="1268"/>
                  </a:cubicBezTo>
                  <a:cubicBezTo>
                    <a:pt x="450" y="1379"/>
                    <a:pt x="912" y="1436"/>
                    <a:pt x="1372" y="1436"/>
                  </a:cubicBezTo>
                  <a:cubicBezTo>
                    <a:pt x="1435" y="1436"/>
                    <a:pt x="1496" y="1433"/>
                    <a:pt x="1556" y="1433"/>
                  </a:cubicBezTo>
                  <a:cubicBezTo>
                    <a:pt x="2881" y="1386"/>
                    <a:pt x="4192" y="863"/>
                    <a:pt x="5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1148036" y="1109470"/>
              <a:ext cx="485041" cy="1181485"/>
            </a:xfrm>
            <a:custGeom>
              <a:avLst/>
              <a:gdLst/>
              <a:ahLst/>
              <a:cxnLst/>
              <a:rect l="l" t="t" r="r" b="b"/>
              <a:pathLst>
                <a:path w="11074" h="26973" extrusionOk="0">
                  <a:moveTo>
                    <a:pt x="973" y="1"/>
                  </a:moveTo>
                  <a:cubicBezTo>
                    <a:pt x="590" y="942"/>
                    <a:pt x="262" y="2029"/>
                    <a:pt x="165" y="3163"/>
                  </a:cubicBezTo>
                  <a:cubicBezTo>
                    <a:pt x="0" y="5101"/>
                    <a:pt x="564" y="6902"/>
                    <a:pt x="1711" y="8093"/>
                  </a:cubicBezTo>
                  <a:cubicBezTo>
                    <a:pt x="2727" y="9156"/>
                    <a:pt x="4135" y="9695"/>
                    <a:pt x="5494" y="10215"/>
                  </a:cubicBezTo>
                  <a:cubicBezTo>
                    <a:pt x="6094" y="10444"/>
                    <a:pt x="6711" y="10681"/>
                    <a:pt x="7288" y="10956"/>
                  </a:cubicBezTo>
                  <a:cubicBezTo>
                    <a:pt x="9159" y="11859"/>
                    <a:pt x="10376" y="13227"/>
                    <a:pt x="10628" y="14713"/>
                  </a:cubicBezTo>
                  <a:cubicBezTo>
                    <a:pt x="10903" y="16309"/>
                    <a:pt x="10071" y="17858"/>
                    <a:pt x="9323" y="18874"/>
                  </a:cubicBezTo>
                  <a:cubicBezTo>
                    <a:pt x="8924" y="19421"/>
                    <a:pt x="8472" y="19941"/>
                    <a:pt x="8032" y="20444"/>
                  </a:cubicBezTo>
                  <a:cubicBezTo>
                    <a:pt x="7489" y="21068"/>
                    <a:pt x="6929" y="21712"/>
                    <a:pt x="6459" y="22416"/>
                  </a:cubicBezTo>
                  <a:cubicBezTo>
                    <a:pt x="5873" y="23294"/>
                    <a:pt x="4970" y="25035"/>
                    <a:pt x="5517" y="26785"/>
                  </a:cubicBezTo>
                  <a:cubicBezTo>
                    <a:pt x="5537" y="26849"/>
                    <a:pt x="5557" y="26913"/>
                    <a:pt x="5581" y="26973"/>
                  </a:cubicBezTo>
                  <a:cubicBezTo>
                    <a:pt x="5627" y="26933"/>
                    <a:pt x="5675" y="26899"/>
                    <a:pt x="5718" y="26859"/>
                  </a:cubicBezTo>
                  <a:cubicBezTo>
                    <a:pt x="5701" y="26818"/>
                    <a:pt x="5688" y="26778"/>
                    <a:pt x="5675" y="26735"/>
                  </a:cubicBezTo>
                  <a:cubicBezTo>
                    <a:pt x="5148" y="25052"/>
                    <a:pt x="6026" y="23365"/>
                    <a:pt x="6600" y="22506"/>
                  </a:cubicBezTo>
                  <a:cubicBezTo>
                    <a:pt x="7060" y="21812"/>
                    <a:pt x="7619" y="21172"/>
                    <a:pt x="8159" y="20551"/>
                  </a:cubicBezTo>
                  <a:cubicBezTo>
                    <a:pt x="8599" y="20048"/>
                    <a:pt x="9055" y="19525"/>
                    <a:pt x="9457" y="18975"/>
                  </a:cubicBezTo>
                  <a:cubicBezTo>
                    <a:pt x="10222" y="17929"/>
                    <a:pt x="11074" y="16339"/>
                    <a:pt x="10792" y="14685"/>
                  </a:cubicBezTo>
                  <a:cubicBezTo>
                    <a:pt x="10530" y="13146"/>
                    <a:pt x="9280" y="11735"/>
                    <a:pt x="7362" y="10809"/>
                  </a:cubicBezTo>
                  <a:cubicBezTo>
                    <a:pt x="6778" y="10527"/>
                    <a:pt x="6154" y="10289"/>
                    <a:pt x="5554" y="10057"/>
                  </a:cubicBezTo>
                  <a:cubicBezTo>
                    <a:pt x="4209" y="9545"/>
                    <a:pt x="2821" y="9015"/>
                    <a:pt x="1828" y="7978"/>
                  </a:cubicBezTo>
                  <a:cubicBezTo>
                    <a:pt x="718" y="6822"/>
                    <a:pt x="171" y="5071"/>
                    <a:pt x="332" y="3176"/>
                  </a:cubicBezTo>
                  <a:cubicBezTo>
                    <a:pt x="426" y="2060"/>
                    <a:pt x="751" y="990"/>
                    <a:pt x="1130" y="57"/>
                  </a:cubicBezTo>
                  <a:cubicBezTo>
                    <a:pt x="1077" y="37"/>
                    <a:pt x="1027" y="17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1265686" y="1171318"/>
              <a:ext cx="366518" cy="451560"/>
            </a:xfrm>
            <a:custGeom>
              <a:avLst/>
              <a:gdLst/>
              <a:ahLst/>
              <a:cxnLst/>
              <a:rect l="l" t="t" r="r" b="b"/>
              <a:pathLst>
                <a:path w="8368" h="10309" extrusionOk="0">
                  <a:moveTo>
                    <a:pt x="1204" y="0"/>
                  </a:moveTo>
                  <a:cubicBezTo>
                    <a:pt x="735" y="829"/>
                    <a:pt x="440" y="1640"/>
                    <a:pt x="305" y="2442"/>
                  </a:cubicBezTo>
                  <a:cubicBezTo>
                    <a:pt x="0" y="4259"/>
                    <a:pt x="624" y="6050"/>
                    <a:pt x="1892" y="6999"/>
                  </a:cubicBezTo>
                  <a:cubicBezTo>
                    <a:pt x="2687" y="7599"/>
                    <a:pt x="3679" y="7845"/>
                    <a:pt x="4635" y="8082"/>
                  </a:cubicBezTo>
                  <a:cubicBezTo>
                    <a:pt x="5567" y="8314"/>
                    <a:pt x="6530" y="8552"/>
                    <a:pt x="7298" y="9119"/>
                  </a:cubicBezTo>
                  <a:cubicBezTo>
                    <a:pt x="7741" y="9441"/>
                    <a:pt x="8086" y="9846"/>
                    <a:pt x="8367" y="10309"/>
                  </a:cubicBezTo>
                  <a:cubicBezTo>
                    <a:pt x="8338" y="10162"/>
                    <a:pt x="8307" y="10014"/>
                    <a:pt x="8273" y="9870"/>
                  </a:cubicBezTo>
                  <a:cubicBezTo>
                    <a:pt x="8029" y="9535"/>
                    <a:pt x="7741" y="9236"/>
                    <a:pt x="7395" y="8984"/>
                  </a:cubicBezTo>
                  <a:cubicBezTo>
                    <a:pt x="6600" y="8401"/>
                    <a:pt x="5621" y="8156"/>
                    <a:pt x="4676" y="7921"/>
                  </a:cubicBezTo>
                  <a:cubicBezTo>
                    <a:pt x="3733" y="7687"/>
                    <a:pt x="2760" y="7449"/>
                    <a:pt x="1989" y="6868"/>
                  </a:cubicBezTo>
                  <a:cubicBezTo>
                    <a:pt x="772" y="5956"/>
                    <a:pt x="175" y="4226"/>
                    <a:pt x="470" y="2468"/>
                  </a:cubicBezTo>
                  <a:cubicBezTo>
                    <a:pt x="601" y="1687"/>
                    <a:pt x="889" y="899"/>
                    <a:pt x="1345" y="87"/>
                  </a:cubicBezTo>
                  <a:cubicBezTo>
                    <a:pt x="1298" y="58"/>
                    <a:pt x="1251" y="27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1455914" y="2007272"/>
              <a:ext cx="142788" cy="222999"/>
            </a:xfrm>
            <a:custGeom>
              <a:avLst/>
              <a:gdLst/>
              <a:ahLst/>
              <a:cxnLst/>
              <a:rect l="l" t="t" r="r" b="b"/>
              <a:pathLst>
                <a:path w="3260" h="5091" extrusionOk="0">
                  <a:moveTo>
                    <a:pt x="3260" y="0"/>
                  </a:moveTo>
                  <a:lnTo>
                    <a:pt x="3260" y="0"/>
                  </a:lnTo>
                  <a:cubicBezTo>
                    <a:pt x="2969" y="57"/>
                    <a:pt x="2683" y="155"/>
                    <a:pt x="2415" y="299"/>
                  </a:cubicBezTo>
                  <a:cubicBezTo>
                    <a:pt x="1995" y="530"/>
                    <a:pt x="1616" y="879"/>
                    <a:pt x="1221" y="1405"/>
                  </a:cubicBezTo>
                  <a:cubicBezTo>
                    <a:pt x="624" y="2201"/>
                    <a:pt x="228" y="3072"/>
                    <a:pt x="84" y="3920"/>
                  </a:cubicBezTo>
                  <a:cubicBezTo>
                    <a:pt x="17" y="4316"/>
                    <a:pt x="0" y="4708"/>
                    <a:pt x="34" y="5091"/>
                  </a:cubicBezTo>
                  <a:cubicBezTo>
                    <a:pt x="87" y="5038"/>
                    <a:pt x="141" y="4980"/>
                    <a:pt x="188" y="4927"/>
                  </a:cubicBezTo>
                  <a:cubicBezTo>
                    <a:pt x="168" y="4608"/>
                    <a:pt x="188" y="4276"/>
                    <a:pt x="245" y="3947"/>
                  </a:cubicBezTo>
                  <a:cubicBezTo>
                    <a:pt x="389" y="3126"/>
                    <a:pt x="771" y="2281"/>
                    <a:pt x="1355" y="1506"/>
                  </a:cubicBezTo>
                  <a:cubicBezTo>
                    <a:pt x="1734" y="1000"/>
                    <a:pt x="2096" y="664"/>
                    <a:pt x="2495" y="446"/>
                  </a:cubicBezTo>
                  <a:cubicBezTo>
                    <a:pt x="2713" y="325"/>
                    <a:pt x="2944" y="242"/>
                    <a:pt x="3183" y="184"/>
                  </a:cubicBezTo>
                  <a:cubicBezTo>
                    <a:pt x="3210" y="124"/>
                    <a:pt x="3233" y="64"/>
                    <a:pt x="3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31320" y="1458525"/>
              <a:ext cx="854757" cy="951303"/>
            </a:xfrm>
            <a:custGeom>
              <a:avLst/>
              <a:gdLst/>
              <a:ahLst/>
              <a:cxnLst/>
              <a:rect l="l" t="t" r="r" b="b"/>
              <a:pathLst>
                <a:path w="19515" h="21718" extrusionOk="0">
                  <a:moveTo>
                    <a:pt x="676" y="0"/>
                  </a:moveTo>
                  <a:cubicBezTo>
                    <a:pt x="508" y="0"/>
                    <a:pt x="347" y="5"/>
                    <a:pt x="195" y="13"/>
                  </a:cubicBezTo>
                  <a:cubicBezTo>
                    <a:pt x="158" y="16"/>
                    <a:pt x="118" y="20"/>
                    <a:pt x="81" y="23"/>
                  </a:cubicBezTo>
                  <a:cubicBezTo>
                    <a:pt x="51" y="80"/>
                    <a:pt x="24" y="137"/>
                    <a:pt x="1" y="194"/>
                  </a:cubicBezTo>
                  <a:cubicBezTo>
                    <a:pt x="67" y="187"/>
                    <a:pt x="138" y="184"/>
                    <a:pt x="205" y="181"/>
                  </a:cubicBezTo>
                  <a:cubicBezTo>
                    <a:pt x="356" y="173"/>
                    <a:pt x="517" y="168"/>
                    <a:pt x="684" y="168"/>
                  </a:cubicBezTo>
                  <a:cubicBezTo>
                    <a:pt x="1790" y="168"/>
                    <a:pt x="3211" y="373"/>
                    <a:pt x="4438" y="1197"/>
                  </a:cubicBezTo>
                  <a:cubicBezTo>
                    <a:pt x="6976" y="2904"/>
                    <a:pt x="7428" y="6448"/>
                    <a:pt x="7046" y="8963"/>
                  </a:cubicBezTo>
                  <a:cubicBezTo>
                    <a:pt x="6993" y="9342"/>
                    <a:pt x="6916" y="9725"/>
                    <a:pt x="6845" y="10093"/>
                  </a:cubicBezTo>
                  <a:cubicBezTo>
                    <a:pt x="6701" y="10845"/>
                    <a:pt x="6550" y="11616"/>
                    <a:pt x="6526" y="12398"/>
                  </a:cubicBezTo>
                  <a:cubicBezTo>
                    <a:pt x="6506" y="13189"/>
                    <a:pt x="6620" y="14668"/>
                    <a:pt x="7657" y="15634"/>
                  </a:cubicBezTo>
                  <a:cubicBezTo>
                    <a:pt x="8359" y="16290"/>
                    <a:pt x="9371" y="16613"/>
                    <a:pt x="10736" y="16613"/>
                  </a:cubicBezTo>
                  <a:cubicBezTo>
                    <a:pt x="10989" y="16613"/>
                    <a:pt x="11253" y="16602"/>
                    <a:pt x="11530" y="16580"/>
                  </a:cubicBezTo>
                  <a:cubicBezTo>
                    <a:pt x="11812" y="16556"/>
                    <a:pt x="12093" y="16526"/>
                    <a:pt x="12378" y="16499"/>
                  </a:cubicBezTo>
                  <a:cubicBezTo>
                    <a:pt x="12944" y="16439"/>
                    <a:pt x="13519" y="16379"/>
                    <a:pt x="14088" y="16379"/>
                  </a:cubicBezTo>
                  <a:cubicBezTo>
                    <a:pt x="14573" y="16379"/>
                    <a:pt x="15054" y="16423"/>
                    <a:pt x="15520" y="16546"/>
                  </a:cubicBezTo>
                  <a:cubicBezTo>
                    <a:pt x="16865" y="16902"/>
                    <a:pt x="18066" y="17948"/>
                    <a:pt x="18730" y="19352"/>
                  </a:cubicBezTo>
                  <a:cubicBezTo>
                    <a:pt x="19069" y="20061"/>
                    <a:pt x="19277" y="20861"/>
                    <a:pt x="19351" y="21717"/>
                  </a:cubicBezTo>
                  <a:cubicBezTo>
                    <a:pt x="19408" y="21700"/>
                    <a:pt x="19461" y="21680"/>
                    <a:pt x="19515" y="21660"/>
                  </a:cubicBezTo>
                  <a:cubicBezTo>
                    <a:pt x="19434" y="20798"/>
                    <a:pt x="19220" y="19996"/>
                    <a:pt x="18881" y="19279"/>
                  </a:cubicBezTo>
                  <a:cubicBezTo>
                    <a:pt x="18193" y="17834"/>
                    <a:pt x="16956" y="16754"/>
                    <a:pt x="15565" y="16385"/>
                  </a:cubicBezTo>
                  <a:cubicBezTo>
                    <a:pt x="15085" y="16257"/>
                    <a:pt x="14594" y="16213"/>
                    <a:pt x="14101" y="16213"/>
                  </a:cubicBezTo>
                  <a:cubicBezTo>
                    <a:pt x="13520" y="16213"/>
                    <a:pt x="12935" y="16275"/>
                    <a:pt x="12361" y="16334"/>
                  </a:cubicBezTo>
                  <a:cubicBezTo>
                    <a:pt x="12080" y="16362"/>
                    <a:pt x="11798" y="16391"/>
                    <a:pt x="11520" y="16415"/>
                  </a:cubicBezTo>
                  <a:cubicBezTo>
                    <a:pt x="11251" y="16436"/>
                    <a:pt x="10994" y="16446"/>
                    <a:pt x="10749" y="16446"/>
                  </a:cubicBezTo>
                  <a:cubicBezTo>
                    <a:pt x="9421" y="16446"/>
                    <a:pt x="8442" y="16138"/>
                    <a:pt x="7771" y="15513"/>
                  </a:cubicBezTo>
                  <a:cubicBezTo>
                    <a:pt x="6781" y="14591"/>
                    <a:pt x="6671" y="13166"/>
                    <a:pt x="6694" y="12401"/>
                  </a:cubicBezTo>
                  <a:cubicBezTo>
                    <a:pt x="6718" y="11636"/>
                    <a:pt x="6862" y="10868"/>
                    <a:pt x="7006" y="10127"/>
                  </a:cubicBezTo>
                  <a:cubicBezTo>
                    <a:pt x="7080" y="9755"/>
                    <a:pt x="7154" y="9369"/>
                    <a:pt x="7210" y="8990"/>
                  </a:cubicBezTo>
                  <a:cubicBezTo>
                    <a:pt x="7603" y="6425"/>
                    <a:pt x="7134" y="2809"/>
                    <a:pt x="4531" y="1059"/>
                  </a:cubicBezTo>
                  <a:cubicBezTo>
                    <a:pt x="3267" y="209"/>
                    <a:pt x="1809" y="0"/>
                    <a:pt x="6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274510" y="1647573"/>
              <a:ext cx="800401" cy="790153"/>
            </a:xfrm>
            <a:custGeom>
              <a:avLst/>
              <a:gdLst/>
              <a:ahLst/>
              <a:cxnLst/>
              <a:rect l="l" t="t" r="r" b="b"/>
              <a:pathLst>
                <a:path w="18274" h="18039" extrusionOk="0">
                  <a:moveTo>
                    <a:pt x="531" y="1"/>
                  </a:moveTo>
                  <a:cubicBezTo>
                    <a:pt x="364" y="1"/>
                    <a:pt x="195" y="11"/>
                    <a:pt x="27" y="33"/>
                  </a:cubicBezTo>
                  <a:cubicBezTo>
                    <a:pt x="16" y="90"/>
                    <a:pt x="7" y="147"/>
                    <a:pt x="0" y="204"/>
                  </a:cubicBezTo>
                  <a:cubicBezTo>
                    <a:pt x="176" y="179"/>
                    <a:pt x="353" y="167"/>
                    <a:pt x="527" y="167"/>
                  </a:cubicBezTo>
                  <a:cubicBezTo>
                    <a:pt x="1328" y="167"/>
                    <a:pt x="2099" y="422"/>
                    <a:pt x="2679" y="895"/>
                  </a:cubicBezTo>
                  <a:cubicBezTo>
                    <a:pt x="3752" y="1770"/>
                    <a:pt x="4222" y="3290"/>
                    <a:pt x="4121" y="5539"/>
                  </a:cubicBezTo>
                  <a:cubicBezTo>
                    <a:pt x="4101" y="5986"/>
                    <a:pt x="4068" y="6438"/>
                    <a:pt x="4034" y="6874"/>
                  </a:cubicBezTo>
                  <a:cubicBezTo>
                    <a:pt x="3957" y="7901"/>
                    <a:pt x="3876" y="8964"/>
                    <a:pt x="3974" y="10006"/>
                  </a:cubicBezTo>
                  <a:cubicBezTo>
                    <a:pt x="4131" y="11744"/>
                    <a:pt x="4799" y="13159"/>
                    <a:pt x="5848" y="13990"/>
                  </a:cubicBezTo>
                  <a:cubicBezTo>
                    <a:pt x="6966" y="14871"/>
                    <a:pt x="8437" y="15070"/>
                    <a:pt x="9851" y="15070"/>
                  </a:cubicBezTo>
                  <a:cubicBezTo>
                    <a:pt x="10156" y="15070"/>
                    <a:pt x="10459" y="15061"/>
                    <a:pt x="10755" y="15047"/>
                  </a:cubicBezTo>
                  <a:cubicBezTo>
                    <a:pt x="10906" y="15040"/>
                    <a:pt x="11060" y="15033"/>
                    <a:pt x="11214" y="15027"/>
                  </a:cubicBezTo>
                  <a:cubicBezTo>
                    <a:pt x="11732" y="15000"/>
                    <a:pt x="12256" y="14972"/>
                    <a:pt x="12776" y="14972"/>
                  </a:cubicBezTo>
                  <a:cubicBezTo>
                    <a:pt x="13794" y="14972"/>
                    <a:pt x="14797" y="15077"/>
                    <a:pt x="15711" y="15490"/>
                  </a:cubicBezTo>
                  <a:cubicBezTo>
                    <a:pt x="16797" y="15982"/>
                    <a:pt x="17653" y="16932"/>
                    <a:pt x="18105" y="18038"/>
                  </a:cubicBezTo>
                  <a:cubicBezTo>
                    <a:pt x="18162" y="18031"/>
                    <a:pt x="18219" y="18022"/>
                    <a:pt x="18273" y="18011"/>
                  </a:cubicBezTo>
                  <a:cubicBezTo>
                    <a:pt x="17807" y="16847"/>
                    <a:pt x="16915" y="15852"/>
                    <a:pt x="15782" y="15338"/>
                  </a:cubicBezTo>
                  <a:cubicBezTo>
                    <a:pt x="14837" y="14912"/>
                    <a:pt x="13810" y="14806"/>
                    <a:pt x="12770" y="14806"/>
                  </a:cubicBezTo>
                  <a:cubicBezTo>
                    <a:pt x="12248" y="14806"/>
                    <a:pt x="11723" y="14832"/>
                    <a:pt x="11204" y="14859"/>
                  </a:cubicBezTo>
                  <a:cubicBezTo>
                    <a:pt x="11050" y="14869"/>
                    <a:pt x="10895" y="14875"/>
                    <a:pt x="10745" y="14883"/>
                  </a:cubicBezTo>
                  <a:cubicBezTo>
                    <a:pt x="10457" y="14896"/>
                    <a:pt x="10162" y="14904"/>
                    <a:pt x="9865" y="14904"/>
                  </a:cubicBezTo>
                  <a:cubicBezTo>
                    <a:pt x="8477" y="14904"/>
                    <a:pt x="7033" y="14713"/>
                    <a:pt x="5952" y="13860"/>
                  </a:cubicBezTo>
                  <a:cubicBezTo>
                    <a:pt x="4581" y="12776"/>
                    <a:pt x="4226" y="10972"/>
                    <a:pt x="4138" y="9993"/>
                  </a:cubicBezTo>
                  <a:cubicBezTo>
                    <a:pt x="4044" y="8960"/>
                    <a:pt x="4125" y="7907"/>
                    <a:pt x="4201" y="6884"/>
                  </a:cubicBezTo>
                  <a:cubicBezTo>
                    <a:pt x="4232" y="6449"/>
                    <a:pt x="4269" y="5996"/>
                    <a:pt x="4289" y="5550"/>
                  </a:cubicBezTo>
                  <a:cubicBezTo>
                    <a:pt x="4390" y="3239"/>
                    <a:pt x="3900" y="1676"/>
                    <a:pt x="2783" y="767"/>
                  </a:cubicBezTo>
                  <a:cubicBezTo>
                    <a:pt x="2174" y="270"/>
                    <a:pt x="1369" y="1"/>
                    <a:pt x="5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7389" y="1263915"/>
              <a:ext cx="1093905" cy="969612"/>
            </a:xfrm>
            <a:custGeom>
              <a:avLst/>
              <a:gdLst/>
              <a:ahLst/>
              <a:cxnLst/>
              <a:rect l="l" t="t" r="r" b="b"/>
              <a:pathLst>
                <a:path w="24975" h="22136" extrusionOk="0">
                  <a:moveTo>
                    <a:pt x="12519" y="0"/>
                  </a:moveTo>
                  <a:cubicBezTo>
                    <a:pt x="11325" y="0"/>
                    <a:pt x="10116" y="78"/>
                    <a:pt x="8918" y="210"/>
                  </a:cubicBezTo>
                  <a:cubicBezTo>
                    <a:pt x="8854" y="217"/>
                    <a:pt x="8791" y="237"/>
                    <a:pt x="8726" y="254"/>
                  </a:cubicBezTo>
                  <a:cubicBezTo>
                    <a:pt x="6104" y="864"/>
                    <a:pt x="3361" y="2313"/>
                    <a:pt x="1912" y="4671"/>
                  </a:cubicBezTo>
                  <a:cubicBezTo>
                    <a:pt x="1050" y="6073"/>
                    <a:pt x="571" y="7682"/>
                    <a:pt x="309" y="9332"/>
                  </a:cubicBezTo>
                  <a:cubicBezTo>
                    <a:pt x="91" y="10673"/>
                    <a:pt x="24" y="12045"/>
                    <a:pt x="4" y="13349"/>
                  </a:cubicBezTo>
                  <a:cubicBezTo>
                    <a:pt x="1" y="13631"/>
                    <a:pt x="7" y="13909"/>
                    <a:pt x="24" y="14191"/>
                  </a:cubicBezTo>
                  <a:cubicBezTo>
                    <a:pt x="51" y="14691"/>
                    <a:pt x="111" y="15183"/>
                    <a:pt x="209" y="15666"/>
                  </a:cubicBezTo>
                  <a:cubicBezTo>
                    <a:pt x="702" y="18172"/>
                    <a:pt x="2117" y="20355"/>
                    <a:pt x="4692" y="21345"/>
                  </a:cubicBezTo>
                  <a:cubicBezTo>
                    <a:pt x="6346" y="21978"/>
                    <a:pt x="8150" y="22092"/>
                    <a:pt x="9924" y="22119"/>
                  </a:cubicBezTo>
                  <a:cubicBezTo>
                    <a:pt x="10545" y="22128"/>
                    <a:pt x="11165" y="22136"/>
                    <a:pt x="11782" y="22136"/>
                  </a:cubicBezTo>
                  <a:cubicBezTo>
                    <a:pt x="14464" y="22136"/>
                    <a:pt x="17107" y="21997"/>
                    <a:pt x="19626" y="21294"/>
                  </a:cubicBezTo>
                  <a:cubicBezTo>
                    <a:pt x="20528" y="21043"/>
                    <a:pt x="21309" y="20566"/>
                    <a:pt x="21970" y="19943"/>
                  </a:cubicBezTo>
                  <a:cubicBezTo>
                    <a:pt x="23210" y="18776"/>
                    <a:pt x="24023" y="17092"/>
                    <a:pt x="24377" y="15409"/>
                  </a:cubicBezTo>
                  <a:cubicBezTo>
                    <a:pt x="24385" y="15369"/>
                    <a:pt x="24394" y="15324"/>
                    <a:pt x="24401" y="15281"/>
                  </a:cubicBezTo>
                  <a:cubicBezTo>
                    <a:pt x="24783" y="13356"/>
                    <a:pt x="24975" y="10902"/>
                    <a:pt x="24670" y="8588"/>
                  </a:cubicBezTo>
                  <a:cubicBezTo>
                    <a:pt x="24348" y="6119"/>
                    <a:pt x="23462" y="3812"/>
                    <a:pt x="21658" y="2471"/>
                  </a:cubicBezTo>
                  <a:cubicBezTo>
                    <a:pt x="19183" y="634"/>
                    <a:pt x="15917" y="0"/>
                    <a:pt x="12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1014793" y="1288531"/>
              <a:ext cx="96710" cy="34166"/>
            </a:xfrm>
            <a:custGeom>
              <a:avLst/>
              <a:gdLst/>
              <a:ahLst/>
              <a:cxnLst/>
              <a:rect l="l" t="t" r="r" b="b"/>
              <a:pathLst>
                <a:path w="2208" h="780" extrusionOk="0">
                  <a:moveTo>
                    <a:pt x="1057" y="0"/>
                  </a:moveTo>
                  <a:cubicBezTo>
                    <a:pt x="880" y="0"/>
                    <a:pt x="704" y="18"/>
                    <a:pt x="537" y="47"/>
                  </a:cubicBezTo>
                  <a:cubicBezTo>
                    <a:pt x="24" y="134"/>
                    <a:pt x="1" y="521"/>
                    <a:pt x="534" y="644"/>
                  </a:cubicBezTo>
                  <a:cubicBezTo>
                    <a:pt x="827" y="712"/>
                    <a:pt x="1134" y="779"/>
                    <a:pt x="1433" y="779"/>
                  </a:cubicBezTo>
                  <a:cubicBezTo>
                    <a:pt x="1620" y="779"/>
                    <a:pt x="1804" y="753"/>
                    <a:pt x="1979" y="685"/>
                  </a:cubicBezTo>
                  <a:cubicBezTo>
                    <a:pt x="2043" y="661"/>
                    <a:pt x="2110" y="624"/>
                    <a:pt x="2143" y="561"/>
                  </a:cubicBezTo>
                  <a:cubicBezTo>
                    <a:pt x="2207" y="433"/>
                    <a:pt x="2080" y="289"/>
                    <a:pt x="1956" y="215"/>
                  </a:cubicBezTo>
                  <a:cubicBezTo>
                    <a:pt x="1687" y="58"/>
                    <a:pt x="1372" y="0"/>
                    <a:pt x="1057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1129201" y="1307760"/>
              <a:ext cx="118610" cy="43540"/>
            </a:xfrm>
            <a:custGeom>
              <a:avLst/>
              <a:gdLst/>
              <a:ahLst/>
              <a:cxnLst/>
              <a:rect l="l" t="t" r="r" b="b"/>
              <a:pathLst>
                <a:path w="2708" h="994" extrusionOk="0">
                  <a:moveTo>
                    <a:pt x="573" y="0"/>
                  </a:moveTo>
                  <a:cubicBezTo>
                    <a:pt x="463" y="0"/>
                    <a:pt x="356" y="14"/>
                    <a:pt x="256" y="44"/>
                  </a:cubicBezTo>
                  <a:cubicBezTo>
                    <a:pt x="58" y="108"/>
                    <a:pt x="1" y="303"/>
                    <a:pt x="169" y="450"/>
                  </a:cubicBezTo>
                  <a:cubicBezTo>
                    <a:pt x="350" y="611"/>
                    <a:pt x="698" y="631"/>
                    <a:pt x="926" y="685"/>
                  </a:cubicBezTo>
                  <a:cubicBezTo>
                    <a:pt x="943" y="688"/>
                    <a:pt x="963" y="692"/>
                    <a:pt x="980" y="695"/>
                  </a:cubicBezTo>
                  <a:cubicBezTo>
                    <a:pt x="1252" y="758"/>
                    <a:pt x="1520" y="826"/>
                    <a:pt x="1791" y="879"/>
                  </a:cubicBezTo>
                  <a:cubicBezTo>
                    <a:pt x="1977" y="918"/>
                    <a:pt x="2222" y="993"/>
                    <a:pt x="2433" y="993"/>
                  </a:cubicBezTo>
                  <a:cubicBezTo>
                    <a:pt x="2482" y="993"/>
                    <a:pt x="2529" y="989"/>
                    <a:pt x="2573" y="980"/>
                  </a:cubicBezTo>
                  <a:cubicBezTo>
                    <a:pt x="2624" y="967"/>
                    <a:pt x="2677" y="930"/>
                    <a:pt x="2687" y="876"/>
                  </a:cubicBezTo>
                  <a:cubicBezTo>
                    <a:pt x="2707" y="799"/>
                    <a:pt x="2633" y="729"/>
                    <a:pt x="2567" y="681"/>
                  </a:cubicBezTo>
                  <a:cubicBezTo>
                    <a:pt x="2315" y="517"/>
                    <a:pt x="2013" y="396"/>
                    <a:pt x="1731" y="292"/>
                  </a:cubicBezTo>
                  <a:cubicBezTo>
                    <a:pt x="1396" y="167"/>
                    <a:pt x="963" y="0"/>
                    <a:pt x="57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26500" y="1950111"/>
              <a:ext cx="953219" cy="283402"/>
            </a:xfrm>
            <a:custGeom>
              <a:avLst/>
              <a:gdLst/>
              <a:ahLst/>
              <a:cxnLst/>
              <a:rect l="l" t="t" r="r" b="b"/>
              <a:pathLst>
                <a:path w="21763" h="6470" extrusionOk="0">
                  <a:moveTo>
                    <a:pt x="1" y="0"/>
                  </a:moveTo>
                  <a:lnTo>
                    <a:pt x="1" y="0"/>
                  </a:lnTo>
                  <a:cubicBezTo>
                    <a:pt x="494" y="2506"/>
                    <a:pt x="1909" y="4689"/>
                    <a:pt x="4484" y="5679"/>
                  </a:cubicBezTo>
                  <a:cubicBezTo>
                    <a:pt x="6138" y="6312"/>
                    <a:pt x="7942" y="6426"/>
                    <a:pt x="9716" y="6453"/>
                  </a:cubicBezTo>
                  <a:cubicBezTo>
                    <a:pt x="10329" y="6463"/>
                    <a:pt x="10940" y="6470"/>
                    <a:pt x="11550" y="6470"/>
                  </a:cubicBezTo>
                  <a:cubicBezTo>
                    <a:pt x="14240" y="6470"/>
                    <a:pt x="16889" y="6332"/>
                    <a:pt x="19418" y="5628"/>
                  </a:cubicBezTo>
                  <a:cubicBezTo>
                    <a:pt x="20320" y="5377"/>
                    <a:pt x="21101" y="4900"/>
                    <a:pt x="21762" y="4277"/>
                  </a:cubicBezTo>
                  <a:lnTo>
                    <a:pt x="21762" y="4277"/>
                  </a:lnTo>
                  <a:cubicBezTo>
                    <a:pt x="20196" y="4685"/>
                    <a:pt x="18569" y="4887"/>
                    <a:pt x="16949" y="4927"/>
                  </a:cubicBezTo>
                  <a:cubicBezTo>
                    <a:pt x="16752" y="4930"/>
                    <a:pt x="16554" y="4934"/>
                    <a:pt x="16356" y="4934"/>
                  </a:cubicBezTo>
                  <a:cubicBezTo>
                    <a:pt x="13978" y="4934"/>
                    <a:pt x="11607" y="4608"/>
                    <a:pt x="9273" y="4156"/>
                  </a:cubicBezTo>
                  <a:cubicBezTo>
                    <a:pt x="7305" y="3774"/>
                    <a:pt x="5339" y="3294"/>
                    <a:pt x="3522" y="2449"/>
                  </a:cubicBezTo>
                  <a:cubicBezTo>
                    <a:pt x="2220" y="1839"/>
                    <a:pt x="993" y="1027"/>
                    <a:pt x="1" y="0"/>
                  </a:cubicBezTo>
                  <a:close/>
                </a:path>
              </a:pathLst>
            </a:custGeom>
            <a:solidFill>
              <a:srgbClr val="52344E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87471" y="1886642"/>
              <a:ext cx="266786" cy="266801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cubicBezTo>
                    <a:pt x="1365" y="1"/>
                    <a:pt x="0" y="1362"/>
                    <a:pt x="0" y="3046"/>
                  </a:cubicBezTo>
                  <a:cubicBezTo>
                    <a:pt x="0" y="4726"/>
                    <a:pt x="1365" y="6091"/>
                    <a:pt x="3046" y="6091"/>
                  </a:cubicBezTo>
                  <a:cubicBezTo>
                    <a:pt x="4729" y="6091"/>
                    <a:pt x="6091" y="4726"/>
                    <a:pt x="6091" y="3046"/>
                  </a:cubicBezTo>
                  <a:cubicBezTo>
                    <a:pt x="6091" y="1362"/>
                    <a:pt x="4729" y="1"/>
                    <a:pt x="3046" y="1"/>
                  </a:cubicBezTo>
                  <a:close/>
                </a:path>
              </a:pathLst>
            </a:custGeom>
            <a:solidFill>
              <a:srgbClr val="FF6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1176682" y="1856989"/>
              <a:ext cx="266786" cy="266801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cubicBezTo>
                    <a:pt x="1362" y="1"/>
                    <a:pt x="0" y="1362"/>
                    <a:pt x="0" y="3046"/>
                  </a:cubicBezTo>
                  <a:cubicBezTo>
                    <a:pt x="0" y="4726"/>
                    <a:pt x="1362" y="6090"/>
                    <a:pt x="3046" y="6090"/>
                  </a:cubicBezTo>
                  <a:cubicBezTo>
                    <a:pt x="4725" y="6090"/>
                    <a:pt x="6090" y="4726"/>
                    <a:pt x="6090" y="3046"/>
                  </a:cubicBezTo>
                  <a:cubicBezTo>
                    <a:pt x="6090" y="1362"/>
                    <a:pt x="4725" y="1"/>
                    <a:pt x="3046" y="1"/>
                  </a:cubicBezTo>
                  <a:close/>
                </a:path>
              </a:pathLst>
            </a:custGeom>
            <a:solidFill>
              <a:srgbClr val="FF6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460752" y="1548012"/>
              <a:ext cx="449914" cy="443807"/>
            </a:xfrm>
            <a:custGeom>
              <a:avLst/>
              <a:gdLst/>
              <a:ahLst/>
              <a:cxnLst/>
              <a:rect l="l" t="t" r="r" b="b"/>
              <a:pathLst>
                <a:path w="10272" h="10132" extrusionOk="0">
                  <a:moveTo>
                    <a:pt x="5133" y="0"/>
                  </a:moveTo>
                  <a:cubicBezTo>
                    <a:pt x="5090" y="0"/>
                    <a:pt x="5047" y="1"/>
                    <a:pt x="5004" y="2"/>
                  </a:cubicBezTo>
                  <a:cubicBezTo>
                    <a:pt x="2210" y="76"/>
                    <a:pt x="0" y="2404"/>
                    <a:pt x="74" y="5196"/>
                  </a:cubicBezTo>
                  <a:cubicBezTo>
                    <a:pt x="146" y="7948"/>
                    <a:pt x="2397" y="10132"/>
                    <a:pt x="5134" y="10132"/>
                  </a:cubicBezTo>
                  <a:cubicBezTo>
                    <a:pt x="5179" y="10132"/>
                    <a:pt x="5224" y="10131"/>
                    <a:pt x="5269" y="10130"/>
                  </a:cubicBezTo>
                  <a:cubicBezTo>
                    <a:pt x="8066" y="10056"/>
                    <a:pt x="10272" y="7732"/>
                    <a:pt x="10198" y="4935"/>
                  </a:cubicBezTo>
                  <a:cubicBezTo>
                    <a:pt x="10129" y="2181"/>
                    <a:pt x="7872" y="0"/>
                    <a:pt x="513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87777" y="1577096"/>
              <a:ext cx="400157" cy="394617"/>
            </a:xfrm>
            <a:custGeom>
              <a:avLst/>
              <a:gdLst/>
              <a:ahLst/>
              <a:cxnLst/>
              <a:rect l="l" t="t" r="r" b="b"/>
              <a:pathLst>
                <a:path w="9136" h="9009" extrusionOk="0">
                  <a:moveTo>
                    <a:pt x="4576" y="0"/>
                  </a:moveTo>
                  <a:cubicBezTo>
                    <a:pt x="4534" y="0"/>
                    <a:pt x="4492" y="1"/>
                    <a:pt x="4450" y="2"/>
                  </a:cubicBezTo>
                  <a:cubicBezTo>
                    <a:pt x="1962" y="65"/>
                    <a:pt x="0" y="2135"/>
                    <a:pt x="64" y="4620"/>
                  </a:cubicBezTo>
                  <a:cubicBezTo>
                    <a:pt x="130" y="7067"/>
                    <a:pt x="2129" y="9008"/>
                    <a:pt x="4562" y="9008"/>
                  </a:cubicBezTo>
                  <a:cubicBezTo>
                    <a:pt x="4603" y="9008"/>
                    <a:pt x="4644" y="9008"/>
                    <a:pt x="4685" y="9007"/>
                  </a:cubicBezTo>
                  <a:cubicBezTo>
                    <a:pt x="7170" y="8943"/>
                    <a:pt x="9135" y="6874"/>
                    <a:pt x="9071" y="4385"/>
                  </a:cubicBezTo>
                  <a:cubicBezTo>
                    <a:pt x="9031" y="2866"/>
                    <a:pt x="8240" y="1538"/>
                    <a:pt x="7063" y="757"/>
                  </a:cubicBezTo>
                  <a:lnTo>
                    <a:pt x="4598" y="2655"/>
                  </a:lnTo>
                  <a:lnTo>
                    <a:pt x="5825" y="180"/>
                  </a:lnTo>
                  <a:cubicBezTo>
                    <a:pt x="5427" y="61"/>
                    <a:pt x="5007" y="0"/>
                    <a:pt x="4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1041249" y="1548012"/>
              <a:ext cx="449957" cy="443807"/>
            </a:xfrm>
            <a:custGeom>
              <a:avLst/>
              <a:gdLst/>
              <a:ahLst/>
              <a:cxnLst/>
              <a:rect l="l" t="t" r="r" b="b"/>
              <a:pathLst>
                <a:path w="10273" h="10132" extrusionOk="0">
                  <a:moveTo>
                    <a:pt x="5133" y="0"/>
                  </a:moveTo>
                  <a:cubicBezTo>
                    <a:pt x="5090" y="0"/>
                    <a:pt x="5047" y="1"/>
                    <a:pt x="5004" y="2"/>
                  </a:cubicBezTo>
                  <a:cubicBezTo>
                    <a:pt x="2207" y="76"/>
                    <a:pt x="1" y="2404"/>
                    <a:pt x="71" y="5196"/>
                  </a:cubicBezTo>
                  <a:cubicBezTo>
                    <a:pt x="143" y="7948"/>
                    <a:pt x="2397" y="10132"/>
                    <a:pt x="5130" y="10132"/>
                  </a:cubicBezTo>
                  <a:cubicBezTo>
                    <a:pt x="5175" y="10132"/>
                    <a:pt x="5220" y="10131"/>
                    <a:pt x="5265" y="10130"/>
                  </a:cubicBezTo>
                  <a:cubicBezTo>
                    <a:pt x="8062" y="10056"/>
                    <a:pt x="10272" y="7732"/>
                    <a:pt x="10198" y="4935"/>
                  </a:cubicBezTo>
                  <a:cubicBezTo>
                    <a:pt x="10126" y="2181"/>
                    <a:pt x="7872" y="0"/>
                    <a:pt x="513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1068099" y="1577096"/>
              <a:ext cx="400332" cy="394617"/>
            </a:xfrm>
            <a:custGeom>
              <a:avLst/>
              <a:gdLst/>
              <a:ahLst/>
              <a:cxnLst/>
              <a:rect l="l" t="t" r="r" b="b"/>
              <a:pathLst>
                <a:path w="9140" h="9009" extrusionOk="0">
                  <a:moveTo>
                    <a:pt x="4577" y="0"/>
                  </a:moveTo>
                  <a:cubicBezTo>
                    <a:pt x="4535" y="0"/>
                    <a:pt x="4493" y="1"/>
                    <a:pt x="4451" y="2"/>
                  </a:cubicBezTo>
                  <a:cubicBezTo>
                    <a:pt x="1966" y="65"/>
                    <a:pt x="1" y="2135"/>
                    <a:pt x="68" y="4620"/>
                  </a:cubicBezTo>
                  <a:cubicBezTo>
                    <a:pt x="131" y="7067"/>
                    <a:pt x="2133" y="9008"/>
                    <a:pt x="4563" y="9008"/>
                  </a:cubicBezTo>
                  <a:cubicBezTo>
                    <a:pt x="4604" y="9008"/>
                    <a:pt x="4645" y="9008"/>
                    <a:pt x="4686" y="9007"/>
                  </a:cubicBezTo>
                  <a:cubicBezTo>
                    <a:pt x="7175" y="8943"/>
                    <a:pt x="9139" y="6874"/>
                    <a:pt x="9072" y="4385"/>
                  </a:cubicBezTo>
                  <a:cubicBezTo>
                    <a:pt x="9035" y="2866"/>
                    <a:pt x="8244" y="1538"/>
                    <a:pt x="7063" y="757"/>
                  </a:cubicBezTo>
                  <a:lnTo>
                    <a:pt x="4602" y="2655"/>
                  </a:lnTo>
                  <a:lnTo>
                    <a:pt x="5826" y="180"/>
                  </a:lnTo>
                  <a:cubicBezTo>
                    <a:pt x="5429" y="61"/>
                    <a:pt x="5011" y="0"/>
                    <a:pt x="4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34165" y="1514591"/>
              <a:ext cx="509306" cy="509467"/>
            </a:xfrm>
            <a:custGeom>
              <a:avLst/>
              <a:gdLst/>
              <a:ahLst/>
              <a:cxnLst/>
              <a:rect l="l" t="t" r="r" b="b"/>
              <a:pathLst>
                <a:path w="11628" h="11631" extrusionOk="0">
                  <a:moveTo>
                    <a:pt x="5815" y="322"/>
                  </a:moveTo>
                  <a:cubicBezTo>
                    <a:pt x="8843" y="322"/>
                    <a:pt x="11305" y="2787"/>
                    <a:pt x="11305" y="5815"/>
                  </a:cubicBezTo>
                  <a:cubicBezTo>
                    <a:pt x="11305" y="8844"/>
                    <a:pt x="8843" y="11305"/>
                    <a:pt x="5815" y="11305"/>
                  </a:cubicBezTo>
                  <a:cubicBezTo>
                    <a:pt x="2787" y="11305"/>
                    <a:pt x="322" y="8844"/>
                    <a:pt x="322" y="5815"/>
                  </a:cubicBezTo>
                  <a:cubicBezTo>
                    <a:pt x="322" y="2787"/>
                    <a:pt x="2787" y="322"/>
                    <a:pt x="5815" y="322"/>
                  </a:cubicBezTo>
                  <a:close/>
                  <a:moveTo>
                    <a:pt x="5815" y="0"/>
                  </a:moveTo>
                  <a:cubicBezTo>
                    <a:pt x="2609" y="0"/>
                    <a:pt x="0" y="2610"/>
                    <a:pt x="0" y="5815"/>
                  </a:cubicBezTo>
                  <a:cubicBezTo>
                    <a:pt x="0" y="9022"/>
                    <a:pt x="2609" y="11630"/>
                    <a:pt x="5815" y="11630"/>
                  </a:cubicBezTo>
                  <a:cubicBezTo>
                    <a:pt x="9021" y="11630"/>
                    <a:pt x="11627" y="9022"/>
                    <a:pt x="11627" y="5815"/>
                  </a:cubicBezTo>
                  <a:cubicBezTo>
                    <a:pt x="11627" y="2610"/>
                    <a:pt x="9021" y="0"/>
                    <a:pt x="5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1008310" y="1514591"/>
              <a:ext cx="509438" cy="509467"/>
            </a:xfrm>
            <a:custGeom>
              <a:avLst/>
              <a:gdLst/>
              <a:ahLst/>
              <a:cxnLst/>
              <a:rect l="l" t="t" r="r" b="b"/>
              <a:pathLst>
                <a:path w="11631" h="11631" extrusionOk="0">
                  <a:moveTo>
                    <a:pt x="5816" y="322"/>
                  </a:moveTo>
                  <a:cubicBezTo>
                    <a:pt x="8845" y="322"/>
                    <a:pt x="11309" y="2787"/>
                    <a:pt x="11309" y="5815"/>
                  </a:cubicBezTo>
                  <a:cubicBezTo>
                    <a:pt x="11309" y="8844"/>
                    <a:pt x="8845" y="11305"/>
                    <a:pt x="5816" y="11305"/>
                  </a:cubicBezTo>
                  <a:cubicBezTo>
                    <a:pt x="2788" y="11305"/>
                    <a:pt x="323" y="8844"/>
                    <a:pt x="323" y="5815"/>
                  </a:cubicBezTo>
                  <a:cubicBezTo>
                    <a:pt x="323" y="2787"/>
                    <a:pt x="2788" y="322"/>
                    <a:pt x="5816" y="322"/>
                  </a:cubicBezTo>
                  <a:close/>
                  <a:moveTo>
                    <a:pt x="5816" y="0"/>
                  </a:moveTo>
                  <a:cubicBezTo>
                    <a:pt x="2610" y="0"/>
                    <a:pt x="1" y="2610"/>
                    <a:pt x="1" y="5815"/>
                  </a:cubicBezTo>
                  <a:cubicBezTo>
                    <a:pt x="1" y="9022"/>
                    <a:pt x="2610" y="11630"/>
                    <a:pt x="5816" y="11630"/>
                  </a:cubicBezTo>
                  <a:cubicBezTo>
                    <a:pt x="9022" y="11630"/>
                    <a:pt x="11631" y="9022"/>
                    <a:pt x="11631" y="5815"/>
                  </a:cubicBezTo>
                  <a:cubicBezTo>
                    <a:pt x="11631" y="2610"/>
                    <a:pt x="9022" y="0"/>
                    <a:pt x="5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937659" y="1733162"/>
              <a:ext cx="77745" cy="14148"/>
            </a:xfrm>
            <a:custGeom>
              <a:avLst/>
              <a:gdLst/>
              <a:ahLst/>
              <a:cxnLst/>
              <a:rect l="l" t="t" r="r" b="b"/>
              <a:pathLst>
                <a:path w="1775" h="323" extrusionOk="0">
                  <a:moveTo>
                    <a:pt x="1" y="0"/>
                  </a:moveTo>
                  <a:lnTo>
                    <a:pt x="1" y="322"/>
                  </a:lnTo>
                  <a:lnTo>
                    <a:pt x="1775" y="322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9767" y="1711567"/>
              <a:ext cx="35303" cy="51030"/>
            </a:xfrm>
            <a:custGeom>
              <a:avLst/>
              <a:gdLst/>
              <a:ahLst/>
              <a:cxnLst/>
              <a:rect l="l" t="t" r="r" b="b"/>
              <a:pathLst>
                <a:path w="806" h="1165" extrusionOk="0">
                  <a:moveTo>
                    <a:pt x="500" y="1"/>
                  </a:moveTo>
                  <a:cubicBezTo>
                    <a:pt x="225" y="1"/>
                    <a:pt x="0" y="225"/>
                    <a:pt x="0" y="501"/>
                  </a:cubicBezTo>
                  <a:lnTo>
                    <a:pt x="0" y="665"/>
                  </a:lnTo>
                  <a:cubicBezTo>
                    <a:pt x="0" y="939"/>
                    <a:pt x="225" y="1165"/>
                    <a:pt x="500" y="1165"/>
                  </a:cubicBezTo>
                  <a:lnTo>
                    <a:pt x="738" y="1165"/>
                  </a:lnTo>
                  <a:cubicBezTo>
                    <a:pt x="758" y="823"/>
                    <a:pt x="788" y="320"/>
                    <a:pt x="805" y="4"/>
                  </a:cubicBezTo>
                  <a:cubicBezTo>
                    <a:pt x="791" y="1"/>
                    <a:pt x="782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1507030" y="1717743"/>
              <a:ext cx="35303" cy="51030"/>
            </a:xfrm>
            <a:custGeom>
              <a:avLst/>
              <a:gdLst/>
              <a:ahLst/>
              <a:cxnLst/>
              <a:rect l="l" t="t" r="r" b="b"/>
              <a:pathLst>
                <a:path w="806" h="1165" extrusionOk="0">
                  <a:moveTo>
                    <a:pt x="37" y="1"/>
                  </a:moveTo>
                  <a:cubicBezTo>
                    <a:pt x="24" y="1"/>
                    <a:pt x="14" y="1"/>
                    <a:pt x="0" y="4"/>
                  </a:cubicBezTo>
                  <a:cubicBezTo>
                    <a:pt x="17" y="319"/>
                    <a:pt x="47" y="822"/>
                    <a:pt x="67" y="1164"/>
                  </a:cubicBezTo>
                  <a:lnTo>
                    <a:pt x="305" y="1164"/>
                  </a:lnTo>
                  <a:cubicBezTo>
                    <a:pt x="581" y="1164"/>
                    <a:pt x="805" y="939"/>
                    <a:pt x="805" y="665"/>
                  </a:cubicBezTo>
                  <a:lnTo>
                    <a:pt x="805" y="500"/>
                  </a:lnTo>
                  <a:cubicBezTo>
                    <a:pt x="805" y="225"/>
                    <a:pt x="581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1397790" y="1622738"/>
              <a:ext cx="71394" cy="91197"/>
            </a:xfrm>
            <a:custGeom>
              <a:avLst/>
              <a:gdLst/>
              <a:ahLst/>
              <a:cxnLst/>
              <a:rect l="l" t="t" r="r" b="b"/>
              <a:pathLst>
                <a:path w="1630" h="2082" extrusionOk="0">
                  <a:moveTo>
                    <a:pt x="528" y="0"/>
                  </a:moveTo>
                  <a:cubicBezTo>
                    <a:pt x="109" y="0"/>
                    <a:pt x="0" y="631"/>
                    <a:pt x="130" y="966"/>
                  </a:cubicBezTo>
                  <a:cubicBezTo>
                    <a:pt x="211" y="1173"/>
                    <a:pt x="345" y="1354"/>
                    <a:pt x="476" y="1532"/>
                  </a:cubicBezTo>
                  <a:cubicBezTo>
                    <a:pt x="559" y="1643"/>
                    <a:pt x="640" y="1754"/>
                    <a:pt x="720" y="1865"/>
                  </a:cubicBezTo>
                  <a:cubicBezTo>
                    <a:pt x="761" y="1914"/>
                    <a:pt x="798" y="1968"/>
                    <a:pt x="848" y="2009"/>
                  </a:cubicBezTo>
                  <a:cubicBezTo>
                    <a:pt x="912" y="2059"/>
                    <a:pt x="989" y="2082"/>
                    <a:pt x="1068" y="2082"/>
                  </a:cubicBezTo>
                  <a:cubicBezTo>
                    <a:pt x="1236" y="2082"/>
                    <a:pt x="1413" y="1981"/>
                    <a:pt x="1502" y="1831"/>
                  </a:cubicBezTo>
                  <a:cubicBezTo>
                    <a:pt x="1629" y="1613"/>
                    <a:pt x="1606" y="1331"/>
                    <a:pt x="1525" y="1090"/>
                  </a:cubicBezTo>
                  <a:cubicBezTo>
                    <a:pt x="1411" y="744"/>
                    <a:pt x="1059" y="144"/>
                    <a:pt x="683" y="26"/>
                  </a:cubicBezTo>
                  <a:cubicBezTo>
                    <a:pt x="627" y="9"/>
                    <a:pt x="576" y="0"/>
                    <a:pt x="528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1446803" y="1730577"/>
              <a:ext cx="39858" cy="38371"/>
            </a:xfrm>
            <a:custGeom>
              <a:avLst/>
              <a:gdLst/>
              <a:ahLst/>
              <a:cxnLst/>
              <a:rect l="l" t="t" r="r" b="b"/>
              <a:pathLst>
                <a:path w="910" h="876" extrusionOk="0">
                  <a:moveTo>
                    <a:pt x="459" y="1"/>
                  </a:moveTo>
                  <a:cubicBezTo>
                    <a:pt x="447" y="1"/>
                    <a:pt x="435" y="1"/>
                    <a:pt x="423" y="2"/>
                  </a:cubicBezTo>
                  <a:cubicBezTo>
                    <a:pt x="182" y="19"/>
                    <a:pt x="1" y="231"/>
                    <a:pt x="21" y="472"/>
                  </a:cubicBezTo>
                  <a:cubicBezTo>
                    <a:pt x="37" y="700"/>
                    <a:pt x="231" y="876"/>
                    <a:pt x="459" y="876"/>
                  </a:cubicBezTo>
                  <a:cubicBezTo>
                    <a:pt x="469" y="876"/>
                    <a:pt x="479" y="875"/>
                    <a:pt x="490" y="875"/>
                  </a:cubicBezTo>
                  <a:cubicBezTo>
                    <a:pt x="731" y="855"/>
                    <a:pt x="909" y="643"/>
                    <a:pt x="892" y="405"/>
                  </a:cubicBezTo>
                  <a:cubicBezTo>
                    <a:pt x="873" y="175"/>
                    <a:pt x="682" y="1"/>
                    <a:pt x="459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811293" y="1601713"/>
              <a:ext cx="71350" cy="91241"/>
            </a:xfrm>
            <a:custGeom>
              <a:avLst/>
              <a:gdLst/>
              <a:ahLst/>
              <a:cxnLst/>
              <a:rect l="l" t="t" r="r" b="b"/>
              <a:pathLst>
                <a:path w="1629" h="2083" extrusionOk="0">
                  <a:moveTo>
                    <a:pt x="524" y="1"/>
                  </a:moveTo>
                  <a:cubicBezTo>
                    <a:pt x="108" y="1"/>
                    <a:pt x="0" y="632"/>
                    <a:pt x="129" y="966"/>
                  </a:cubicBezTo>
                  <a:cubicBezTo>
                    <a:pt x="210" y="1174"/>
                    <a:pt x="344" y="1355"/>
                    <a:pt x="475" y="1532"/>
                  </a:cubicBezTo>
                  <a:cubicBezTo>
                    <a:pt x="555" y="1644"/>
                    <a:pt x="639" y="1754"/>
                    <a:pt x="719" y="1865"/>
                  </a:cubicBezTo>
                  <a:cubicBezTo>
                    <a:pt x="756" y="1915"/>
                    <a:pt x="797" y="1969"/>
                    <a:pt x="847" y="2009"/>
                  </a:cubicBezTo>
                  <a:cubicBezTo>
                    <a:pt x="912" y="2060"/>
                    <a:pt x="989" y="2082"/>
                    <a:pt x="1068" y="2082"/>
                  </a:cubicBezTo>
                  <a:cubicBezTo>
                    <a:pt x="1235" y="2082"/>
                    <a:pt x="1411" y="1981"/>
                    <a:pt x="1498" y="1831"/>
                  </a:cubicBezTo>
                  <a:cubicBezTo>
                    <a:pt x="1629" y="1613"/>
                    <a:pt x="1601" y="1335"/>
                    <a:pt x="1524" y="1090"/>
                  </a:cubicBezTo>
                  <a:cubicBezTo>
                    <a:pt x="1411" y="745"/>
                    <a:pt x="1058" y="147"/>
                    <a:pt x="679" y="27"/>
                  </a:cubicBezTo>
                  <a:cubicBezTo>
                    <a:pt x="623" y="9"/>
                    <a:pt x="572" y="1"/>
                    <a:pt x="524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860262" y="1709596"/>
              <a:ext cx="39858" cy="38371"/>
            </a:xfrm>
            <a:custGeom>
              <a:avLst/>
              <a:gdLst/>
              <a:ahLst/>
              <a:cxnLst/>
              <a:rect l="l" t="t" r="r" b="b"/>
              <a:pathLst>
                <a:path w="910" h="876" extrusionOk="0">
                  <a:moveTo>
                    <a:pt x="456" y="1"/>
                  </a:moveTo>
                  <a:cubicBezTo>
                    <a:pt x="444" y="1"/>
                    <a:pt x="432" y="1"/>
                    <a:pt x="420" y="2"/>
                  </a:cubicBezTo>
                  <a:cubicBezTo>
                    <a:pt x="178" y="18"/>
                    <a:pt x="0" y="230"/>
                    <a:pt x="17" y="472"/>
                  </a:cubicBezTo>
                  <a:cubicBezTo>
                    <a:pt x="37" y="702"/>
                    <a:pt x="231" y="875"/>
                    <a:pt x="455" y="875"/>
                  </a:cubicBezTo>
                  <a:cubicBezTo>
                    <a:pt x="466" y="875"/>
                    <a:pt x="476" y="875"/>
                    <a:pt x="487" y="874"/>
                  </a:cubicBezTo>
                  <a:cubicBezTo>
                    <a:pt x="728" y="854"/>
                    <a:pt x="909" y="642"/>
                    <a:pt x="889" y="405"/>
                  </a:cubicBezTo>
                  <a:cubicBezTo>
                    <a:pt x="874" y="176"/>
                    <a:pt x="682" y="1"/>
                    <a:pt x="456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931352" y="1890453"/>
              <a:ext cx="91980" cy="34122"/>
            </a:xfrm>
            <a:custGeom>
              <a:avLst/>
              <a:gdLst/>
              <a:ahLst/>
              <a:cxnLst/>
              <a:rect l="l" t="t" r="r" b="b"/>
              <a:pathLst>
                <a:path w="2100" h="779" extrusionOk="0">
                  <a:moveTo>
                    <a:pt x="2012" y="1"/>
                  </a:moveTo>
                  <a:cubicBezTo>
                    <a:pt x="1982" y="1"/>
                    <a:pt x="1954" y="16"/>
                    <a:pt x="1942" y="45"/>
                  </a:cubicBezTo>
                  <a:cubicBezTo>
                    <a:pt x="1815" y="300"/>
                    <a:pt x="1577" y="501"/>
                    <a:pt x="1306" y="585"/>
                  </a:cubicBezTo>
                  <a:cubicBezTo>
                    <a:pt x="1212" y="614"/>
                    <a:pt x="1110" y="628"/>
                    <a:pt x="1005" y="628"/>
                  </a:cubicBezTo>
                  <a:cubicBezTo>
                    <a:pt x="672" y="628"/>
                    <a:pt x="314" y="480"/>
                    <a:pt x="159" y="169"/>
                  </a:cubicBezTo>
                  <a:cubicBezTo>
                    <a:pt x="144" y="143"/>
                    <a:pt x="116" y="126"/>
                    <a:pt x="88" y="126"/>
                  </a:cubicBezTo>
                  <a:cubicBezTo>
                    <a:pt x="77" y="126"/>
                    <a:pt x="65" y="129"/>
                    <a:pt x="55" y="135"/>
                  </a:cubicBezTo>
                  <a:cubicBezTo>
                    <a:pt x="15" y="155"/>
                    <a:pt x="1" y="199"/>
                    <a:pt x="18" y="240"/>
                  </a:cubicBezTo>
                  <a:cubicBezTo>
                    <a:pt x="205" y="608"/>
                    <a:pt x="621" y="779"/>
                    <a:pt x="1007" y="779"/>
                  </a:cubicBezTo>
                  <a:cubicBezTo>
                    <a:pt x="1128" y="779"/>
                    <a:pt x="1245" y="763"/>
                    <a:pt x="1352" y="732"/>
                  </a:cubicBezTo>
                  <a:cubicBezTo>
                    <a:pt x="1664" y="635"/>
                    <a:pt x="1936" y="404"/>
                    <a:pt x="2080" y="112"/>
                  </a:cubicBezTo>
                  <a:cubicBezTo>
                    <a:pt x="2100" y="75"/>
                    <a:pt x="2083" y="28"/>
                    <a:pt x="2047" y="8"/>
                  </a:cubicBezTo>
                  <a:cubicBezTo>
                    <a:pt x="2035" y="3"/>
                    <a:pt x="2024" y="1"/>
                    <a:pt x="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545639" y="1466366"/>
              <a:ext cx="71438" cy="51775"/>
            </a:xfrm>
            <a:custGeom>
              <a:avLst/>
              <a:gdLst/>
              <a:ahLst/>
              <a:cxnLst/>
              <a:rect l="l" t="t" r="r" b="b"/>
              <a:pathLst>
                <a:path w="1631" h="1182" extrusionOk="0">
                  <a:moveTo>
                    <a:pt x="1552" y="1"/>
                  </a:moveTo>
                  <a:cubicBezTo>
                    <a:pt x="1548" y="1"/>
                    <a:pt x="1544" y="1"/>
                    <a:pt x="1540" y="2"/>
                  </a:cubicBezTo>
                  <a:cubicBezTo>
                    <a:pt x="899" y="89"/>
                    <a:pt x="319" y="498"/>
                    <a:pt x="20" y="1068"/>
                  </a:cubicBezTo>
                  <a:cubicBezTo>
                    <a:pt x="0" y="1109"/>
                    <a:pt x="17" y="1155"/>
                    <a:pt x="54" y="1172"/>
                  </a:cubicBezTo>
                  <a:cubicBezTo>
                    <a:pt x="64" y="1179"/>
                    <a:pt x="77" y="1182"/>
                    <a:pt x="91" y="1182"/>
                  </a:cubicBezTo>
                  <a:cubicBezTo>
                    <a:pt x="118" y="1182"/>
                    <a:pt x="144" y="1169"/>
                    <a:pt x="158" y="1142"/>
                  </a:cubicBezTo>
                  <a:cubicBezTo>
                    <a:pt x="433" y="612"/>
                    <a:pt x="969" y="236"/>
                    <a:pt x="1560" y="156"/>
                  </a:cubicBezTo>
                  <a:cubicBezTo>
                    <a:pt x="1603" y="149"/>
                    <a:pt x="1630" y="112"/>
                    <a:pt x="1627" y="69"/>
                  </a:cubicBezTo>
                  <a:cubicBezTo>
                    <a:pt x="1621" y="29"/>
                    <a:pt x="1588" y="1"/>
                    <a:pt x="1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1320306" y="1466366"/>
              <a:ext cx="71438" cy="51775"/>
            </a:xfrm>
            <a:custGeom>
              <a:avLst/>
              <a:gdLst/>
              <a:ahLst/>
              <a:cxnLst/>
              <a:rect l="l" t="t" r="r" b="b"/>
              <a:pathLst>
                <a:path w="1631" h="1182" extrusionOk="0">
                  <a:moveTo>
                    <a:pt x="79" y="1"/>
                  </a:moveTo>
                  <a:cubicBezTo>
                    <a:pt x="41" y="1"/>
                    <a:pt x="11" y="29"/>
                    <a:pt x="4" y="69"/>
                  </a:cubicBezTo>
                  <a:cubicBezTo>
                    <a:pt x="1" y="112"/>
                    <a:pt x="28" y="149"/>
                    <a:pt x="72" y="156"/>
                  </a:cubicBezTo>
                  <a:cubicBezTo>
                    <a:pt x="662" y="236"/>
                    <a:pt x="1198" y="612"/>
                    <a:pt x="1473" y="1142"/>
                  </a:cubicBezTo>
                  <a:cubicBezTo>
                    <a:pt x="1487" y="1169"/>
                    <a:pt x="1513" y="1182"/>
                    <a:pt x="1540" y="1182"/>
                  </a:cubicBezTo>
                  <a:cubicBezTo>
                    <a:pt x="1553" y="1182"/>
                    <a:pt x="1564" y="1179"/>
                    <a:pt x="1577" y="1172"/>
                  </a:cubicBezTo>
                  <a:cubicBezTo>
                    <a:pt x="1614" y="1155"/>
                    <a:pt x="1631" y="1109"/>
                    <a:pt x="1610" y="1068"/>
                  </a:cubicBezTo>
                  <a:cubicBezTo>
                    <a:pt x="1312" y="498"/>
                    <a:pt x="732" y="89"/>
                    <a:pt x="92" y="2"/>
                  </a:cubicBezTo>
                  <a:cubicBezTo>
                    <a:pt x="87" y="1"/>
                    <a:pt x="8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1328716" y="906011"/>
              <a:ext cx="493976" cy="565753"/>
            </a:xfrm>
            <a:custGeom>
              <a:avLst/>
              <a:gdLst/>
              <a:ahLst/>
              <a:cxnLst/>
              <a:rect l="l" t="t" r="r" b="b"/>
              <a:pathLst>
                <a:path w="11278" h="12916" extrusionOk="0">
                  <a:moveTo>
                    <a:pt x="5641" y="1"/>
                  </a:moveTo>
                  <a:cubicBezTo>
                    <a:pt x="2525" y="1"/>
                    <a:pt x="0" y="2526"/>
                    <a:pt x="0" y="5638"/>
                  </a:cubicBezTo>
                  <a:cubicBezTo>
                    <a:pt x="0" y="7798"/>
                    <a:pt x="1214" y="9672"/>
                    <a:pt x="2998" y="10622"/>
                  </a:cubicBezTo>
                  <a:cubicBezTo>
                    <a:pt x="2432" y="11580"/>
                    <a:pt x="1603" y="12388"/>
                    <a:pt x="617" y="12916"/>
                  </a:cubicBezTo>
                  <a:cubicBezTo>
                    <a:pt x="1985" y="12687"/>
                    <a:pt x="3226" y="12040"/>
                    <a:pt x="4223" y="11097"/>
                  </a:cubicBezTo>
                  <a:cubicBezTo>
                    <a:pt x="4675" y="11215"/>
                    <a:pt x="5151" y="11279"/>
                    <a:pt x="5641" y="11279"/>
                  </a:cubicBezTo>
                  <a:cubicBezTo>
                    <a:pt x="8756" y="11279"/>
                    <a:pt x="11278" y="8754"/>
                    <a:pt x="11278" y="5638"/>
                  </a:cubicBezTo>
                  <a:cubicBezTo>
                    <a:pt x="11278" y="2526"/>
                    <a:pt x="8756" y="1"/>
                    <a:pt x="5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1493539" y="1090110"/>
              <a:ext cx="88695" cy="119274"/>
            </a:xfrm>
            <a:custGeom>
              <a:avLst/>
              <a:gdLst/>
              <a:ahLst/>
              <a:cxnLst/>
              <a:rect l="l" t="t" r="r" b="b"/>
              <a:pathLst>
                <a:path w="2025" h="2723" extrusionOk="0">
                  <a:moveTo>
                    <a:pt x="0" y="0"/>
                  </a:moveTo>
                  <a:lnTo>
                    <a:pt x="0" y="2723"/>
                  </a:lnTo>
                  <a:lnTo>
                    <a:pt x="352" y="2723"/>
                  </a:lnTo>
                  <a:lnTo>
                    <a:pt x="352" y="1445"/>
                  </a:lnTo>
                  <a:lnTo>
                    <a:pt x="1670" y="1445"/>
                  </a:lnTo>
                  <a:lnTo>
                    <a:pt x="1670" y="2723"/>
                  </a:lnTo>
                  <a:lnTo>
                    <a:pt x="2025" y="2723"/>
                  </a:lnTo>
                  <a:lnTo>
                    <a:pt x="2025" y="0"/>
                  </a:lnTo>
                  <a:lnTo>
                    <a:pt x="1670" y="0"/>
                  </a:lnTo>
                  <a:lnTo>
                    <a:pt x="1670" y="1140"/>
                  </a:lnTo>
                  <a:lnTo>
                    <a:pt x="352" y="114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1608955" y="1090110"/>
              <a:ext cx="15330" cy="119274"/>
            </a:xfrm>
            <a:custGeom>
              <a:avLst/>
              <a:gdLst/>
              <a:ahLst/>
              <a:cxnLst/>
              <a:rect l="l" t="t" r="r" b="b"/>
              <a:pathLst>
                <a:path w="350" h="2723" extrusionOk="0">
                  <a:moveTo>
                    <a:pt x="1" y="0"/>
                  </a:moveTo>
                  <a:lnTo>
                    <a:pt x="1" y="2723"/>
                  </a:lnTo>
                  <a:lnTo>
                    <a:pt x="349" y="2723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1647632" y="1090110"/>
              <a:ext cx="20849" cy="121202"/>
            </a:xfrm>
            <a:custGeom>
              <a:avLst/>
              <a:gdLst/>
              <a:ahLst/>
              <a:cxnLst/>
              <a:rect l="l" t="t" r="r" b="b"/>
              <a:pathLst>
                <a:path w="476" h="2767" extrusionOk="0">
                  <a:moveTo>
                    <a:pt x="47" y="0"/>
                  </a:moveTo>
                  <a:lnTo>
                    <a:pt x="101" y="1938"/>
                  </a:lnTo>
                  <a:lnTo>
                    <a:pt x="375" y="1938"/>
                  </a:lnTo>
                  <a:lnTo>
                    <a:pt x="432" y="0"/>
                  </a:lnTo>
                  <a:close/>
                  <a:moveTo>
                    <a:pt x="237" y="2267"/>
                  </a:moveTo>
                  <a:cubicBezTo>
                    <a:pt x="101" y="2267"/>
                    <a:pt x="0" y="2370"/>
                    <a:pt x="0" y="2518"/>
                  </a:cubicBezTo>
                  <a:cubicBezTo>
                    <a:pt x="0" y="2659"/>
                    <a:pt x="97" y="2766"/>
                    <a:pt x="237" y="2766"/>
                  </a:cubicBezTo>
                  <a:cubicBezTo>
                    <a:pt x="386" y="2766"/>
                    <a:pt x="476" y="2659"/>
                    <a:pt x="476" y="2518"/>
                  </a:cubicBezTo>
                  <a:cubicBezTo>
                    <a:pt x="476" y="2370"/>
                    <a:pt x="386" y="2267"/>
                    <a:pt x="237" y="2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480419" y="1229487"/>
              <a:ext cx="119311" cy="116777"/>
            </a:xfrm>
            <a:custGeom>
              <a:avLst/>
              <a:gdLst/>
              <a:ahLst/>
              <a:cxnLst/>
              <a:rect l="l" t="t" r="r" b="b"/>
              <a:pathLst>
                <a:path w="2724" h="2666" extrusionOk="0">
                  <a:moveTo>
                    <a:pt x="1362" y="1"/>
                  </a:moveTo>
                  <a:cubicBezTo>
                    <a:pt x="1313" y="1"/>
                    <a:pt x="1265" y="29"/>
                    <a:pt x="1248" y="84"/>
                  </a:cubicBezTo>
                  <a:lnTo>
                    <a:pt x="1000" y="926"/>
                  </a:lnTo>
                  <a:cubicBezTo>
                    <a:pt x="993" y="946"/>
                    <a:pt x="977" y="966"/>
                    <a:pt x="953" y="973"/>
                  </a:cubicBezTo>
                  <a:lnTo>
                    <a:pt x="111" y="1221"/>
                  </a:lnTo>
                  <a:cubicBezTo>
                    <a:pt x="0" y="1254"/>
                    <a:pt x="0" y="1412"/>
                    <a:pt x="111" y="1446"/>
                  </a:cubicBezTo>
                  <a:lnTo>
                    <a:pt x="953" y="1694"/>
                  </a:lnTo>
                  <a:cubicBezTo>
                    <a:pt x="977" y="1700"/>
                    <a:pt x="993" y="1717"/>
                    <a:pt x="1000" y="1741"/>
                  </a:cubicBezTo>
                  <a:lnTo>
                    <a:pt x="1248" y="2582"/>
                  </a:lnTo>
                  <a:cubicBezTo>
                    <a:pt x="1265" y="2638"/>
                    <a:pt x="1313" y="2666"/>
                    <a:pt x="1362" y="2666"/>
                  </a:cubicBezTo>
                  <a:cubicBezTo>
                    <a:pt x="1410" y="2666"/>
                    <a:pt x="1457" y="2638"/>
                    <a:pt x="1472" y="2582"/>
                  </a:cubicBezTo>
                  <a:lnTo>
                    <a:pt x="1724" y="1741"/>
                  </a:lnTo>
                  <a:cubicBezTo>
                    <a:pt x="1731" y="1717"/>
                    <a:pt x="1748" y="1700"/>
                    <a:pt x="1768" y="1694"/>
                  </a:cubicBezTo>
                  <a:lnTo>
                    <a:pt x="2613" y="1446"/>
                  </a:lnTo>
                  <a:cubicBezTo>
                    <a:pt x="2724" y="1412"/>
                    <a:pt x="2724" y="1254"/>
                    <a:pt x="2613" y="1221"/>
                  </a:cubicBezTo>
                  <a:lnTo>
                    <a:pt x="1768" y="973"/>
                  </a:lnTo>
                  <a:cubicBezTo>
                    <a:pt x="1748" y="966"/>
                    <a:pt x="1731" y="946"/>
                    <a:pt x="1724" y="926"/>
                  </a:cubicBezTo>
                  <a:lnTo>
                    <a:pt x="1472" y="84"/>
                  </a:lnTo>
                  <a:cubicBezTo>
                    <a:pt x="1457" y="29"/>
                    <a:pt x="141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277707" y="1723219"/>
              <a:ext cx="119311" cy="116909"/>
            </a:xfrm>
            <a:custGeom>
              <a:avLst/>
              <a:gdLst/>
              <a:ahLst/>
              <a:cxnLst/>
              <a:rect l="l" t="t" r="r" b="b"/>
              <a:pathLst>
                <a:path w="2724" h="2669" extrusionOk="0">
                  <a:moveTo>
                    <a:pt x="1360" y="1"/>
                  </a:moveTo>
                  <a:cubicBezTo>
                    <a:pt x="1313" y="1"/>
                    <a:pt x="1265" y="28"/>
                    <a:pt x="1248" y="83"/>
                  </a:cubicBezTo>
                  <a:lnTo>
                    <a:pt x="1000" y="925"/>
                  </a:lnTo>
                  <a:cubicBezTo>
                    <a:pt x="994" y="948"/>
                    <a:pt x="977" y="965"/>
                    <a:pt x="953" y="972"/>
                  </a:cubicBezTo>
                  <a:lnTo>
                    <a:pt x="111" y="1221"/>
                  </a:lnTo>
                  <a:cubicBezTo>
                    <a:pt x="0" y="1254"/>
                    <a:pt x="0" y="1415"/>
                    <a:pt x="111" y="1445"/>
                  </a:cubicBezTo>
                  <a:lnTo>
                    <a:pt x="953" y="1696"/>
                  </a:lnTo>
                  <a:cubicBezTo>
                    <a:pt x="977" y="1703"/>
                    <a:pt x="994" y="1720"/>
                    <a:pt x="1000" y="1740"/>
                  </a:cubicBezTo>
                  <a:lnTo>
                    <a:pt x="1248" y="2585"/>
                  </a:lnTo>
                  <a:cubicBezTo>
                    <a:pt x="1265" y="2640"/>
                    <a:pt x="1313" y="2668"/>
                    <a:pt x="1360" y="2668"/>
                  </a:cubicBezTo>
                  <a:cubicBezTo>
                    <a:pt x="1408" y="2668"/>
                    <a:pt x="1456" y="2640"/>
                    <a:pt x="1472" y="2585"/>
                  </a:cubicBezTo>
                  <a:lnTo>
                    <a:pt x="1724" y="1740"/>
                  </a:lnTo>
                  <a:cubicBezTo>
                    <a:pt x="1731" y="1720"/>
                    <a:pt x="1748" y="1703"/>
                    <a:pt x="1768" y="1696"/>
                  </a:cubicBezTo>
                  <a:lnTo>
                    <a:pt x="2610" y="1445"/>
                  </a:lnTo>
                  <a:cubicBezTo>
                    <a:pt x="2724" y="1415"/>
                    <a:pt x="2724" y="1254"/>
                    <a:pt x="2610" y="1221"/>
                  </a:cubicBezTo>
                  <a:lnTo>
                    <a:pt x="1768" y="972"/>
                  </a:lnTo>
                  <a:cubicBezTo>
                    <a:pt x="1748" y="965"/>
                    <a:pt x="1731" y="948"/>
                    <a:pt x="1724" y="925"/>
                  </a:cubicBezTo>
                  <a:lnTo>
                    <a:pt x="1472" y="83"/>
                  </a:lnTo>
                  <a:cubicBezTo>
                    <a:pt x="1456" y="28"/>
                    <a:pt x="1408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903757" y="2283748"/>
              <a:ext cx="119311" cy="116734"/>
            </a:xfrm>
            <a:custGeom>
              <a:avLst/>
              <a:gdLst/>
              <a:ahLst/>
              <a:cxnLst/>
              <a:rect l="l" t="t" r="r" b="b"/>
              <a:pathLst>
                <a:path w="2724" h="2665" extrusionOk="0">
                  <a:moveTo>
                    <a:pt x="1363" y="1"/>
                  </a:moveTo>
                  <a:cubicBezTo>
                    <a:pt x="1316" y="1"/>
                    <a:pt x="1268" y="28"/>
                    <a:pt x="1251" y="83"/>
                  </a:cubicBezTo>
                  <a:lnTo>
                    <a:pt x="999" y="925"/>
                  </a:lnTo>
                  <a:cubicBezTo>
                    <a:pt x="993" y="949"/>
                    <a:pt x="976" y="966"/>
                    <a:pt x="956" y="972"/>
                  </a:cubicBezTo>
                  <a:lnTo>
                    <a:pt x="114" y="1221"/>
                  </a:lnTo>
                  <a:cubicBezTo>
                    <a:pt x="1" y="1254"/>
                    <a:pt x="1" y="1411"/>
                    <a:pt x="114" y="1445"/>
                  </a:cubicBezTo>
                  <a:lnTo>
                    <a:pt x="956" y="1693"/>
                  </a:lnTo>
                  <a:cubicBezTo>
                    <a:pt x="976" y="1700"/>
                    <a:pt x="993" y="1716"/>
                    <a:pt x="999" y="1740"/>
                  </a:cubicBezTo>
                  <a:lnTo>
                    <a:pt x="1251" y="2582"/>
                  </a:lnTo>
                  <a:cubicBezTo>
                    <a:pt x="1268" y="2637"/>
                    <a:pt x="1316" y="2665"/>
                    <a:pt x="1363" y="2665"/>
                  </a:cubicBezTo>
                  <a:cubicBezTo>
                    <a:pt x="1411" y="2665"/>
                    <a:pt x="1459" y="2637"/>
                    <a:pt x="1476" y="2582"/>
                  </a:cubicBezTo>
                  <a:lnTo>
                    <a:pt x="1724" y="1740"/>
                  </a:lnTo>
                  <a:cubicBezTo>
                    <a:pt x="1731" y="1716"/>
                    <a:pt x="1747" y="1700"/>
                    <a:pt x="1771" y="1693"/>
                  </a:cubicBezTo>
                  <a:lnTo>
                    <a:pt x="2612" y="1445"/>
                  </a:lnTo>
                  <a:cubicBezTo>
                    <a:pt x="2723" y="1411"/>
                    <a:pt x="2723" y="1254"/>
                    <a:pt x="2612" y="1221"/>
                  </a:cubicBezTo>
                  <a:lnTo>
                    <a:pt x="1771" y="972"/>
                  </a:lnTo>
                  <a:cubicBezTo>
                    <a:pt x="1747" y="966"/>
                    <a:pt x="1731" y="949"/>
                    <a:pt x="1724" y="925"/>
                  </a:cubicBezTo>
                  <a:lnTo>
                    <a:pt x="1476" y="83"/>
                  </a:lnTo>
                  <a:cubicBezTo>
                    <a:pt x="1459" y="28"/>
                    <a:pt x="1411" y="1"/>
                    <a:pt x="1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1077954" y="1053667"/>
              <a:ext cx="119355" cy="116865"/>
            </a:xfrm>
            <a:custGeom>
              <a:avLst/>
              <a:gdLst/>
              <a:ahLst/>
              <a:cxnLst/>
              <a:rect l="l" t="t" r="r" b="b"/>
              <a:pathLst>
                <a:path w="2725" h="2668" extrusionOk="0">
                  <a:moveTo>
                    <a:pt x="1361" y="1"/>
                  </a:moveTo>
                  <a:cubicBezTo>
                    <a:pt x="1313" y="1"/>
                    <a:pt x="1265" y="28"/>
                    <a:pt x="1248" y="84"/>
                  </a:cubicBezTo>
                  <a:lnTo>
                    <a:pt x="1000" y="925"/>
                  </a:lnTo>
                  <a:cubicBezTo>
                    <a:pt x="994" y="949"/>
                    <a:pt x="977" y="966"/>
                    <a:pt x="953" y="973"/>
                  </a:cubicBezTo>
                  <a:lnTo>
                    <a:pt x="112" y="1221"/>
                  </a:lnTo>
                  <a:cubicBezTo>
                    <a:pt x="0" y="1255"/>
                    <a:pt x="0" y="1412"/>
                    <a:pt x="112" y="1445"/>
                  </a:cubicBezTo>
                  <a:lnTo>
                    <a:pt x="953" y="1697"/>
                  </a:lnTo>
                  <a:cubicBezTo>
                    <a:pt x="977" y="1704"/>
                    <a:pt x="994" y="1721"/>
                    <a:pt x="1000" y="1741"/>
                  </a:cubicBezTo>
                  <a:lnTo>
                    <a:pt x="1248" y="2583"/>
                  </a:lnTo>
                  <a:cubicBezTo>
                    <a:pt x="1265" y="2639"/>
                    <a:pt x="1313" y="2668"/>
                    <a:pt x="1361" y="2668"/>
                  </a:cubicBezTo>
                  <a:cubicBezTo>
                    <a:pt x="1408" y="2668"/>
                    <a:pt x="1456" y="2639"/>
                    <a:pt x="1473" y="2583"/>
                  </a:cubicBezTo>
                  <a:lnTo>
                    <a:pt x="1724" y="1741"/>
                  </a:lnTo>
                  <a:cubicBezTo>
                    <a:pt x="1731" y="1721"/>
                    <a:pt x="1748" y="1704"/>
                    <a:pt x="1768" y="1697"/>
                  </a:cubicBezTo>
                  <a:lnTo>
                    <a:pt x="2610" y="1445"/>
                  </a:lnTo>
                  <a:cubicBezTo>
                    <a:pt x="2724" y="1412"/>
                    <a:pt x="2724" y="1255"/>
                    <a:pt x="2610" y="1221"/>
                  </a:cubicBezTo>
                  <a:lnTo>
                    <a:pt x="1768" y="973"/>
                  </a:lnTo>
                  <a:cubicBezTo>
                    <a:pt x="1748" y="966"/>
                    <a:pt x="1731" y="949"/>
                    <a:pt x="1724" y="925"/>
                  </a:cubicBezTo>
                  <a:lnTo>
                    <a:pt x="1473" y="84"/>
                  </a:lnTo>
                  <a:cubicBezTo>
                    <a:pt x="1456" y="28"/>
                    <a:pt x="1408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526565" y="1794922"/>
              <a:ext cx="119311" cy="116865"/>
            </a:xfrm>
            <a:custGeom>
              <a:avLst/>
              <a:gdLst/>
              <a:ahLst/>
              <a:cxnLst/>
              <a:rect l="l" t="t" r="r" b="b"/>
              <a:pathLst>
                <a:path w="2724" h="2668" extrusionOk="0">
                  <a:moveTo>
                    <a:pt x="1360" y="1"/>
                  </a:moveTo>
                  <a:cubicBezTo>
                    <a:pt x="1312" y="1"/>
                    <a:pt x="1265" y="29"/>
                    <a:pt x="1248" y="87"/>
                  </a:cubicBezTo>
                  <a:lnTo>
                    <a:pt x="1000" y="928"/>
                  </a:lnTo>
                  <a:cubicBezTo>
                    <a:pt x="993" y="948"/>
                    <a:pt x="976" y="965"/>
                    <a:pt x="953" y="972"/>
                  </a:cubicBezTo>
                  <a:lnTo>
                    <a:pt x="111" y="1223"/>
                  </a:lnTo>
                  <a:cubicBezTo>
                    <a:pt x="0" y="1257"/>
                    <a:pt x="0" y="1415"/>
                    <a:pt x="111" y="1448"/>
                  </a:cubicBezTo>
                  <a:lnTo>
                    <a:pt x="953" y="1696"/>
                  </a:lnTo>
                  <a:cubicBezTo>
                    <a:pt x="976" y="1703"/>
                    <a:pt x="993" y="1720"/>
                    <a:pt x="1000" y="1743"/>
                  </a:cubicBezTo>
                  <a:lnTo>
                    <a:pt x="1248" y="2585"/>
                  </a:lnTo>
                  <a:cubicBezTo>
                    <a:pt x="1265" y="2640"/>
                    <a:pt x="1312" y="2668"/>
                    <a:pt x="1360" y="2668"/>
                  </a:cubicBezTo>
                  <a:cubicBezTo>
                    <a:pt x="1408" y="2668"/>
                    <a:pt x="1456" y="2640"/>
                    <a:pt x="1472" y="2585"/>
                  </a:cubicBezTo>
                  <a:lnTo>
                    <a:pt x="1724" y="1743"/>
                  </a:lnTo>
                  <a:cubicBezTo>
                    <a:pt x="1727" y="1720"/>
                    <a:pt x="1747" y="1703"/>
                    <a:pt x="1768" y="1696"/>
                  </a:cubicBezTo>
                  <a:lnTo>
                    <a:pt x="2609" y="1448"/>
                  </a:lnTo>
                  <a:cubicBezTo>
                    <a:pt x="2724" y="1415"/>
                    <a:pt x="2724" y="1257"/>
                    <a:pt x="2609" y="1223"/>
                  </a:cubicBezTo>
                  <a:lnTo>
                    <a:pt x="1768" y="972"/>
                  </a:lnTo>
                  <a:cubicBezTo>
                    <a:pt x="1747" y="965"/>
                    <a:pt x="1727" y="948"/>
                    <a:pt x="1724" y="928"/>
                  </a:cubicBezTo>
                  <a:lnTo>
                    <a:pt x="1472" y="87"/>
                  </a:lnTo>
                  <a:cubicBezTo>
                    <a:pt x="1456" y="29"/>
                    <a:pt x="1408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4" name="Google Shape;1624;p26"/>
          <p:cNvSpPr/>
          <p:nvPr/>
        </p:nvSpPr>
        <p:spPr>
          <a:xfrm>
            <a:off x="7663928" y="1770978"/>
            <a:ext cx="195072" cy="191062"/>
          </a:xfrm>
          <a:custGeom>
            <a:avLst/>
            <a:gdLst/>
            <a:ahLst/>
            <a:cxnLst/>
            <a:rect l="l" t="t" r="r" b="b"/>
            <a:pathLst>
              <a:path w="2724" h="2668" extrusionOk="0">
                <a:moveTo>
                  <a:pt x="1360" y="1"/>
                </a:moveTo>
                <a:cubicBezTo>
                  <a:pt x="1312" y="1"/>
                  <a:pt x="1265" y="29"/>
                  <a:pt x="1248" y="87"/>
                </a:cubicBezTo>
                <a:lnTo>
                  <a:pt x="1000" y="928"/>
                </a:lnTo>
                <a:cubicBezTo>
                  <a:pt x="993" y="948"/>
                  <a:pt x="976" y="965"/>
                  <a:pt x="953" y="972"/>
                </a:cubicBezTo>
                <a:lnTo>
                  <a:pt x="111" y="1223"/>
                </a:lnTo>
                <a:cubicBezTo>
                  <a:pt x="0" y="1257"/>
                  <a:pt x="0" y="1415"/>
                  <a:pt x="111" y="1448"/>
                </a:cubicBezTo>
                <a:lnTo>
                  <a:pt x="953" y="1696"/>
                </a:lnTo>
                <a:cubicBezTo>
                  <a:pt x="976" y="1703"/>
                  <a:pt x="993" y="1720"/>
                  <a:pt x="1000" y="1743"/>
                </a:cubicBezTo>
                <a:lnTo>
                  <a:pt x="1248" y="2585"/>
                </a:lnTo>
                <a:cubicBezTo>
                  <a:pt x="1265" y="2640"/>
                  <a:pt x="1312" y="2668"/>
                  <a:pt x="1360" y="2668"/>
                </a:cubicBezTo>
                <a:cubicBezTo>
                  <a:pt x="1408" y="2668"/>
                  <a:pt x="1456" y="2640"/>
                  <a:pt x="1472" y="2585"/>
                </a:cubicBezTo>
                <a:lnTo>
                  <a:pt x="1724" y="1743"/>
                </a:lnTo>
                <a:cubicBezTo>
                  <a:pt x="1727" y="1720"/>
                  <a:pt x="1747" y="1703"/>
                  <a:pt x="1768" y="1696"/>
                </a:cubicBezTo>
                <a:lnTo>
                  <a:pt x="2609" y="1448"/>
                </a:lnTo>
                <a:cubicBezTo>
                  <a:pt x="2724" y="1415"/>
                  <a:pt x="2724" y="1257"/>
                  <a:pt x="2609" y="1223"/>
                </a:cubicBezTo>
                <a:lnTo>
                  <a:pt x="1768" y="972"/>
                </a:lnTo>
                <a:cubicBezTo>
                  <a:pt x="1747" y="965"/>
                  <a:pt x="1727" y="948"/>
                  <a:pt x="1724" y="928"/>
                </a:cubicBezTo>
                <a:lnTo>
                  <a:pt x="1472" y="87"/>
                </a:lnTo>
                <a:cubicBezTo>
                  <a:pt x="1456" y="29"/>
                  <a:pt x="1408" y="1"/>
                  <a:pt x="1360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3781;p51">
            <a:extLst>
              <a:ext uri="{FF2B5EF4-FFF2-40B4-BE49-F238E27FC236}">
                <a16:creationId xmlns:a16="http://schemas.microsoft.com/office/drawing/2014/main" id="{371EB83A-42E6-4D40-8434-17C8047B6D81}"/>
              </a:ext>
            </a:extLst>
          </p:cNvPr>
          <p:cNvGrpSpPr/>
          <p:nvPr/>
        </p:nvGrpSpPr>
        <p:grpSpPr>
          <a:xfrm>
            <a:off x="2037457" y="352583"/>
            <a:ext cx="518826" cy="518826"/>
            <a:chOff x="623688" y="3897313"/>
            <a:chExt cx="570900" cy="570900"/>
          </a:xfrm>
        </p:grpSpPr>
        <p:sp>
          <p:nvSpPr>
            <p:cNvPr id="97" name="Google Shape;3782;p51">
              <a:extLst>
                <a:ext uri="{FF2B5EF4-FFF2-40B4-BE49-F238E27FC236}">
                  <a16:creationId xmlns:a16="http://schemas.microsoft.com/office/drawing/2014/main" id="{7641844A-5AAA-4101-B9FC-EFCF899D9C10}"/>
                </a:ext>
              </a:extLst>
            </p:cNvPr>
            <p:cNvSpPr/>
            <p:nvPr/>
          </p:nvSpPr>
          <p:spPr>
            <a:xfrm>
              <a:off x="623688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" name="Google Shape;3783;p51">
              <a:extLst>
                <a:ext uri="{FF2B5EF4-FFF2-40B4-BE49-F238E27FC236}">
                  <a16:creationId xmlns:a16="http://schemas.microsoft.com/office/drawing/2014/main" id="{179EB653-09B3-4510-885F-8A6EEA25FED7}"/>
                </a:ext>
              </a:extLst>
            </p:cNvPr>
            <p:cNvGrpSpPr/>
            <p:nvPr/>
          </p:nvGrpSpPr>
          <p:grpSpPr>
            <a:xfrm>
              <a:off x="727474" y="3997384"/>
              <a:ext cx="363328" cy="370756"/>
              <a:chOff x="773853" y="3503849"/>
              <a:chExt cx="363328" cy="370756"/>
            </a:xfrm>
          </p:grpSpPr>
          <p:sp>
            <p:nvSpPr>
              <p:cNvPr id="99" name="Google Shape;3784;p51">
                <a:extLst>
                  <a:ext uri="{FF2B5EF4-FFF2-40B4-BE49-F238E27FC236}">
                    <a16:creationId xmlns:a16="http://schemas.microsoft.com/office/drawing/2014/main" id="{AA3D6424-94AB-4605-A51D-1C925923C566}"/>
                  </a:ext>
                </a:extLst>
              </p:cNvPr>
              <p:cNvSpPr/>
              <p:nvPr/>
            </p:nvSpPr>
            <p:spPr>
              <a:xfrm>
                <a:off x="782533" y="3707892"/>
                <a:ext cx="97194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5231" extrusionOk="0">
                    <a:moveTo>
                      <a:pt x="1142" y="0"/>
                    </a:moveTo>
                    <a:lnTo>
                      <a:pt x="1" y="595"/>
                    </a:lnTo>
                    <a:lnTo>
                      <a:pt x="2423" y="5231"/>
                    </a:lnTo>
                    <a:lnTo>
                      <a:pt x="3572" y="4629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785;p51">
                <a:extLst>
                  <a:ext uri="{FF2B5EF4-FFF2-40B4-BE49-F238E27FC236}">
                    <a16:creationId xmlns:a16="http://schemas.microsoft.com/office/drawing/2014/main" id="{315FE644-2C00-4155-ADB0-32571F9270D3}"/>
                  </a:ext>
                </a:extLst>
              </p:cNvPr>
              <p:cNvSpPr/>
              <p:nvPr/>
            </p:nvSpPr>
            <p:spPr>
              <a:xfrm>
                <a:off x="782860" y="3549044"/>
                <a:ext cx="119751" cy="193708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7119" extrusionOk="0">
                    <a:moveTo>
                      <a:pt x="3241" y="1"/>
                    </a:moveTo>
                    <a:lnTo>
                      <a:pt x="0" y="6541"/>
                    </a:lnTo>
                    <a:lnTo>
                      <a:pt x="1154" y="7118"/>
                    </a:lnTo>
                    <a:lnTo>
                      <a:pt x="4401" y="572"/>
                    </a:lnTo>
                    <a:lnTo>
                      <a:pt x="32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786;p51">
                <a:extLst>
                  <a:ext uri="{FF2B5EF4-FFF2-40B4-BE49-F238E27FC236}">
                    <a16:creationId xmlns:a16="http://schemas.microsoft.com/office/drawing/2014/main" id="{30613C1C-EBEF-48EE-89A3-C3794DF25218}"/>
                  </a:ext>
                </a:extLst>
              </p:cNvPr>
              <p:cNvSpPr/>
              <p:nvPr/>
            </p:nvSpPr>
            <p:spPr>
              <a:xfrm>
                <a:off x="961326" y="3585151"/>
                <a:ext cx="95371" cy="74392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2734" extrusionOk="0">
                    <a:moveTo>
                      <a:pt x="1190" y="0"/>
                    </a:moveTo>
                    <a:cubicBezTo>
                      <a:pt x="831" y="0"/>
                      <a:pt x="482" y="186"/>
                      <a:pt x="289" y="519"/>
                    </a:cubicBezTo>
                    <a:cubicBezTo>
                      <a:pt x="0" y="1019"/>
                      <a:pt x="175" y="1656"/>
                      <a:pt x="674" y="1945"/>
                    </a:cubicBezTo>
                    <a:lnTo>
                      <a:pt x="1792" y="2594"/>
                    </a:lnTo>
                    <a:cubicBezTo>
                      <a:pt x="1955" y="2689"/>
                      <a:pt x="2133" y="2733"/>
                      <a:pt x="2309" y="2733"/>
                    </a:cubicBezTo>
                    <a:cubicBezTo>
                      <a:pt x="2670" y="2733"/>
                      <a:pt x="3022" y="2544"/>
                      <a:pt x="3216" y="2209"/>
                    </a:cubicBezTo>
                    <a:cubicBezTo>
                      <a:pt x="3505" y="1710"/>
                      <a:pt x="3330" y="1073"/>
                      <a:pt x="2831" y="785"/>
                    </a:cubicBezTo>
                    <a:lnTo>
                      <a:pt x="1713" y="141"/>
                    </a:lnTo>
                    <a:cubicBezTo>
                      <a:pt x="1548" y="46"/>
                      <a:pt x="1368" y="0"/>
                      <a:pt x="11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787;p51">
                <a:extLst>
                  <a:ext uri="{FF2B5EF4-FFF2-40B4-BE49-F238E27FC236}">
                    <a16:creationId xmlns:a16="http://schemas.microsoft.com/office/drawing/2014/main" id="{EB9B529C-1B08-4606-8A2C-38BC332B423B}"/>
                  </a:ext>
                </a:extLst>
              </p:cNvPr>
              <p:cNvSpPr/>
              <p:nvPr/>
            </p:nvSpPr>
            <p:spPr>
              <a:xfrm>
                <a:off x="836680" y="3503849"/>
                <a:ext cx="97493" cy="9499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3491" extrusionOk="0">
                    <a:moveTo>
                      <a:pt x="1668" y="1"/>
                    </a:moveTo>
                    <a:cubicBezTo>
                      <a:pt x="1347" y="1"/>
                      <a:pt x="1034" y="167"/>
                      <a:pt x="860" y="466"/>
                    </a:cubicBezTo>
                    <a:lnTo>
                      <a:pt x="253" y="1518"/>
                    </a:lnTo>
                    <a:cubicBezTo>
                      <a:pt x="0" y="1962"/>
                      <a:pt x="150" y="2528"/>
                      <a:pt x="595" y="2786"/>
                    </a:cubicBezTo>
                    <a:lnTo>
                      <a:pt x="1690" y="3418"/>
                    </a:lnTo>
                    <a:cubicBezTo>
                      <a:pt x="1776" y="3467"/>
                      <a:pt x="1870" y="3490"/>
                      <a:pt x="1963" y="3490"/>
                    </a:cubicBezTo>
                    <a:cubicBezTo>
                      <a:pt x="2154" y="3490"/>
                      <a:pt x="2341" y="3391"/>
                      <a:pt x="2447" y="3213"/>
                    </a:cubicBezTo>
                    <a:lnTo>
                      <a:pt x="3427" y="1512"/>
                    </a:lnTo>
                    <a:cubicBezTo>
                      <a:pt x="3583" y="1248"/>
                      <a:pt x="3493" y="910"/>
                      <a:pt x="3228" y="760"/>
                    </a:cubicBezTo>
                    <a:lnTo>
                      <a:pt x="2128" y="123"/>
                    </a:lnTo>
                    <a:cubicBezTo>
                      <a:pt x="1983" y="40"/>
                      <a:pt x="1825" y="1"/>
                      <a:pt x="16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788;p51">
                <a:extLst>
                  <a:ext uri="{FF2B5EF4-FFF2-40B4-BE49-F238E27FC236}">
                    <a16:creationId xmlns:a16="http://schemas.microsoft.com/office/drawing/2014/main" id="{541AE849-85F6-4E05-A8D1-92A28F9256B1}"/>
                  </a:ext>
                </a:extLst>
              </p:cNvPr>
              <p:cNvSpPr/>
              <p:nvPr/>
            </p:nvSpPr>
            <p:spPr>
              <a:xfrm>
                <a:off x="871018" y="3524365"/>
                <a:ext cx="172784" cy="15819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814" extrusionOk="0">
                    <a:moveTo>
                      <a:pt x="3047" y="1"/>
                    </a:moveTo>
                    <a:cubicBezTo>
                      <a:pt x="2050" y="1"/>
                      <a:pt x="1185" y="392"/>
                      <a:pt x="752" y="1143"/>
                    </a:cubicBezTo>
                    <a:cubicBezTo>
                      <a:pt x="1" y="2447"/>
                      <a:pt x="836" y="4340"/>
                      <a:pt x="2622" y="5369"/>
                    </a:cubicBezTo>
                    <a:cubicBezTo>
                      <a:pt x="2934" y="5549"/>
                      <a:pt x="3253" y="5688"/>
                      <a:pt x="3572" y="5796"/>
                    </a:cubicBezTo>
                    <a:cubicBezTo>
                      <a:pt x="3608" y="5808"/>
                      <a:pt x="3645" y="5814"/>
                      <a:pt x="3681" y="5814"/>
                    </a:cubicBezTo>
                    <a:cubicBezTo>
                      <a:pt x="3809" y="5814"/>
                      <a:pt x="3933" y="5745"/>
                      <a:pt x="3999" y="5633"/>
                    </a:cubicBezTo>
                    <a:lnTo>
                      <a:pt x="6265" y="1713"/>
                    </a:lnTo>
                    <a:cubicBezTo>
                      <a:pt x="6349" y="1563"/>
                      <a:pt x="6319" y="1377"/>
                      <a:pt x="6186" y="1257"/>
                    </a:cubicBezTo>
                    <a:cubicBezTo>
                      <a:pt x="5941" y="1035"/>
                      <a:pt x="5658" y="830"/>
                      <a:pt x="5345" y="650"/>
                    </a:cubicBezTo>
                    <a:cubicBezTo>
                      <a:pt x="4588" y="213"/>
                      <a:pt x="3781" y="1"/>
                      <a:pt x="30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789;p51">
                <a:extLst>
                  <a:ext uri="{FF2B5EF4-FFF2-40B4-BE49-F238E27FC236}">
                    <a16:creationId xmlns:a16="http://schemas.microsoft.com/office/drawing/2014/main" id="{C6E752C4-0F84-412F-AF4F-8ACD7EA653CA}"/>
                  </a:ext>
                </a:extLst>
              </p:cNvPr>
              <p:cNvSpPr/>
              <p:nvPr/>
            </p:nvSpPr>
            <p:spPr>
              <a:xfrm>
                <a:off x="871018" y="3524365"/>
                <a:ext cx="172784" cy="15819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814" extrusionOk="0">
                    <a:moveTo>
                      <a:pt x="3047" y="1"/>
                    </a:moveTo>
                    <a:cubicBezTo>
                      <a:pt x="2050" y="1"/>
                      <a:pt x="1185" y="392"/>
                      <a:pt x="752" y="1143"/>
                    </a:cubicBezTo>
                    <a:lnTo>
                      <a:pt x="752" y="1143"/>
                    </a:lnTo>
                    <a:cubicBezTo>
                      <a:pt x="1057" y="616"/>
                      <a:pt x="1668" y="340"/>
                      <a:pt x="2371" y="340"/>
                    </a:cubicBezTo>
                    <a:cubicBezTo>
                      <a:pt x="2886" y="340"/>
                      <a:pt x="3451" y="489"/>
                      <a:pt x="3980" y="794"/>
                    </a:cubicBezTo>
                    <a:cubicBezTo>
                      <a:pt x="4202" y="920"/>
                      <a:pt x="4401" y="1064"/>
                      <a:pt x="4576" y="1227"/>
                    </a:cubicBezTo>
                    <a:cubicBezTo>
                      <a:pt x="4665" y="1305"/>
                      <a:pt x="4690" y="1437"/>
                      <a:pt x="4629" y="1546"/>
                    </a:cubicBezTo>
                    <a:lnTo>
                      <a:pt x="3036" y="4299"/>
                    </a:lnTo>
                    <a:cubicBezTo>
                      <a:pt x="2990" y="4381"/>
                      <a:pt x="2906" y="4425"/>
                      <a:pt x="2818" y="4425"/>
                    </a:cubicBezTo>
                    <a:cubicBezTo>
                      <a:pt x="2791" y="4425"/>
                      <a:pt x="2763" y="4421"/>
                      <a:pt x="2736" y="4413"/>
                    </a:cubicBezTo>
                    <a:cubicBezTo>
                      <a:pt x="2507" y="4340"/>
                      <a:pt x="2285" y="4238"/>
                      <a:pt x="2068" y="4112"/>
                    </a:cubicBezTo>
                    <a:cubicBezTo>
                      <a:pt x="812" y="3391"/>
                      <a:pt x="223" y="2062"/>
                      <a:pt x="752" y="1143"/>
                    </a:cubicBezTo>
                    <a:lnTo>
                      <a:pt x="752" y="1143"/>
                    </a:lnTo>
                    <a:cubicBezTo>
                      <a:pt x="1" y="2447"/>
                      <a:pt x="836" y="4340"/>
                      <a:pt x="2622" y="5369"/>
                    </a:cubicBezTo>
                    <a:cubicBezTo>
                      <a:pt x="2934" y="5549"/>
                      <a:pt x="3253" y="5688"/>
                      <a:pt x="3572" y="5796"/>
                    </a:cubicBezTo>
                    <a:cubicBezTo>
                      <a:pt x="3608" y="5808"/>
                      <a:pt x="3645" y="5814"/>
                      <a:pt x="3681" y="5814"/>
                    </a:cubicBezTo>
                    <a:cubicBezTo>
                      <a:pt x="3809" y="5814"/>
                      <a:pt x="3933" y="5745"/>
                      <a:pt x="3999" y="5633"/>
                    </a:cubicBezTo>
                    <a:lnTo>
                      <a:pt x="6265" y="1713"/>
                    </a:lnTo>
                    <a:cubicBezTo>
                      <a:pt x="6349" y="1563"/>
                      <a:pt x="6319" y="1377"/>
                      <a:pt x="6186" y="1257"/>
                    </a:cubicBezTo>
                    <a:cubicBezTo>
                      <a:pt x="5941" y="1035"/>
                      <a:pt x="5658" y="830"/>
                      <a:pt x="5345" y="650"/>
                    </a:cubicBezTo>
                    <a:cubicBezTo>
                      <a:pt x="4588" y="213"/>
                      <a:pt x="3781" y="1"/>
                      <a:pt x="3047" y="1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790;p51">
                <a:extLst>
                  <a:ext uri="{FF2B5EF4-FFF2-40B4-BE49-F238E27FC236}">
                    <a16:creationId xmlns:a16="http://schemas.microsoft.com/office/drawing/2014/main" id="{FE3100F4-D0F3-4C98-88E5-90CED21A14C2}"/>
                  </a:ext>
                </a:extLst>
              </p:cNvPr>
              <p:cNvSpPr/>
              <p:nvPr/>
            </p:nvSpPr>
            <p:spPr>
              <a:xfrm>
                <a:off x="874963" y="3521046"/>
                <a:ext cx="59563" cy="79889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936" extrusionOk="0">
                    <a:moveTo>
                      <a:pt x="1872" y="0"/>
                    </a:moveTo>
                    <a:cubicBezTo>
                      <a:pt x="1843" y="0"/>
                      <a:pt x="1813" y="5"/>
                      <a:pt x="1785" y="14"/>
                    </a:cubicBezTo>
                    <a:cubicBezTo>
                      <a:pt x="1154" y="225"/>
                      <a:pt x="667" y="609"/>
                      <a:pt x="366" y="1127"/>
                    </a:cubicBezTo>
                    <a:cubicBezTo>
                      <a:pt x="102" y="1583"/>
                      <a:pt x="0" y="2131"/>
                      <a:pt x="78" y="2695"/>
                    </a:cubicBezTo>
                    <a:cubicBezTo>
                      <a:pt x="97" y="2833"/>
                      <a:pt x="216" y="2936"/>
                      <a:pt x="355" y="2936"/>
                    </a:cubicBezTo>
                    <a:lnTo>
                      <a:pt x="391" y="2936"/>
                    </a:lnTo>
                    <a:cubicBezTo>
                      <a:pt x="541" y="2917"/>
                      <a:pt x="649" y="2773"/>
                      <a:pt x="631" y="2623"/>
                    </a:cubicBezTo>
                    <a:cubicBezTo>
                      <a:pt x="571" y="2178"/>
                      <a:pt x="649" y="1757"/>
                      <a:pt x="847" y="1402"/>
                    </a:cubicBezTo>
                    <a:cubicBezTo>
                      <a:pt x="1082" y="1005"/>
                      <a:pt x="1460" y="711"/>
                      <a:pt x="1959" y="544"/>
                    </a:cubicBezTo>
                    <a:cubicBezTo>
                      <a:pt x="2104" y="495"/>
                      <a:pt x="2189" y="339"/>
                      <a:pt x="2140" y="195"/>
                    </a:cubicBezTo>
                    <a:cubicBezTo>
                      <a:pt x="2102" y="74"/>
                      <a:pt x="1989" y="0"/>
                      <a:pt x="18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791;p51">
                <a:extLst>
                  <a:ext uri="{FF2B5EF4-FFF2-40B4-BE49-F238E27FC236}">
                    <a16:creationId xmlns:a16="http://schemas.microsoft.com/office/drawing/2014/main" id="{EE6A99AD-5FB2-4742-A155-A81FCA89ACB2}"/>
                  </a:ext>
                </a:extLst>
              </p:cNvPr>
              <p:cNvSpPr/>
              <p:nvPr/>
            </p:nvSpPr>
            <p:spPr>
              <a:xfrm>
                <a:off x="773853" y="3698641"/>
                <a:ext cx="57440" cy="52216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919" extrusionOk="0">
                    <a:moveTo>
                      <a:pt x="1052" y="0"/>
                    </a:moveTo>
                    <a:cubicBezTo>
                      <a:pt x="622" y="0"/>
                      <a:pt x="229" y="301"/>
                      <a:pt x="121" y="737"/>
                    </a:cubicBezTo>
                    <a:cubicBezTo>
                      <a:pt x="1" y="1254"/>
                      <a:pt x="320" y="1772"/>
                      <a:pt x="836" y="1891"/>
                    </a:cubicBezTo>
                    <a:cubicBezTo>
                      <a:pt x="912" y="1910"/>
                      <a:pt x="989" y="1919"/>
                      <a:pt x="1064" y="1919"/>
                    </a:cubicBezTo>
                    <a:cubicBezTo>
                      <a:pt x="1497" y="1919"/>
                      <a:pt x="1888" y="1623"/>
                      <a:pt x="1990" y="1182"/>
                    </a:cubicBezTo>
                    <a:cubicBezTo>
                      <a:pt x="2110" y="665"/>
                      <a:pt x="1793" y="149"/>
                      <a:pt x="1275" y="27"/>
                    </a:cubicBezTo>
                    <a:cubicBezTo>
                      <a:pt x="1200" y="9"/>
                      <a:pt x="1126" y="0"/>
                      <a:pt x="1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792;p51">
                <a:extLst>
                  <a:ext uri="{FF2B5EF4-FFF2-40B4-BE49-F238E27FC236}">
                    <a16:creationId xmlns:a16="http://schemas.microsoft.com/office/drawing/2014/main" id="{2D3F80F2-7350-4473-8527-B8326014C07C}"/>
                  </a:ext>
                </a:extLst>
              </p:cNvPr>
              <p:cNvSpPr/>
              <p:nvPr/>
            </p:nvSpPr>
            <p:spPr>
              <a:xfrm>
                <a:off x="776493" y="3698560"/>
                <a:ext cx="52352" cy="52243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920" extrusionOk="0">
                    <a:moveTo>
                      <a:pt x="961" y="0"/>
                    </a:moveTo>
                    <a:cubicBezTo>
                      <a:pt x="908" y="0"/>
                      <a:pt x="859" y="7"/>
                      <a:pt x="811" y="13"/>
                    </a:cubicBezTo>
                    <a:cubicBezTo>
                      <a:pt x="1130" y="72"/>
                      <a:pt x="1371" y="349"/>
                      <a:pt x="1371" y="685"/>
                    </a:cubicBezTo>
                    <a:cubicBezTo>
                      <a:pt x="1371" y="1059"/>
                      <a:pt x="1064" y="1365"/>
                      <a:pt x="686" y="1365"/>
                    </a:cubicBezTo>
                    <a:cubicBezTo>
                      <a:pt x="348" y="1365"/>
                      <a:pt x="73" y="1125"/>
                      <a:pt x="12" y="812"/>
                    </a:cubicBezTo>
                    <a:cubicBezTo>
                      <a:pt x="6" y="860"/>
                      <a:pt x="0" y="909"/>
                      <a:pt x="0" y="962"/>
                    </a:cubicBezTo>
                    <a:cubicBezTo>
                      <a:pt x="0" y="1492"/>
                      <a:pt x="433" y="1919"/>
                      <a:pt x="961" y="1919"/>
                    </a:cubicBezTo>
                    <a:cubicBezTo>
                      <a:pt x="1491" y="1919"/>
                      <a:pt x="1924" y="1492"/>
                      <a:pt x="1924" y="962"/>
                    </a:cubicBezTo>
                    <a:cubicBezTo>
                      <a:pt x="1924" y="433"/>
                      <a:pt x="1491" y="0"/>
                      <a:pt x="961" y="0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793;p51">
                <a:extLst>
                  <a:ext uri="{FF2B5EF4-FFF2-40B4-BE49-F238E27FC236}">
                    <a16:creationId xmlns:a16="http://schemas.microsoft.com/office/drawing/2014/main" id="{86B197AF-05B8-4042-8AA6-0D576D5FDEA6}"/>
                  </a:ext>
                </a:extLst>
              </p:cNvPr>
              <p:cNvSpPr/>
              <p:nvPr/>
            </p:nvSpPr>
            <p:spPr>
              <a:xfrm>
                <a:off x="908621" y="3800812"/>
                <a:ext cx="37686" cy="3763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383" extrusionOk="0">
                    <a:moveTo>
                      <a:pt x="530" y="1"/>
                    </a:moveTo>
                    <a:cubicBezTo>
                      <a:pt x="236" y="1"/>
                      <a:pt x="1" y="234"/>
                      <a:pt x="1" y="529"/>
                    </a:cubicBezTo>
                    <a:lnTo>
                      <a:pt x="1" y="847"/>
                    </a:lnTo>
                    <a:cubicBezTo>
                      <a:pt x="1" y="1142"/>
                      <a:pt x="236" y="1383"/>
                      <a:pt x="530" y="1383"/>
                    </a:cubicBezTo>
                    <a:lnTo>
                      <a:pt x="855" y="1383"/>
                    </a:lnTo>
                    <a:cubicBezTo>
                      <a:pt x="1144" y="1383"/>
                      <a:pt x="1385" y="1142"/>
                      <a:pt x="1385" y="847"/>
                    </a:cubicBezTo>
                    <a:lnTo>
                      <a:pt x="1385" y="529"/>
                    </a:lnTo>
                    <a:cubicBezTo>
                      <a:pt x="1385" y="234"/>
                      <a:pt x="1144" y="1"/>
                      <a:pt x="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794;p51">
                <a:extLst>
                  <a:ext uri="{FF2B5EF4-FFF2-40B4-BE49-F238E27FC236}">
                    <a16:creationId xmlns:a16="http://schemas.microsoft.com/office/drawing/2014/main" id="{5BD46CA9-5653-4E8F-A276-04E7F0A2DD31}"/>
                  </a:ext>
                </a:extLst>
              </p:cNvPr>
              <p:cNvSpPr/>
              <p:nvPr/>
            </p:nvSpPr>
            <p:spPr>
              <a:xfrm>
                <a:off x="798097" y="3828294"/>
                <a:ext cx="201218" cy="46311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1702" extrusionOk="0">
                    <a:moveTo>
                      <a:pt x="1701" y="1"/>
                    </a:moveTo>
                    <a:cubicBezTo>
                      <a:pt x="763" y="1"/>
                      <a:pt x="0" y="764"/>
                      <a:pt x="0" y="1702"/>
                    </a:cubicBezTo>
                    <a:lnTo>
                      <a:pt x="7394" y="1702"/>
                    </a:lnTo>
                    <a:cubicBezTo>
                      <a:pt x="7394" y="764"/>
                      <a:pt x="6630" y="1"/>
                      <a:pt x="5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795;p51">
                <a:extLst>
                  <a:ext uri="{FF2B5EF4-FFF2-40B4-BE49-F238E27FC236}">
                    <a16:creationId xmlns:a16="http://schemas.microsoft.com/office/drawing/2014/main" id="{2D73E1D7-9577-4B98-AEAF-28C25040A134}"/>
                  </a:ext>
                </a:extLst>
              </p:cNvPr>
              <p:cNvSpPr/>
              <p:nvPr/>
            </p:nvSpPr>
            <p:spPr>
              <a:xfrm>
                <a:off x="798396" y="3828294"/>
                <a:ext cx="200565" cy="46311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1702" extrusionOk="0">
                    <a:moveTo>
                      <a:pt x="4437" y="1"/>
                    </a:moveTo>
                    <a:cubicBezTo>
                      <a:pt x="5026" y="1"/>
                      <a:pt x="5501" y="475"/>
                      <a:pt x="5501" y="1064"/>
                    </a:cubicBezTo>
                    <a:lnTo>
                      <a:pt x="126" y="1064"/>
                    </a:lnTo>
                    <a:cubicBezTo>
                      <a:pt x="48" y="1263"/>
                      <a:pt x="1" y="1472"/>
                      <a:pt x="1" y="1702"/>
                    </a:cubicBezTo>
                    <a:lnTo>
                      <a:pt x="7370" y="1702"/>
                    </a:lnTo>
                    <a:cubicBezTo>
                      <a:pt x="7370" y="764"/>
                      <a:pt x="6607" y="1"/>
                      <a:pt x="5664" y="1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796;p51">
                <a:extLst>
                  <a:ext uri="{FF2B5EF4-FFF2-40B4-BE49-F238E27FC236}">
                    <a16:creationId xmlns:a16="http://schemas.microsoft.com/office/drawing/2014/main" id="{B4381E41-C170-46B5-890A-73588AB6857D}"/>
                  </a:ext>
                </a:extLst>
              </p:cNvPr>
              <p:cNvSpPr/>
              <p:nvPr/>
            </p:nvSpPr>
            <p:spPr>
              <a:xfrm>
                <a:off x="936266" y="3545126"/>
                <a:ext cx="20652" cy="15591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73" extrusionOk="0">
                    <a:moveTo>
                      <a:pt x="286" y="0"/>
                    </a:moveTo>
                    <a:cubicBezTo>
                      <a:pt x="139" y="0"/>
                      <a:pt x="14" y="118"/>
                      <a:pt x="8" y="272"/>
                    </a:cubicBezTo>
                    <a:cubicBezTo>
                      <a:pt x="1" y="422"/>
                      <a:pt x="122" y="553"/>
                      <a:pt x="278" y="560"/>
                    </a:cubicBezTo>
                    <a:cubicBezTo>
                      <a:pt x="325" y="560"/>
                      <a:pt x="374" y="566"/>
                      <a:pt x="422" y="572"/>
                    </a:cubicBezTo>
                    <a:lnTo>
                      <a:pt x="458" y="572"/>
                    </a:lnTo>
                    <a:cubicBezTo>
                      <a:pt x="597" y="572"/>
                      <a:pt x="716" y="475"/>
                      <a:pt x="735" y="331"/>
                    </a:cubicBezTo>
                    <a:cubicBezTo>
                      <a:pt x="758" y="181"/>
                      <a:pt x="650" y="37"/>
                      <a:pt x="500" y="19"/>
                    </a:cubicBezTo>
                    <a:cubicBezTo>
                      <a:pt x="434" y="6"/>
                      <a:pt x="361" y="1"/>
                      <a:pt x="296" y="1"/>
                    </a:cubicBezTo>
                    <a:cubicBezTo>
                      <a:pt x="293" y="1"/>
                      <a:pt x="289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797;p51">
                <a:extLst>
                  <a:ext uri="{FF2B5EF4-FFF2-40B4-BE49-F238E27FC236}">
                    <a16:creationId xmlns:a16="http://schemas.microsoft.com/office/drawing/2014/main" id="{FB52DAB0-60AB-4FCF-AB96-C4F910277528}"/>
                  </a:ext>
                </a:extLst>
              </p:cNvPr>
              <p:cNvSpPr/>
              <p:nvPr/>
            </p:nvSpPr>
            <p:spPr>
              <a:xfrm>
                <a:off x="901601" y="3554377"/>
                <a:ext cx="26856" cy="31183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146" extrusionOk="0">
                    <a:moveTo>
                      <a:pt x="680" y="1"/>
                    </a:moveTo>
                    <a:cubicBezTo>
                      <a:pt x="607" y="1"/>
                      <a:pt x="535" y="28"/>
                      <a:pt x="481" y="82"/>
                    </a:cubicBezTo>
                    <a:cubicBezTo>
                      <a:pt x="289" y="274"/>
                      <a:pt x="145" y="515"/>
                      <a:pt x="48" y="773"/>
                    </a:cubicBezTo>
                    <a:cubicBezTo>
                      <a:pt x="1" y="917"/>
                      <a:pt x="73" y="1079"/>
                      <a:pt x="223" y="1128"/>
                    </a:cubicBezTo>
                    <a:cubicBezTo>
                      <a:pt x="253" y="1140"/>
                      <a:pt x="283" y="1145"/>
                      <a:pt x="314" y="1145"/>
                    </a:cubicBezTo>
                    <a:cubicBezTo>
                      <a:pt x="428" y="1145"/>
                      <a:pt x="536" y="1073"/>
                      <a:pt x="578" y="959"/>
                    </a:cubicBezTo>
                    <a:cubicBezTo>
                      <a:pt x="644" y="779"/>
                      <a:pt x="747" y="610"/>
                      <a:pt x="878" y="479"/>
                    </a:cubicBezTo>
                    <a:cubicBezTo>
                      <a:pt x="986" y="365"/>
                      <a:pt x="986" y="190"/>
                      <a:pt x="878" y="82"/>
                    </a:cubicBezTo>
                    <a:cubicBezTo>
                      <a:pt x="824" y="28"/>
                      <a:pt x="752" y="1"/>
                      <a:pt x="6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798;p51">
                <a:extLst>
                  <a:ext uri="{FF2B5EF4-FFF2-40B4-BE49-F238E27FC236}">
                    <a16:creationId xmlns:a16="http://schemas.microsoft.com/office/drawing/2014/main" id="{A0A40824-A2F5-467C-A1B2-344A19330B70}"/>
                  </a:ext>
                </a:extLst>
              </p:cNvPr>
              <p:cNvSpPr/>
              <p:nvPr/>
            </p:nvSpPr>
            <p:spPr>
              <a:xfrm>
                <a:off x="947068" y="3624713"/>
                <a:ext cx="9360" cy="1953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718" extrusionOk="0">
                    <a:moveTo>
                      <a:pt x="169" y="1"/>
                    </a:moveTo>
                    <a:cubicBezTo>
                      <a:pt x="152" y="1"/>
                      <a:pt x="134" y="3"/>
                      <a:pt x="116" y="9"/>
                    </a:cubicBezTo>
                    <a:cubicBezTo>
                      <a:pt x="44" y="33"/>
                      <a:pt x="0" y="106"/>
                      <a:pt x="0" y="178"/>
                    </a:cubicBezTo>
                    <a:lnTo>
                      <a:pt x="0" y="544"/>
                    </a:lnTo>
                    <a:cubicBezTo>
                      <a:pt x="0" y="616"/>
                      <a:pt x="44" y="688"/>
                      <a:pt x="116" y="707"/>
                    </a:cubicBezTo>
                    <a:cubicBezTo>
                      <a:pt x="136" y="714"/>
                      <a:pt x="156" y="718"/>
                      <a:pt x="175" y="718"/>
                    </a:cubicBezTo>
                    <a:cubicBezTo>
                      <a:pt x="269" y="718"/>
                      <a:pt x="344" y="639"/>
                      <a:pt x="344" y="544"/>
                    </a:cubicBezTo>
                    <a:lnTo>
                      <a:pt x="344" y="178"/>
                    </a:lnTo>
                    <a:cubicBezTo>
                      <a:pt x="344" y="81"/>
                      <a:pt x="266" y="1"/>
                      <a:pt x="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799;p51">
                <a:extLst>
                  <a:ext uri="{FF2B5EF4-FFF2-40B4-BE49-F238E27FC236}">
                    <a16:creationId xmlns:a16="http://schemas.microsoft.com/office/drawing/2014/main" id="{0B5200EF-0975-4879-9D71-CD4B30C04881}"/>
                  </a:ext>
                </a:extLst>
              </p:cNvPr>
              <p:cNvSpPr/>
              <p:nvPr/>
            </p:nvSpPr>
            <p:spPr>
              <a:xfrm>
                <a:off x="965897" y="3603789"/>
                <a:ext cx="9333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715" extrusionOk="0">
                    <a:moveTo>
                      <a:pt x="168" y="1"/>
                    </a:moveTo>
                    <a:cubicBezTo>
                      <a:pt x="151" y="1"/>
                      <a:pt x="133" y="3"/>
                      <a:pt x="115" y="9"/>
                    </a:cubicBezTo>
                    <a:cubicBezTo>
                      <a:pt x="43" y="33"/>
                      <a:pt x="1" y="100"/>
                      <a:pt x="1" y="178"/>
                    </a:cubicBezTo>
                    <a:lnTo>
                      <a:pt x="1" y="544"/>
                    </a:lnTo>
                    <a:cubicBezTo>
                      <a:pt x="1" y="616"/>
                      <a:pt x="43" y="683"/>
                      <a:pt x="115" y="706"/>
                    </a:cubicBezTo>
                    <a:cubicBezTo>
                      <a:pt x="134" y="712"/>
                      <a:pt x="153" y="714"/>
                      <a:pt x="171" y="714"/>
                    </a:cubicBezTo>
                    <a:cubicBezTo>
                      <a:pt x="267" y="714"/>
                      <a:pt x="343" y="640"/>
                      <a:pt x="343" y="544"/>
                    </a:cubicBezTo>
                    <a:lnTo>
                      <a:pt x="343" y="178"/>
                    </a:lnTo>
                    <a:cubicBezTo>
                      <a:pt x="343" y="81"/>
                      <a:pt x="26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800;p51">
                <a:extLst>
                  <a:ext uri="{FF2B5EF4-FFF2-40B4-BE49-F238E27FC236}">
                    <a16:creationId xmlns:a16="http://schemas.microsoft.com/office/drawing/2014/main" id="{B0371CF2-3E31-439B-8A41-61FCF25F5F48}"/>
                  </a:ext>
                </a:extLst>
              </p:cNvPr>
              <p:cNvSpPr/>
              <p:nvPr/>
            </p:nvSpPr>
            <p:spPr>
              <a:xfrm>
                <a:off x="1087414" y="3547031"/>
                <a:ext cx="29659" cy="28326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041" extrusionOk="0">
                    <a:moveTo>
                      <a:pt x="550" y="1"/>
                    </a:moveTo>
                    <a:cubicBezTo>
                      <a:pt x="286" y="1"/>
                      <a:pt x="54" y="199"/>
                      <a:pt x="31" y="472"/>
                    </a:cubicBezTo>
                    <a:cubicBezTo>
                      <a:pt x="0" y="755"/>
                      <a:pt x="211" y="1007"/>
                      <a:pt x="494" y="1037"/>
                    </a:cubicBezTo>
                    <a:cubicBezTo>
                      <a:pt x="512" y="1039"/>
                      <a:pt x="530" y="1040"/>
                      <a:pt x="548" y="1040"/>
                    </a:cubicBezTo>
                    <a:cubicBezTo>
                      <a:pt x="809" y="1040"/>
                      <a:pt x="1037" y="839"/>
                      <a:pt x="1059" y="574"/>
                    </a:cubicBezTo>
                    <a:cubicBezTo>
                      <a:pt x="1090" y="286"/>
                      <a:pt x="879" y="33"/>
                      <a:pt x="596" y="3"/>
                    </a:cubicBezTo>
                    <a:cubicBezTo>
                      <a:pt x="581" y="1"/>
                      <a:pt x="566" y="1"/>
                      <a:pt x="5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801;p51">
                <a:extLst>
                  <a:ext uri="{FF2B5EF4-FFF2-40B4-BE49-F238E27FC236}">
                    <a16:creationId xmlns:a16="http://schemas.microsoft.com/office/drawing/2014/main" id="{BEED2E1F-A8AE-4D45-88C0-0B0283370A5A}"/>
                  </a:ext>
                </a:extLst>
              </p:cNvPr>
              <p:cNvSpPr/>
              <p:nvPr/>
            </p:nvSpPr>
            <p:spPr>
              <a:xfrm>
                <a:off x="1072694" y="3766937"/>
                <a:ext cx="12000" cy="11972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40" extrusionOk="0">
                    <a:moveTo>
                      <a:pt x="224" y="0"/>
                    </a:moveTo>
                    <a:cubicBezTo>
                      <a:pt x="103" y="0"/>
                      <a:pt x="0" y="103"/>
                      <a:pt x="0" y="223"/>
                    </a:cubicBezTo>
                    <a:cubicBezTo>
                      <a:pt x="0" y="344"/>
                      <a:pt x="103" y="439"/>
                      <a:pt x="224" y="439"/>
                    </a:cubicBezTo>
                    <a:cubicBezTo>
                      <a:pt x="344" y="439"/>
                      <a:pt x="440" y="344"/>
                      <a:pt x="440" y="223"/>
                    </a:cubicBezTo>
                    <a:cubicBezTo>
                      <a:pt x="440" y="103"/>
                      <a:pt x="344" y="0"/>
                      <a:pt x="2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802;p51">
                <a:extLst>
                  <a:ext uri="{FF2B5EF4-FFF2-40B4-BE49-F238E27FC236}">
                    <a16:creationId xmlns:a16="http://schemas.microsoft.com/office/drawing/2014/main" id="{269F6BB3-87BF-432F-A094-F90545D703E7}"/>
                  </a:ext>
                </a:extLst>
              </p:cNvPr>
              <p:cNvSpPr/>
              <p:nvPr/>
            </p:nvSpPr>
            <p:spPr>
              <a:xfrm>
                <a:off x="1094135" y="3628332"/>
                <a:ext cx="43046" cy="4737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741" extrusionOk="0">
                    <a:moveTo>
                      <a:pt x="791" y="1"/>
                    </a:moveTo>
                    <a:cubicBezTo>
                      <a:pt x="762" y="1"/>
                      <a:pt x="734" y="17"/>
                      <a:pt x="722" y="50"/>
                    </a:cubicBezTo>
                    <a:lnTo>
                      <a:pt x="547" y="550"/>
                    </a:lnTo>
                    <a:cubicBezTo>
                      <a:pt x="535" y="568"/>
                      <a:pt x="524" y="586"/>
                      <a:pt x="505" y="597"/>
                    </a:cubicBezTo>
                    <a:lnTo>
                      <a:pt x="67" y="791"/>
                    </a:lnTo>
                    <a:cubicBezTo>
                      <a:pt x="0" y="821"/>
                      <a:pt x="0" y="922"/>
                      <a:pt x="67" y="946"/>
                    </a:cubicBezTo>
                    <a:lnTo>
                      <a:pt x="505" y="1146"/>
                    </a:lnTo>
                    <a:cubicBezTo>
                      <a:pt x="524" y="1157"/>
                      <a:pt x="535" y="1169"/>
                      <a:pt x="547" y="1193"/>
                    </a:cubicBezTo>
                    <a:lnTo>
                      <a:pt x="722" y="1687"/>
                    </a:lnTo>
                    <a:cubicBezTo>
                      <a:pt x="734" y="1723"/>
                      <a:pt x="762" y="1741"/>
                      <a:pt x="791" y="1741"/>
                    </a:cubicBezTo>
                    <a:cubicBezTo>
                      <a:pt x="819" y="1741"/>
                      <a:pt x="848" y="1723"/>
                      <a:pt x="860" y="1687"/>
                    </a:cubicBezTo>
                    <a:lnTo>
                      <a:pt x="1035" y="1193"/>
                    </a:lnTo>
                    <a:cubicBezTo>
                      <a:pt x="1040" y="1169"/>
                      <a:pt x="1059" y="1157"/>
                      <a:pt x="1077" y="1146"/>
                    </a:cubicBezTo>
                    <a:lnTo>
                      <a:pt x="1515" y="946"/>
                    </a:lnTo>
                    <a:cubicBezTo>
                      <a:pt x="1582" y="922"/>
                      <a:pt x="1582" y="821"/>
                      <a:pt x="1515" y="791"/>
                    </a:cubicBezTo>
                    <a:lnTo>
                      <a:pt x="1077" y="597"/>
                    </a:lnTo>
                    <a:cubicBezTo>
                      <a:pt x="1059" y="586"/>
                      <a:pt x="1040" y="568"/>
                      <a:pt x="1035" y="550"/>
                    </a:cubicBezTo>
                    <a:lnTo>
                      <a:pt x="860" y="50"/>
                    </a:lnTo>
                    <a:cubicBezTo>
                      <a:pt x="848" y="17"/>
                      <a:pt x="819" y="1"/>
                      <a:pt x="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803;p51">
                <a:extLst>
                  <a:ext uri="{FF2B5EF4-FFF2-40B4-BE49-F238E27FC236}">
                    <a16:creationId xmlns:a16="http://schemas.microsoft.com/office/drawing/2014/main" id="{EAA0902E-B789-45DF-8404-7B74A8809092}"/>
                  </a:ext>
                </a:extLst>
              </p:cNvPr>
              <p:cNvSpPr/>
              <p:nvPr/>
            </p:nvSpPr>
            <p:spPr>
              <a:xfrm>
                <a:off x="999446" y="3706042"/>
                <a:ext cx="58910" cy="63753"/>
              </a:xfrm>
              <a:custGeom>
                <a:avLst/>
                <a:gdLst/>
                <a:ahLst/>
                <a:cxnLst/>
                <a:rect l="l" t="t" r="r" b="b"/>
                <a:pathLst>
                  <a:path w="2165" h="2343" extrusionOk="0">
                    <a:moveTo>
                      <a:pt x="1082" y="0"/>
                    </a:moveTo>
                    <a:cubicBezTo>
                      <a:pt x="1043" y="0"/>
                      <a:pt x="1004" y="23"/>
                      <a:pt x="986" y="68"/>
                    </a:cubicBezTo>
                    <a:lnTo>
                      <a:pt x="745" y="735"/>
                    </a:lnTo>
                    <a:cubicBezTo>
                      <a:pt x="733" y="765"/>
                      <a:pt x="716" y="790"/>
                      <a:pt x="691" y="801"/>
                    </a:cubicBezTo>
                    <a:lnTo>
                      <a:pt x="84" y="1067"/>
                    </a:lnTo>
                    <a:cubicBezTo>
                      <a:pt x="0" y="1109"/>
                      <a:pt x="0" y="1240"/>
                      <a:pt x="84" y="1276"/>
                    </a:cubicBezTo>
                    <a:lnTo>
                      <a:pt x="691" y="1542"/>
                    </a:lnTo>
                    <a:cubicBezTo>
                      <a:pt x="716" y="1553"/>
                      <a:pt x="733" y="1578"/>
                      <a:pt x="745" y="1608"/>
                    </a:cubicBezTo>
                    <a:lnTo>
                      <a:pt x="986" y="2275"/>
                    </a:lnTo>
                    <a:cubicBezTo>
                      <a:pt x="1004" y="2320"/>
                      <a:pt x="1043" y="2343"/>
                      <a:pt x="1082" y="2343"/>
                    </a:cubicBezTo>
                    <a:cubicBezTo>
                      <a:pt x="1120" y="2343"/>
                      <a:pt x="1159" y="2320"/>
                      <a:pt x="1177" y="2275"/>
                    </a:cubicBezTo>
                    <a:lnTo>
                      <a:pt x="1418" y="1608"/>
                    </a:lnTo>
                    <a:cubicBezTo>
                      <a:pt x="1430" y="1578"/>
                      <a:pt x="1449" y="1553"/>
                      <a:pt x="1473" y="1542"/>
                    </a:cubicBezTo>
                    <a:lnTo>
                      <a:pt x="2079" y="1276"/>
                    </a:lnTo>
                    <a:cubicBezTo>
                      <a:pt x="2164" y="1240"/>
                      <a:pt x="2164" y="1109"/>
                      <a:pt x="2079" y="1067"/>
                    </a:cubicBezTo>
                    <a:lnTo>
                      <a:pt x="1473" y="801"/>
                    </a:lnTo>
                    <a:cubicBezTo>
                      <a:pt x="1449" y="790"/>
                      <a:pt x="1430" y="765"/>
                      <a:pt x="1418" y="735"/>
                    </a:cubicBezTo>
                    <a:lnTo>
                      <a:pt x="1177" y="68"/>
                    </a:lnTo>
                    <a:cubicBezTo>
                      <a:pt x="1159" y="23"/>
                      <a:pt x="112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" name="Google Shape;179;p32">
            <a:extLst>
              <a:ext uri="{FF2B5EF4-FFF2-40B4-BE49-F238E27FC236}">
                <a16:creationId xmlns:a16="http://schemas.microsoft.com/office/drawing/2014/main" id="{F660BD25-5C6A-4487-B015-85245A9AE114}"/>
              </a:ext>
            </a:extLst>
          </p:cNvPr>
          <p:cNvSpPr txBox="1">
            <a:spLocks/>
          </p:cNvSpPr>
          <p:nvPr/>
        </p:nvSpPr>
        <p:spPr>
          <a:xfrm>
            <a:off x="2780139" y="182650"/>
            <a:ext cx="1908495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Englebert"/>
              <a:buNone/>
              <a:defRPr sz="96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 sz="4800" kern="0" dirty="0">
                <a:solidFill>
                  <a:schemeClr val="bg1">
                    <a:lumMod val="10000"/>
                  </a:schemeClr>
                </a:solidFill>
                <a:latin typeface="#9Slide05 SVNFadilla" pitchFamily="2" charset="0"/>
                <a:cs typeface="#9Slide07 Itim" panose="00000500000000000000" pitchFamily="2" charset="-34"/>
              </a:rPr>
              <a:t>Tập hợp</a:t>
            </a:r>
          </a:p>
        </p:txBody>
      </p:sp>
      <p:sp>
        <p:nvSpPr>
          <p:cNvPr id="119" name="Google Shape;1624;p26">
            <a:extLst>
              <a:ext uri="{FF2B5EF4-FFF2-40B4-BE49-F238E27FC236}">
                <a16:creationId xmlns:a16="http://schemas.microsoft.com/office/drawing/2014/main" id="{FBA5C520-9728-4978-8EBC-8A96B8A06184}"/>
              </a:ext>
            </a:extLst>
          </p:cNvPr>
          <p:cNvSpPr/>
          <p:nvPr/>
        </p:nvSpPr>
        <p:spPr>
          <a:xfrm>
            <a:off x="1035347" y="3915822"/>
            <a:ext cx="320805" cy="314210"/>
          </a:xfrm>
          <a:custGeom>
            <a:avLst/>
            <a:gdLst/>
            <a:ahLst/>
            <a:cxnLst/>
            <a:rect l="l" t="t" r="r" b="b"/>
            <a:pathLst>
              <a:path w="2724" h="2668" extrusionOk="0">
                <a:moveTo>
                  <a:pt x="1360" y="1"/>
                </a:moveTo>
                <a:cubicBezTo>
                  <a:pt x="1312" y="1"/>
                  <a:pt x="1265" y="29"/>
                  <a:pt x="1248" y="87"/>
                </a:cubicBezTo>
                <a:lnTo>
                  <a:pt x="1000" y="928"/>
                </a:lnTo>
                <a:cubicBezTo>
                  <a:pt x="993" y="948"/>
                  <a:pt x="976" y="965"/>
                  <a:pt x="953" y="972"/>
                </a:cubicBezTo>
                <a:lnTo>
                  <a:pt x="111" y="1223"/>
                </a:lnTo>
                <a:cubicBezTo>
                  <a:pt x="0" y="1257"/>
                  <a:pt x="0" y="1415"/>
                  <a:pt x="111" y="1448"/>
                </a:cubicBezTo>
                <a:lnTo>
                  <a:pt x="953" y="1696"/>
                </a:lnTo>
                <a:cubicBezTo>
                  <a:pt x="976" y="1703"/>
                  <a:pt x="993" y="1720"/>
                  <a:pt x="1000" y="1743"/>
                </a:cubicBezTo>
                <a:lnTo>
                  <a:pt x="1248" y="2585"/>
                </a:lnTo>
                <a:cubicBezTo>
                  <a:pt x="1265" y="2640"/>
                  <a:pt x="1312" y="2668"/>
                  <a:pt x="1360" y="2668"/>
                </a:cubicBezTo>
                <a:cubicBezTo>
                  <a:pt x="1408" y="2668"/>
                  <a:pt x="1456" y="2640"/>
                  <a:pt x="1472" y="2585"/>
                </a:cubicBezTo>
                <a:lnTo>
                  <a:pt x="1724" y="1743"/>
                </a:lnTo>
                <a:cubicBezTo>
                  <a:pt x="1727" y="1720"/>
                  <a:pt x="1747" y="1703"/>
                  <a:pt x="1768" y="1696"/>
                </a:cubicBezTo>
                <a:lnTo>
                  <a:pt x="2609" y="1448"/>
                </a:lnTo>
                <a:cubicBezTo>
                  <a:pt x="2724" y="1415"/>
                  <a:pt x="2724" y="1257"/>
                  <a:pt x="2609" y="1223"/>
                </a:cubicBezTo>
                <a:lnTo>
                  <a:pt x="1768" y="972"/>
                </a:lnTo>
                <a:cubicBezTo>
                  <a:pt x="1747" y="965"/>
                  <a:pt x="1727" y="948"/>
                  <a:pt x="1724" y="928"/>
                </a:cubicBezTo>
                <a:lnTo>
                  <a:pt x="1472" y="87"/>
                </a:lnTo>
                <a:cubicBezTo>
                  <a:pt x="1456" y="29"/>
                  <a:pt x="1408" y="1"/>
                  <a:pt x="1360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0CC6646-48AC-43ED-726E-96151C461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0719" y="2081885"/>
            <a:ext cx="789709" cy="1685895"/>
          </a:xfrm>
          <a:prstGeom prst="rect">
            <a:avLst/>
          </a:prstGeom>
        </p:spPr>
      </p:pic>
      <p:pic>
        <p:nvPicPr>
          <p:cNvPr id="13" name="Picture 12" descr="A fish in a bowl&#10;&#10;Description automatically generated with low confidence">
            <a:extLst>
              <a:ext uri="{FF2B5EF4-FFF2-40B4-BE49-F238E27FC236}">
                <a16:creationId xmlns:a16="http://schemas.microsoft.com/office/drawing/2014/main" id="{84F4B3F6-385D-7D30-6A31-A9A6C0279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626" y="2174600"/>
            <a:ext cx="1752080" cy="16473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92FD9A-E632-FCCE-0900-A658E03C9C85}"/>
              </a:ext>
            </a:extLst>
          </p:cNvPr>
          <p:cNvSpPr txBox="1"/>
          <p:nvPr/>
        </p:nvSpPr>
        <p:spPr>
          <a:xfrm>
            <a:off x="2026760" y="3782170"/>
            <a:ext cx="12715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endParaRPr lang="vi-VN" sz="24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51A4FC-42FD-446D-C5ED-B264CFAD1E82}"/>
              </a:ext>
            </a:extLst>
          </p:cNvPr>
          <p:cNvSpPr txBox="1"/>
          <p:nvPr/>
        </p:nvSpPr>
        <p:spPr>
          <a:xfrm>
            <a:off x="1317744" y="1212444"/>
            <a:ext cx="650851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Hai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endParaRPr lang="vi-VN" sz="24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90311-64A3-FD0C-995F-0C6A5BCB24D4}"/>
              </a:ext>
            </a:extLst>
          </p:cNvPr>
          <p:cNvSpPr txBox="1"/>
          <p:nvPr/>
        </p:nvSpPr>
        <p:spPr>
          <a:xfrm>
            <a:off x="3149900" y="3821974"/>
            <a:ext cx="6896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………</a:t>
            </a:r>
            <a:endParaRPr lang="vi-VN" sz="24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A823B7-86CD-2D1E-5F8F-8F02036E5DE4}"/>
              </a:ext>
            </a:extLst>
          </p:cNvPr>
          <p:cNvSpPr txBox="1"/>
          <p:nvPr/>
        </p:nvSpPr>
        <p:spPr>
          <a:xfrm>
            <a:off x="4903544" y="3783862"/>
            <a:ext cx="12715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endParaRPr lang="vi-VN" sz="24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90125E-409C-F685-2D83-A1B89966E966}"/>
              </a:ext>
            </a:extLst>
          </p:cNvPr>
          <p:cNvSpPr txBox="1"/>
          <p:nvPr/>
        </p:nvSpPr>
        <p:spPr>
          <a:xfrm>
            <a:off x="6015328" y="3782754"/>
            <a:ext cx="6896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………</a:t>
            </a:r>
            <a:endParaRPr lang="vi-VN" sz="24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F1AECAC-F025-8610-567F-FBFE8BA71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532" y="1237266"/>
            <a:ext cx="309933" cy="606440"/>
          </a:xfrm>
          <a:prstGeom prst="rect">
            <a:avLst/>
          </a:prstGeom>
        </p:spPr>
      </p:pic>
      <p:pic>
        <p:nvPicPr>
          <p:cNvPr id="23" name="Picture 22" descr="A blue letters on a black background">
            <a:extLst>
              <a:ext uri="{FF2B5EF4-FFF2-40B4-BE49-F238E27FC236}">
                <a16:creationId xmlns:a16="http://schemas.microsoft.com/office/drawing/2014/main" id="{6C7C356C-6788-58FA-E5C3-91150823252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44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443737E-8028-F582-4345-E537DF794046}"/>
              </a:ext>
            </a:extLst>
          </p:cNvPr>
          <p:cNvSpPr/>
          <p:nvPr/>
        </p:nvSpPr>
        <p:spPr>
          <a:xfrm>
            <a:off x="3332481" y="2545820"/>
            <a:ext cx="2479038" cy="48071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F97F7DA9-FA60-0BE7-99B1-CFA4DE628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791" y="1581070"/>
            <a:ext cx="430841" cy="430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B011E-F4F1-CCF8-24ED-288ABA9273B0}"/>
              </a:ext>
            </a:extLst>
          </p:cNvPr>
          <p:cNvSpPr txBox="1"/>
          <p:nvPr/>
        </p:nvSpPr>
        <p:spPr>
          <a:xfrm>
            <a:off x="1442681" y="1596413"/>
            <a:ext cx="7216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kê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 hợp.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47BC73-4173-2F98-B44D-9CC025B498F5}"/>
                  </a:ext>
                </a:extLst>
              </p:cNvPr>
              <p:cNvSpPr txBox="1"/>
              <p:nvPr/>
            </p:nvSpPr>
            <p:spPr>
              <a:xfrm>
                <a:off x="3383772" y="2571750"/>
                <a:ext cx="259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 = {x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ℕ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| x &lt; 5}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47BC73-4173-2F98-B44D-9CC025B49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72" y="2571750"/>
                <a:ext cx="2599800" cy="461665"/>
              </a:xfrm>
              <a:prstGeom prst="rect">
                <a:avLst/>
              </a:prstGeom>
              <a:blipFill>
                <a:blip r:embed="rId5"/>
                <a:stretch>
                  <a:fillRect l="-3513" t="-7895" b="-31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blue letters on a black background">
            <a:extLst>
              <a:ext uri="{FF2B5EF4-FFF2-40B4-BE49-F238E27FC236}">
                <a16:creationId xmlns:a16="http://schemas.microsoft.com/office/drawing/2014/main" id="{13762FDA-3394-1BCB-CD6F-5FC0B60C5A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CB8E2-81D2-13DF-C541-F13BEF923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234" y="3297158"/>
            <a:ext cx="421284" cy="49034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01C6CF-3ADB-DF01-6DCD-7C92A2CFC5A9}"/>
              </a:ext>
            </a:extLst>
          </p:cNvPr>
          <p:cNvSpPr/>
          <p:nvPr/>
        </p:nvSpPr>
        <p:spPr>
          <a:xfrm>
            <a:off x="3332481" y="3306786"/>
            <a:ext cx="2479038" cy="480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416EF9-9C9E-3FE2-7AC4-3986ED23EF3A}"/>
              </a:ext>
            </a:extLst>
          </p:cNvPr>
          <p:cNvSpPr txBox="1"/>
          <p:nvPr/>
        </p:nvSpPr>
        <p:spPr>
          <a:xfrm>
            <a:off x="3389839" y="3326728"/>
            <a:ext cx="236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 = {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0; 1; 2; 3; 4}</a:t>
            </a:r>
          </a:p>
        </p:txBody>
      </p:sp>
    </p:spTree>
    <p:extLst>
      <p:ext uri="{BB962C8B-B14F-4D97-AF65-F5344CB8AC3E}">
        <p14:creationId xmlns:p14="http://schemas.microsoft.com/office/powerpoint/2010/main" val="4021871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F97F7DA9-FA60-0BE7-99B1-CFA4DE628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8674" y="1555179"/>
            <a:ext cx="430841" cy="430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B011E-F4F1-CCF8-24ED-288ABA9273B0}"/>
              </a:ext>
            </a:extLst>
          </p:cNvPr>
          <p:cNvSpPr txBox="1"/>
          <p:nvPr/>
        </p:nvSpPr>
        <p:spPr>
          <a:xfrm>
            <a:off x="1691658" y="1573378"/>
            <a:ext cx="6505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kê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 tập hợp.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1" name="Picture 20" descr="A blue letters on a black background">
            <a:extLst>
              <a:ext uri="{FF2B5EF4-FFF2-40B4-BE49-F238E27FC236}">
                <a16:creationId xmlns:a16="http://schemas.microsoft.com/office/drawing/2014/main" id="{13762FDA-3394-1BCB-CD6F-5FC0B60C5A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83AC9C-8577-5552-7156-5DD090FD3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362" y="1604815"/>
            <a:ext cx="186159" cy="364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CB62E-9A7F-716D-F8FE-829B6E453223}"/>
              </a:ext>
            </a:extLst>
          </p:cNvPr>
          <p:cNvSpPr txBox="1"/>
          <p:nvPr/>
        </p:nvSpPr>
        <p:spPr>
          <a:xfrm>
            <a:off x="1691658" y="2554809"/>
            <a:ext cx="539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rima Madurai" panose="020B0604020202020204" charset="-93"/>
                <a:cs typeface="#9Slide03 Arima Madurai" panose="020B0604020202020204" charset="-93"/>
              </a:rPr>
              <a:t>a) A={x | x </a:t>
            </a:r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là số tự nhiên chẵn, x&lt;14}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DED5F-3F51-0313-CA15-8FBD39D447FD}"/>
              </a:ext>
            </a:extLst>
          </p:cNvPr>
          <p:cNvSpPr txBox="1"/>
          <p:nvPr/>
        </p:nvSpPr>
        <p:spPr>
          <a:xfrm>
            <a:off x="1691658" y="3461143"/>
            <a:ext cx="510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b) B={x | x là số tự nhiên lẻ, 9&lt;x&lt;20}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B922B-30BA-71D3-60AC-DCA5ABAC7506}"/>
              </a:ext>
            </a:extLst>
          </p:cNvPr>
          <p:cNvSpPr txBox="1"/>
          <p:nvPr/>
        </p:nvSpPr>
        <p:spPr>
          <a:xfrm>
            <a:off x="2055320" y="2999478"/>
            <a:ext cx="350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A= {0; 2; 4; 6; 8; 10; 12}</a:t>
            </a:r>
            <a:endParaRPr lang="vi-VN" sz="2400" dirty="0">
              <a:solidFill>
                <a:srgbClr val="0070C0"/>
              </a:solidFill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2ADCB-F863-0257-B2F7-900573A19C33}"/>
              </a:ext>
            </a:extLst>
          </p:cNvPr>
          <p:cNvSpPr txBox="1"/>
          <p:nvPr/>
        </p:nvSpPr>
        <p:spPr>
          <a:xfrm>
            <a:off x="2055320" y="3922808"/>
            <a:ext cx="268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B={11; 13;15;17;19}</a:t>
            </a:r>
            <a:endParaRPr lang="vi-VN" sz="2400" dirty="0">
              <a:solidFill>
                <a:srgbClr val="0070C0"/>
              </a:solidFill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27808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F97F7DA9-FA60-0BE7-99B1-CFA4DE628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8225" y="1343872"/>
            <a:ext cx="430841" cy="430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B011E-F4F1-CCF8-24ED-288ABA9273B0}"/>
              </a:ext>
            </a:extLst>
          </p:cNvPr>
          <p:cNvSpPr txBox="1"/>
          <p:nvPr/>
        </p:nvSpPr>
        <p:spPr>
          <a:xfrm>
            <a:off x="1579075" y="1376915"/>
            <a:ext cx="6337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nhỏ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504F84-700B-982C-C9C9-D0A3AE0B3862}"/>
                  </a:ext>
                </a:extLst>
              </p:cNvPr>
              <p:cNvSpPr txBox="1"/>
              <p:nvPr/>
            </p:nvSpPr>
            <p:spPr>
              <a:xfrm>
                <a:off x="1579075" y="2033064"/>
                <a:ext cx="53431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a)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Điền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∈,∉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thích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hợp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ô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trống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504F84-700B-982C-C9C9-D0A3AE0B3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075" y="2033064"/>
                <a:ext cx="5343129" cy="461665"/>
              </a:xfrm>
              <a:prstGeom prst="rect">
                <a:avLst/>
              </a:prstGeom>
              <a:blipFill>
                <a:blip r:embed="rId5"/>
                <a:stretch>
                  <a:fillRect l="-1710" t="-8000" r="-798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73895A1-4552-AE32-258A-6FF9D3E59318}"/>
              </a:ext>
            </a:extLst>
          </p:cNvPr>
          <p:cNvSpPr txBox="1"/>
          <p:nvPr/>
        </p:nvSpPr>
        <p:spPr>
          <a:xfrm>
            <a:off x="2353020" y="2373096"/>
            <a:ext cx="3577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141F8-17C4-1A80-8959-3D04EAF604E0}"/>
              </a:ext>
            </a:extLst>
          </p:cNvPr>
          <p:cNvSpPr txBox="1"/>
          <p:nvPr/>
        </p:nvSpPr>
        <p:spPr>
          <a:xfrm>
            <a:off x="3159421" y="2365604"/>
            <a:ext cx="4459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80EE76-BAA2-7085-58F0-D11411B3BEDB}"/>
              </a:ext>
            </a:extLst>
          </p:cNvPr>
          <p:cNvSpPr/>
          <p:nvPr/>
        </p:nvSpPr>
        <p:spPr>
          <a:xfrm>
            <a:off x="2746360" y="2473374"/>
            <a:ext cx="394565" cy="416486"/>
          </a:xfrm>
          <a:prstGeom prst="roundRect">
            <a:avLst>
              <a:gd name="adj" fmla="val 28654"/>
            </a:avLst>
          </a:prstGeom>
          <a:solidFill>
            <a:srgbClr val="00B050">
              <a:alpha val="50000"/>
            </a:srgb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F218D6-943E-8A9C-DA9F-80146B687F21}"/>
              </a:ext>
            </a:extLst>
          </p:cNvPr>
          <p:cNvSpPr txBox="1"/>
          <p:nvPr/>
        </p:nvSpPr>
        <p:spPr>
          <a:xfrm>
            <a:off x="4747783" y="2365604"/>
            <a:ext cx="3658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BDCED8-35C5-452D-84A9-A803834E908C}"/>
              </a:ext>
            </a:extLst>
          </p:cNvPr>
          <p:cNvSpPr txBox="1"/>
          <p:nvPr/>
        </p:nvSpPr>
        <p:spPr>
          <a:xfrm>
            <a:off x="5592779" y="2373096"/>
            <a:ext cx="4459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FA1AB7-FDC0-D366-5CCF-F2062E42B182}"/>
              </a:ext>
            </a:extLst>
          </p:cNvPr>
          <p:cNvSpPr/>
          <p:nvPr/>
        </p:nvSpPr>
        <p:spPr>
          <a:xfrm>
            <a:off x="5139328" y="2453961"/>
            <a:ext cx="394565" cy="416486"/>
          </a:xfrm>
          <a:prstGeom prst="roundRect">
            <a:avLst>
              <a:gd name="adj" fmla="val 28654"/>
            </a:avLst>
          </a:prstGeom>
          <a:solidFill>
            <a:srgbClr val="00B050">
              <a:alpha val="50000"/>
            </a:srgb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9B1E29-CDCB-33E3-94B9-4D5C62A29856}"/>
              </a:ext>
            </a:extLst>
          </p:cNvPr>
          <p:cNvSpPr txBox="1"/>
          <p:nvPr/>
        </p:nvSpPr>
        <p:spPr>
          <a:xfrm>
            <a:off x="1579075" y="2879603"/>
            <a:ext cx="45304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b)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22" name="Picture 21" descr="A blue letters on a black background">
            <a:extLst>
              <a:ext uri="{FF2B5EF4-FFF2-40B4-BE49-F238E27FC236}">
                <a16:creationId xmlns:a16="http://schemas.microsoft.com/office/drawing/2014/main" id="{CF5FA424-52A7-AB83-9642-F26A0165A4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1FD3C15-C110-306A-00E2-E749270966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425" y="1343872"/>
            <a:ext cx="186159" cy="3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0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B9186F1-2C7E-4A32-9251-ED7509B724C9}"/>
              </a:ext>
            </a:extLst>
          </p:cNvPr>
          <p:cNvSpPr txBox="1"/>
          <p:nvPr/>
        </p:nvSpPr>
        <p:spPr>
          <a:xfrm>
            <a:off x="1121362" y="418518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dirty="0"/>
              <a:t>Cách cho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vi-VN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1D4132-4FB7-4CBC-9F28-DDA87D671ABD}"/>
              </a:ext>
            </a:extLst>
          </p:cNvPr>
          <p:cNvGrpSpPr/>
          <p:nvPr/>
        </p:nvGrpSpPr>
        <p:grpSpPr>
          <a:xfrm>
            <a:off x="671988" y="249095"/>
            <a:ext cx="435643" cy="666849"/>
            <a:chOff x="815469" y="3100866"/>
            <a:chExt cx="435643" cy="666849"/>
          </a:xfrm>
        </p:grpSpPr>
        <p:grpSp>
          <p:nvGrpSpPr>
            <p:cNvPr id="98" name="Graphic 3">
              <a:extLst>
                <a:ext uri="{FF2B5EF4-FFF2-40B4-BE49-F238E27FC236}">
                  <a16:creationId xmlns:a16="http://schemas.microsoft.com/office/drawing/2014/main" id="{C8E8E12D-C9DD-43FC-85CF-AC56A3866195}"/>
                </a:ext>
              </a:extLst>
            </p:cNvPr>
            <p:cNvGrpSpPr/>
            <p:nvPr/>
          </p:nvGrpSpPr>
          <p:grpSpPr>
            <a:xfrm>
              <a:off x="815469" y="3311449"/>
              <a:ext cx="430841" cy="430841"/>
              <a:chOff x="988778" y="1610794"/>
              <a:chExt cx="430841" cy="43084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C28DD74-23E0-47AB-B9CD-5707AF04B221}"/>
                  </a:ext>
                </a:extLst>
              </p:cNvPr>
              <p:cNvSpPr/>
              <p:nvPr/>
            </p:nvSpPr>
            <p:spPr>
              <a:xfrm>
                <a:off x="988778" y="1610794"/>
                <a:ext cx="430841" cy="430841"/>
              </a:xfrm>
              <a:custGeom>
                <a:avLst/>
                <a:gdLst>
                  <a:gd name="connsiteX0" fmla="*/ 430842 w 430841"/>
                  <a:gd name="connsiteY0" fmla="*/ 215421 h 430841"/>
                  <a:gd name="connsiteX1" fmla="*/ 215421 w 430841"/>
                  <a:gd name="connsiteY1" fmla="*/ 430842 h 430841"/>
                  <a:gd name="connsiteX2" fmla="*/ 0 w 430841"/>
                  <a:gd name="connsiteY2" fmla="*/ 215421 h 430841"/>
                  <a:gd name="connsiteX3" fmla="*/ 215421 w 430841"/>
                  <a:gd name="connsiteY3" fmla="*/ 0 h 430841"/>
                  <a:gd name="connsiteX4" fmla="*/ 430842 w 430841"/>
                  <a:gd name="connsiteY4" fmla="*/ 215421 h 43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41" h="430841">
                    <a:moveTo>
                      <a:pt x="430842" y="215421"/>
                    </a:moveTo>
                    <a:cubicBezTo>
                      <a:pt x="430842" y="334395"/>
                      <a:pt x="334395" y="430842"/>
                      <a:pt x="215421" y="430842"/>
                    </a:cubicBezTo>
                    <a:cubicBezTo>
                      <a:pt x="96447" y="430842"/>
                      <a:pt x="0" y="334395"/>
                      <a:pt x="0" y="215421"/>
                    </a:cubicBezTo>
                    <a:cubicBezTo>
                      <a:pt x="0" y="96447"/>
                      <a:pt x="96447" y="0"/>
                      <a:pt x="215421" y="0"/>
                    </a:cubicBezTo>
                    <a:cubicBezTo>
                      <a:pt x="334395" y="0"/>
                      <a:pt x="430842" y="96447"/>
                      <a:pt x="430842" y="215421"/>
                    </a:cubicBezTo>
                    <a:close/>
                  </a:path>
                </a:pathLst>
              </a:custGeom>
              <a:solidFill>
                <a:srgbClr val="32BA7C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C9116E-42A5-425B-95CE-35BB804DACCF}"/>
                  </a:ext>
                </a:extLst>
              </p:cNvPr>
              <p:cNvSpPr/>
              <p:nvPr/>
            </p:nvSpPr>
            <p:spPr>
              <a:xfrm>
                <a:off x="1149154" y="1739910"/>
                <a:ext cx="270465" cy="294250"/>
              </a:xfrm>
              <a:custGeom>
                <a:avLst/>
                <a:gdLst>
                  <a:gd name="connsiteX0" fmla="*/ 0 w 270465"/>
                  <a:gd name="connsiteY0" fmla="*/ 183482 h 294250"/>
                  <a:gd name="connsiteX1" fmla="*/ 110769 w 270465"/>
                  <a:gd name="connsiteY1" fmla="*/ 294250 h 294250"/>
                  <a:gd name="connsiteX2" fmla="*/ 270465 w 270465"/>
                  <a:gd name="connsiteY2" fmla="*/ 86304 h 294250"/>
                  <a:gd name="connsiteX3" fmla="*/ 270465 w 270465"/>
                  <a:gd name="connsiteY3" fmla="*/ 80188 h 294250"/>
                  <a:gd name="connsiteX4" fmla="*/ 183482 w 270465"/>
                  <a:gd name="connsiteY4" fmla="*/ 0 h 294250"/>
                  <a:gd name="connsiteX5" fmla="*/ 0 w 270465"/>
                  <a:gd name="connsiteY5" fmla="*/ 183482 h 2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465" h="294250">
                    <a:moveTo>
                      <a:pt x="0" y="183482"/>
                    </a:moveTo>
                    <a:lnTo>
                      <a:pt x="110769" y="294250"/>
                    </a:lnTo>
                    <a:cubicBezTo>
                      <a:pt x="202509" y="269786"/>
                      <a:pt x="270465" y="186200"/>
                      <a:pt x="270465" y="86304"/>
                    </a:cubicBezTo>
                    <a:cubicBezTo>
                      <a:pt x="270465" y="84266"/>
                      <a:pt x="270465" y="82227"/>
                      <a:pt x="270465" y="80188"/>
                    </a:cubicBezTo>
                    <a:lnTo>
                      <a:pt x="183482" y="0"/>
                    </a:lnTo>
                    <a:lnTo>
                      <a:pt x="0" y="183482"/>
                    </a:lnTo>
                    <a:close/>
                  </a:path>
                </a:pathLst>
              </a:custGeom>
              <a:solidFill>
                <a:srgbClr val="0AA06E"/>
              </a:solidFill>
              <a:ln w="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B2372A-1828-4968-956E-8C13B2253165}"/>
                </a:ext>
              </a:extLst>
            </p:cNvPr>
            <p:cNvSpPr txBox="1"/>
            <p:nvPr/>
          </p:nvSpPr>
          <p:spPr>
            <a:xfrm>
              <a:off x="850040" y="3100866"/>
              <a:ext cx="40107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7 Itim" panose="00000500000000000000" pitchFamily="2" charset="-34"/>
                  <a:cs typeface="#9Slide07 Itim" panose="00000500000000000000" pitchFamily="2" charset="-34"/>
                </a:rPr>
                <a:t>4</a:t>
              </a:r>
              <a:endParaRPr lang="vi-VN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F97F7DA9-FA60-0BE7-99B1-CFA4DE628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8225" y="1343872"/>
            <a:ext cx="430841" cy="430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B011E-F4F1-CCF8-24ED-288ABA9273B0}"/>
              </a:ext>
            </a:extLst>
          </p:cNvPr>
          <p:cNvSpPr txBox="1"/>
          <p:nvPr/>
        </p:nvSpPr>
        <p:spPr>
          <a:xfrm>
            <a:off x="1579075" y="1376915"/>
            <a:ext cx="6337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nhỏ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504F84-700B-982C-C9C9-D0A3AE0B3862}"/>
                  </a:ext>
                </a:extLst>
              </p:cNvPr>
              <p:cNvSpPr txBox="1"/>
              <p:nvPr/>
            </p:nvSpPr>
            <p:spPr>
              <a:xfrm>
                <a:off x="1579075" y="2016249"/>
                <a:ext cx="53431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a)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Điền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∈,∉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thích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hợp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ô </a:t>
                </a:r>
                <a:r>
                  <a:rPr lang="en-US" sz="2400" dirty="0" err="1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trống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504F84-700B-982C-C9C9-D0A3AE0B3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075" y="2016249"/>
                <a:ext cx="5343129" cy="461665"/>
              </a:xfrm>
              <a:prstGeom prst="rect">
                <a:avLst/>
              </a:prstGeom>
              <a:blipFill>
                <a:blip r:embed="rId5"/>
                <a:stretch>
                  <a:fillRect l="-1710" t="-8000" r="-798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73895A1-4552-AE32-258A-6FF9D3E59318}"/>
              </a:ext>
            </a:extLst>
          </p:cNvPr>
          <p:cNvSpPr txBox="1"/>
          <p:nvPr/>
        </p:nvSpPr>
        <p:spPr>
          <a:xfrm>
            <a:off x="2353020" y="2373096"/>
            <a:ext cx="3577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141F8-17C4-1A80-8959-3D04EAF604E0}"/>
              </a:ext>
            </a:extLst>
          </p:cNvPr>
          <p:cNvSpPr txBox="1"/>
          <p:nvPr/>
        </p:nvSpPr>
        <p:spPr>
          <a:xfrm>
            <a:off x="3159421" y="2365604"/>
            <a:ext cx="4459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80EE76-BAA2-7085-58F0-D11411B3BEDB}"/>
              </a:ext>
            </a:extLst>
          </p:cNvPr>
          <p:cNvSpPr/>
          <p:nvPr/>
        </p:nvSpPr>
        <p:spPr>
          <a:xfrm>
            <a:off x="2746360" y="2473374"/>
            <a:ext cx="394565" cy="416486"/>
          </a:xfrm>
          <a:prstGeom prst="roundRect">
            <a:avLst>
              <a:gd name="adj" fmla="val 28654"/>
            </a:avLst>
          </a:prstGeom>
          <a:solidFill>
            <a:schemeClr val="accent5">
              <a:lumMod val="20000"/>
              <a:lumOff val="80000"/>
              <a:alpha val="5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F218D6-943E-8A9C-DA9F-80146B687F21}"/>
              </a:ext>
            </a:extLst>
          </p:cNvPr>
          <p:cNvSpPr txBox="1"/>
          <p:nvPr/>
        </p:nvSpPr>
        <p:spPr>
          <a:xfrm>
            <a:off x="4747783" y="2365604"/>
            <a:ext cx="3658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BDCED8-35C5-452D-84A9-A803834E908C}"/>
              </a:ext>
            </a:extLst>
          </p:cNvPr>
          <p:cNvSpPr txBox="1"/>
          <p:nvPr/>
        </p:nvSpPr>
        <p:spPr>
          <a:xfrm>
            <a:off x="5592779" y="2373096"/>
            <a:ext cx="4459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FA1AB7-FDC0-D366-5CCF-F2062E42B182}"/>
              </a:ext>
            </a:extLst>
          </p:cNvPr>
          <p:cNvSpPr/>
          <p:nvPr/>
        </p:nvSpPr>
        <p:spPr>
          <a:xfrm>
            <a:off x="5139328" y="2453961"/>
            <a:ext cx="394565" cy="416486"/>
          </a:xfrm>
          <a:prstGeom prst="roundRect">
            <a:avLst>
              <a:gd name="adj" fmla="val 28654"/>
            </a:avLst>
          </a:prstGeom>
          <a:solidFill>
            <a:schemeClr val="accent5">
              <a:lumMod val="20000"/>
              <a:lumOff val="80000"/>
              <a:alpha val="5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9B1E29-CDCB-33E3-94B9-4D5C62A29856}"/>
              </a:ext>
            </a:extLst>
          </p:cNvPr>
          <p:cNvSpPr txBox="1"/>
          <p:nvPr/>
        </p:nvSpPr>
        <p:spPr>
          <a:xfrm>
            <a:off x="1579075" y="2879603"/>
            <a:ext cx="45304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b)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22" name="Picture 21" descr="A blue letters on a black background">
            <a:extLst>
              <a:ext uri="{FF2B5EF4-FFF2-40B4-BE49-F238E27FC236}">
                <a16:creationId xmlns:a16="http://schemas.microsoft.com/office/drawing/2014/main" id="{CF5FA424-52A7-AB83-9642-F26A0165A4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6DBBE4-8EAE-24DA-54AF-4A8567C21E8D}"/>
                  </a:ext>
                </a:extLst>
              </p:cNvPr>
              <p:cNvSpPr txBox="1"/>
              <p:nvPr/>
            </p:nvSpPr>
            <p:spPr>
              <a:xfrm>
                <a:off x="2709764" y="2338050"/>
                <a:ext cx="4491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#9Slide03 Arima Madurai" panose="00000500000000000000" pitchFamily="2" charset="0"/>
                        </a:rPr>
                        <m:t>∉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6DBBE4-8EAE-24DA-54AF-4A8567C21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764" y="2338050"/>
                <a:ext cx="44916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1F3027-5E05-3C0A-4FAF-FE38A3855D31}"/>
                  </a:ext>
                </a:extLst>
              </p:cNvPr>
              <p:cNvSpPr txBox="1"/>
              <p:nvPr/>
            </p:nvSpPr>
            <p:spPr>
              <a:xfrm>
                <a:off x="5109391" y="2312341"/>
                <a:ext cx="4443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#9Slide03 Arima Madurai" panose="00000500000000000000" pitchFamily="2" charset="0"/>
                        </a:rPr>
                        <m:t>∈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1F3027-5E05-3C0A-4FAF-FE38A3855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391" y="2312341"/>
                <a:ext cx="444352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799E864-6DC3-D2E1-F86D-D133701C096E}"/>
              </a:ext>
            </a:extLst>
          </p:cNvPr>
          <p:cNvSpPr txBox="1"/>
          <p:nvPr/>
        </p:nvSpPr>
        <p:spPr>
          <a:xfrm>
            <a:off x="1970207" y="3280473"/>
            <a:ext cx="54425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kê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: M={7; 8; 9}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FF54F-8BC7-2249-5FE6-3C618895C62B}"/>
              </a:ext>
            </a:extLst>
          </p:cNvPr>
          <p:cNvSpPr txBox="1"/>
          <p:nvPr/>
        </p:nvSpPr>
        <p:spPr>
          <a:xfrm>
            <a:off x="1970207" y="3892536"/>
            <a:ext cx="4515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2: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trưng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444D10-DC68-ABA8-0582-198609FCB471}"/>
                  </a:ext>
                </a:extLst>
              </p:cNvPr>
              <p:cNvSpPr txBox="1"/>
              <p:nvPr/>
            </p:nvSpPr>
            <p:spPr>
              <a:xfrm>
                <a:off x="2943642" y="4354201"/>
                <a:ext cx="321820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 = {n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ℕ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| 6 &lt; n &lt; 10}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444D10-DC68-ABA8-0582-198609FCB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642" y="4354201"/>
                <a:ext cx="3218208" cy="461665"/>
              </a:xfrm>
              <a:prstGeom prst="rect">
                <a:avLst/>
              </a:prstGeom>
              <a:blipFill>
                <a:blip r:embed="rId9"/>
                <a:stretch>
                  <a:fillRect l="-3030" t="-7895" r="-1136" b="-31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959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DBDC5A7-4F53-C916-F05C-B3BCD9FEC8EE}"/>
              </a:ext>
            </a:extLst>
          </p:cNvPr>
          <p:cNvSpPr/>
          <p:nvPr/>
        </p:nvSpPr>
        <p:spPr>
          <a:xfrm rot="18940659">
            <a:off x="6984540" y="2805791"/>
            <a:ext cx="1623434" cy="14927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39989C-E7F3-D4A2-0B9C-89B8CBAFC7E9}"/>
              </a:ext>
            </a:extLst>
          </p:cNvPr>
          <p:cNvSpPr txBox="1"/>
          <p:nvPr/>
        </p:nvSpPr>
        <p:spPr>
          <a:xfrm>
            <a:off x="6604855" y="2623938"/>
            <a:ext cx="3674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3F15A-6A3C-F55E-9011-1FEFCF707B86}"/>
              </a:ext>
            </a:extLst>
          </p:cNvPr>
          <p:cNvSpPr txBox="1"/>
          <p:nvPr/>
        </p:nvSpPr>
        <p:spPr>
          <a:xfrm>
            <a:off x="6339522" y="4017848"/>
            <a:ext cx="382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44D665-D346-47FD-5C07-CF66D8120F0C}"/>
              </a:ext>
            </a:extLst>
          </p:cNvPr>
          <p:cNvSpPr/>
          <p:nvPr/>
        </p:nvSpPr>
        <p:spPr>
          <a:xfrm>
            <a:off x="6611811" y="4151388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EF817C-CF64-EFC6-9821-01A46B791FBD}"/>
              </a:ext>
            </a:extLst>
          </p:cNvPr>
          <p:cNvCxnSpPr>
            <a:cxnSpLocks/>
            <a:stCxn id="4" idx="0"/>
            <a:endCxn id="5" idx="3"/>
          </p:cNvCxnSpPr>
          <p:nvPr/>
        </p:nvCxnSpPr>
        <p:spPr>
          <a:xfrm flipH="1" flipV="1">
            <a:off x="6972263" y="2924020"/>
            <a:ext cx="302506" cy="94174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299A5C-3028-05F8-D2C1-E4A48FE40146}"/>
              </a:ext>
            </a:extLst>
          </p:cNvPr>
          <p:cNvSpPr txBox="1"/>
          <p:nvPr/>
        </p:nvSpPr>
        <p:spPr>
          <a:xfrm>
            <a:off x="7526944" y="3013715"/>
            <a:ext cx="3385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x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A15666-162D-EE55-236C-793FB64942F0}"/>
              </a:ext>
            </a:extLst>
          </p:cNvPr>
          <p:cNvSpPr/>
          <p:nvPr/>
        </p:nvSpPr>
        <p:spPr>
          <a:xfrm>
            <a:off x="7482371" y="3198381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Clipboard with solid fill">
            <a:extLst>
              <a:ext uri="{FF2B5EF4-FFF2-40B4-BE49-F238E27FC236}">
                <a16:creationId xmlns:a16="http://schemas.microsoft.com/office/drawing/2014/main" id="{E7E3A5E7-CC52-2C7D-1612-CA86F92FC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1231" y="1555986"/>
            <a:ext cx="351378" cy="351378"/>
          </a:xfrm>
          <a:prstGeom prst="rect">
            <a:avLst/>
          </a:prstGeom>
        </p:spPr>
      </p:pic>
      <p:pic>
        <p:nvPicPr>
          <p:cNvPr id="17" name="Graphic 16" descr="Clipboard with solid fill">
            <a:extLst>
              <a:ext uri="{FF2B5EF4-FFF2-40B4-BE49-F238E27FC236}">
                <a16:creationId xmlns:a16="http://schemas.microsoft.com/office/drawing/2014/main" id="{90E94B99-8A7B-7129-8566-10C21DFFB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5433" y="3237528"/>
            <a:ext cx="351378" cy="351378"/>
          </a:xfrm>
          <a:prstGeom prst="rect">
            <a:avLst/>
          </a:prstGeom>
        </p:spPr>
      </p:pic>
      <p:pic>
        <p:nvPicPr>
          <p:cNvPr id="25" name="Picture 24" descr="A blue letters on a black background">
            <a:extLst>
              <a:ext uri="{FF2B5EF4-FFF2-40B4-BE49-F238E27FC236}">
                <a16:creationId xmlns:a16="http://schemas.microsoft.com/office/drawing/2014/main" id="{72CE57C8-8F83-BEB1-D9D0-D01828AD96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832224-C356-B8A6-4FDE-8AE79C817B17}"/>
              </a:ext>
            </a:extLst>
          </p:cNvPr>
          <p:cNvSpPr/>
          <p:nvPr/>
        </p:nvSpPr>
        <p:spPr>
          <a:xfrm>
            <a:off x="7716702" y="3877527"/>
            <a:ext cx="78581" cy="785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68E087-C851-BAAE-1653-8F0EFBA88800}"/>
              </a:ext>
            </a:extLst>
          </p:cNvPr>
          <p:cNvSpPr txBox="1"/>
          <p:nvPr/>
        </p:nvSpPr>
        <p:spPr>
          <a:xfrm>
            <a:off x="7755992" y="3613879"/>
            <a:ext cx="382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80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defRPr>
            </a:lvl1pPr>
          </a:lstStyle>
          <a:p>
            <a:r>
              <a:rPr lang="en-US" sz="2400" dirty="0"/>
              <a:t>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335F3-3464-8E6A-E981-3BCADC1E81AD}"/>
              </a:ext>
            </a:extLst>
          </p:cNvPr>
          <p:cNvSpPr txBox="1"/>
          <p:nvPr/>
        </p:nvSpPr>
        <p:spPr>
          <a:xfrm>
            <a:off x="3109872" y="330303"/>
            <a:ext cx="1510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Tổng kết </a:t>
            </a:r>
            <a:endParaRPr lang="vi-VN" sz="40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906B4-E19C-2E2D-A278-1C00082E041E}"/>
              </a:ext>
            </a:extLst>
          </p:cNvPr>
          <p:cNvSpPr txBox="1"/>
          <p:nvPr/>
        </p:nvSpPr>
        <p:spPr>
          <a:xfrm>
            <a:off x="1262425" y="1585515"/>
            <a:ext cx="354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rima Madurai" panose="020B0604020202020204" charset="-93"/>
                <a:cs typeface="#9Slide03 Arima Madurai" panose="020B0604020202020204" charset="-93"/>
              </a:rPr>
              <a:t>A= {x; z}  </a:t>
            </a:r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là một tập hợp.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A4FD85-3E01-6646-E679-B110AD7A52C1}"/>
              </a:ext>
            </a:extLst>
          </p:cNvPr>
          <p:cNvSpPr txBox="1"/>
          <p:nvPr/>
        </p:nvSpPr>
        <p:spPr>
          <a:xfrm>
            <a:off x="1296599" y="2048704"/>
            <a:ext cx="511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x, z là những phần tử của tập hợp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5F5D13-CE4C-5DCF-2801-3E2301DD5A03}"/>
                  </a:ext>
                </a:extLst>
              </p:cNvPr>
              <p:cNvSpPr txBox="1"/>
              <p:nvPr/>
            </p:nvSpPr>
            <p:spPr>
              <a:xfrm>
                <a:off x="1262425" y="2511893"/>
                <a:ext cx="29498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>
                    <a:latin typeface="#9Slide03 Arima Madurai" panose="020B0604020202020204" charset="-93"/>
                    <a:cs typeface="#9Slide03 Arima Madurai" panose="020B0604020202020204" charset="-93"/>
                  </a:rPr>
                  <a:t>Kí hiệu: x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#9Slide03 Arima Madurai" panose="020B0604020202020204" charset="-93"/>
                      </a:rPr>
                      <m:t>∈</m:t>
                    </m:r>
                  </m:oMath>
                </a14:m>
                <a:r>
                  <a:rPr lang="vi-VN" sz="2400" dirty="0">
                    <a:latin typeface="#9Slide03 Arima Madurai" panose="020B0604020202020204" charset="-93"/>
                    <a:cs typeface="#9Slide03 Arima Madurai" panose="020B0604020202020204" charset="-93"/>
                  </a:rPr>
                  <a:t> A; z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#9Slide03 Arima Madurai" panose="020B0604020202020204" charset="-93"/>
                      </a:rPr>
                      <m:t>∈</m:t>
                    </m:r>
                  </m:oMath>
                </a14:m>
                <a:r>
                  <a:rPr lang="vi-VN" sz="2400" dirty="0">
                    <a:latin typeface="#9Slide03 Arima Madurai" panose="020B0604020202020204" charset="-93"/>
                    <a:cs typeface="#9Slide03 Arima Madurai" panose="020B0604020202020204" charset="-93"/>
                  </a:rPr>
                  <a:t> A 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5F5D13-CE4C-5DCF-2801-3E2301DD5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425" y="2511893"/>
                <a:ext cx="2949812" cy="461665"/>
              </a:xfrm>
              <a:prstGeom prst="rect">
                <a:avLst/>
              </a:prstGeom>
              <a:blipFill>
                <a:blip r:embed="rId6"/>
                <a:stretch>
                  <a:fillRect l="-3099" t="-7895" b="-31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6A3A3C0-F52C-73DB-0880-317119A8B010}"/>
              </a:ext>
            </a:extLst>
          </p:cNvPr>
          <p:cNvSpPr txBox="1"/>
          <p:nvPr/>
        </p:nvSpPr>
        <p:spPr>
          <a:xfrm>
            <a:off x="1272311" y="3232201"/>
            <a:ext cx="466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y không phải là một phần tử của tập hợp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2D7E38C-15A8-8143-1469-061673BBD5CE}"/>
                  </a:ext>
                </a:extLst>
              </p:cNvPr>
              <p:cNvSpPr txBox="1"/>
              <p:nvPr/>
            </p:nvSpPr>
            <p:spPr>
              <a:xfrm>
                <a:off x="1272311" y="4096640"/>
                <a:ext cx="22560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>
                    <a:latin typeface="#9Slide03 Arima Madurai" panose="020B0604020202020204" charset="-93"/>
                    <a:cs typeface="#9Slide03 Arima Madurai" panose="020B0604020202020204" charset="-93"/>
                  </a:rPr>
                  <a:t>Kí hiệu: </a:t>
                </a:r>
                <a:r>
                  <a:rPr lang="vi-VN" sz="2400" dirty="0">
                    <a:solidFill>
                      <a:srgbClr val="000000"/>
                    </a:solidFill>
                    <a:latin typeface="#9Slide03 Arima Madurai" panose="020B0604020202020204" charset="-93"/>
                    <a:cs typeface="#9Slide03 Arima Madurai" panose="020B0604020202020204" charset="-93"/>
                  </a:rPr>
                  <a:t>y</a:t>
                </a:r>
                <a:r>
                  <a:rPr lang="en-US" sz="2400" dirty="0">
                    <a:solidFill>
                      <a:srgbClr val="000000"/>
                    </a:solidFill>
                    <a:latin typeface="#9Slide03 Arima Madurai" panose="020B0604020202020204" charset="-93"/>
                    <a:cs typeface="#9Slide03 Arima Madurai" panose="020B0604020202020204" charset="-93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#9Slide03 Arima Madurai" panose="00000500000000000000" pitchFamily="2" charset="0"/>
                      </a:rPr>
                      <m:t>∉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A.</a:t>
                </a:r>
                <a:endParaRPr lang="vi-VN" sz="2400" dirty="0">
                  <a:latin typeface="#9Slide03 Arima Madurai" panose="020B0604020202020204" charset="-93"/>
                  <a:cs typeface="#9Slide03 Arima Madurai" panose="020B0604020202020204" charset="-93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2D7E38C-15A8-8143-1469-061673BBD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311" y="4096640"/>
                <a:ext cx="2256020" cy="461665"/>
              </a:xfrm>
              <a:prstGeom prst="rect">
                <a:avLst/>
              </a:prstGeom>
              <a:blipFill>
                <a:blip r:embed="rId7"/>
                <a:stretch>
                  <a:fillRect l="-4324" t="-7895" b="-31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394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 animBg="1"/>
      <p:bldP spid="12" grpId="0"/>
      <p:bldP spid="13" grpId="0" animBg="1"/>
      <p:bldP spid="6" grpId="0" animBg="1"/>
      <p:bldP spid="10" grpId="0"/>
      <p:bldP spid="15" grpId="0"/>
      <p:bldP spid="18" grpId="0"/>
      <p:bldP spid="19" grpId="0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3109872" y="330303"/>
            <a:ext cx="1510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Tổng kết </a:t>
            </a:r>
            <a:endParaRPr lang="vi-VN" sz="40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5" name="Picture 24" descr="A blue letters on a black background">
            <a:extLst>
              <a:ext uri="{FF2B5EF4-FFF2-40B4-BE49-F238E27FC236}">
                <a16:creationId xmlns:a16="http://schemas.microsoft.com/office/drawing/2014/main" id="{72CE57C8-8F83-BEB1-D9D0-D01828AD96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4" name="Graphic 3" descr="Clipboard with solid fill">
            <a:extLst>
              <a:ext uri="{FF2B5EF4-FFF2-40B4-BE49-F238E27FC236}">
                <a16:creationId xmlns:a16="http://schemas.microsoft.com/office/drawing/2014/main" id="{62BBD54D-5B65-F14B-0CAB-0F697C47D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5409" y="1561358"/>
            <a:ext cx="351378" cy="351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CBE349-C7D2-3681-8256-26406D2D8CAD}"/>
              </a:ext>
            </a:extLst>
          </p:cNvPr>
          <p:cNvSpPr txBox="1"/>
          <p:nvPr/>
        </p:nvSpPr>
        <p:spPr>
          <a:xfrm>
            <a:off x="1206787" y="1563739"/>
            <a:ext cx="330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Cách cho một tập hợp:</a:t>
            </a:r>
          </a:p>
        </p:txBody>
      </p:sp>
      <p:sp>
        <p:nvSpPr>
          <p:cNvPr id="6" name="9Slide.vn 20">
            <a:extLst>
              <a:ext uri="{FF2B5EF4-FFF2-40B4-BE49-F238E27FC236}">
                <a16:creationId xmlns:a16="http://schemas.microsoft.com/office/drawing/2014/main" id="{FCBC9054-B8AE-9023-D608-5A467D54D2C0}"/>
              </a:ext>
            </a:extLst>
          </p:cNvPr>
          <p:cNvSpPr/>
          <p:nvPr/>
        </p:nvSpPr>
        <p:spPr>
          <a:xfrm>
            <a:off x="1600555" y="2385331"/>
            <a:ext cx="169953" cy="186419"/>
          </a:xfrm>
          <a:prstGeom prst="rect">
            <a:avLst/>
          </a:prstGeom>
          <a:pattFill prst="wdUpDiag">
            <a:fgClr>
              <a:srgbClr val="C1033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FA64D-87FE-78B0-C598-1C07C752B47C}"/>
              </a:ext>
            </a:extLst>
          </p:cNvPr>
          <p:cNvSpPr txBox="1"/>
          <p:nvPr/>
        </p:nvSpPr>
        <p:spPr>
          <a:xfrm>
            <a:off x="1770508" y="2154483"/>
            <a:ext cx="55243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kê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9Slide.vn 20">
            <a:extLst>
              <a:ext uri="{FF2B5EF4-FFF2-40B4-BE49-F238E27FC236}">
                <a16:creationId xmlns:a16="http://schemas.microsoft.com/office/drawing/2014/main" id="{7B0B2F64-C67D-CCCC-1E63-D348FD813CB4}"/>
              </a:ext>
            </a:extLst>
          </p:cNvPr>
          <p:cNvSpPr/>
          <p:nvPr/>
        </p:nvSpPr>
        <p:spPr>
          <a:xfrm>
            <a:off x="1600555" y="3077524"/>
            <a:ext cx="169953" cy="186419"/>
          </a:xfrm>
          <a:prstGeom prst="rect">
            <a:avLst/>
          </a:prstGeom>
          <a:pattFill prst="wdUpDiag">
            <a:fgClr>
              <a:srgbClr val="C1033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184FD-F0A0-2AEB-0D67-A8C1D28EC91C}"/>
              </a:ext>
            </a:extLst>
          </p:cNvPr>
          <p:cNvSpPr txBox="1"/>
          <p:nvPr/>
        </p:nvSpPr>
        <p:spPr>
          <a:xfrm>
            <a:off x="1741273" y="2981090"/>
            <a:ext cx="680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Nếu tính chất đặc trưng cho phần tử  thuộc tập hợp .</a:t>
            </a:r>
          </a:p>
        </p:txBody>
      </p:sp>
    </p:spTree>
    <p:extLst>
      <p:ext uri="{BB962C8B-B14F-4D97-AF65-F5344CB8AC3E}">
        <p14:creationId xmlns:p14="http://schemas.microsoft.com/office/powerpoint/2010/main" val="2090682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3189;p50">
            <a:extLst>
              <a:ext uri="{FF2B5EF4-FFF2-40B4-BE49-F238E27FC236}">
                <a16:creationId xmlns:a16="http://schemas.microsoft.com/office/drawing/2014/main" id="{E8270B0B-3D90-49B8-AA16-2A959E288A95}"/>
              </a:ext>
            </a:extLst>
          </p:cNvPr>
          <p:cNvSpPr/>
          <p:nvPr/>
        </p:nvSpPr>
        <p:spPr>
          <a:xfrm>
            <a:off x="2073337" y="484737"/>
            <a:ext cx="340520" cy="340170"/>
          </a:xfrm>
          <a:custGeom>
            <a:avLst/>
            <a:gdLst/>
            <a:ahLst/>
            <a:cxnLst/>
            <a:rect l="l" t="t" r="r" b="b"/>
            <a:pathLst>
              <a:path w="13613" h="13599" extrusionOk="0">
                <a:moveTo>
                  <a:pt x="6814" y="0"/>
                </a:moveTo>
                <a:cubicBezTo>
                  <a:pt x="3046" y="0"/>
                  <a:pt x="0" y="3046"/>
                  <a:pt x="0" y="6799"/>
                </a:cubicBezTo>
                <a:cubicBezTo>
                  <a:pt x="0" y="10552"/>
                  <a:pt x="3046" y="13598"/>
                  <a:pt x="6814" y="13598"/>
                </a:cubicBezTo>
                <a:cubicBezTo>
                  <a:pt x="10567" y="13598"/>
                  <a:pt x="13613" y="10552"/>
                  <a:pt x="13613" y="6799"/>
                </a:cubicBezTo>
                <a:cubicBezTo>
                  <a:pt x="13613" y="3046"/>
                  <a:pt x="10567" y="0"/>
                  <a:pt x="6814" y="0"/>
                </a:cubicBezTo>
                <a:close/>
              </a:path>
            </a:pathLst>
          </a:custGeom>
          <a:solidFill>
            <a:srgbClr val="FF0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3193;p50">
            <a:extLst>
              <a:ext uri="{FF2B5EF4-FFF2-40B4-BE49-F238E27FC236}">
                <a16:creationId xmlns:a16="http://schemas.microsoft.com/office/drawing/2014/main" id="{D622BF9D-3373-4715-B897-07C15B49414C}"/>
              </a:ext>
            </a:extLst>
          </p:cNvPr>
          <p:cNvGrpSpPr/>
          <p:nvPr/>
        </p:nvGrpSpPr>
        <p:grpSpPr>
          <a:xfrm>
            <a:off x="1388648" y="484461"/>
            <a:ext cx="340520" cy="340170"/>
            <a:chOff x="3314750" y="3817357"/>
            <a:chExt cx="356865" cy="356498"/>
          </a:xfrm>
        </p:grpSpPr>
        <p:sp>
          <p:nvSpPr>
            <p:cNvPr id="86" name="Google Shape;3194;p50">
              <a:extLst>
                <a:ext uri="{FF2B5EF4-FFF2-40B4-BE49-F238E27FC236}">
                  <a16:creationId xmlns:a16="http://schemas.microsoft.com/office/drawing/2014/main" id="{42161147-D052-473D-9BD0-FEC6CFCEB65C}"/>
                </a:ext>
              </a:extLst>
            </p:cNvPr>
            <p:cNvSpPr/>
            <p:nvPr/>
          </p:nvSpPr>
          <p:spPr>
            <a:xfrm>
              <a:off x="3314750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3195;p50">
              <a:extLst>
                <a:ext uri="{FF2B5EF4-FFF2-40B4-BE49-F238E27FC236}">
                  <a16:creationId xmlns:a16="http://schemas.microsoft.com/office/drawing/2014/main" id="{423A07B8-EA89-4D4C-9536-E96E69F3CBD8}"/>
                </a:ext>
              </a:extLst>
            </p:cNvPr>
            <p:cNvGrpSpPr/>
            <p:nvPr/>
          </p:nvGrpSpPr>
          <p:grpSpPr>
            <a:xfrm>
              <a:off x="3394986" y="3894612"/>
              <a:ext cx="202339" cy="202323"/>
              <a:chOff x="935197" y="1793977"/>
              <a:chExt cx="256451" cy="256430"/>
            </a:xfrm>
          </p:grpSpPr>
          <p:sp>
            <p:nvSpPr>
              <p:cNvPr id="88" name="Google Shape;3196;p50">
                <a:extLst>
                  <a:ext uri="{FF2B5EF4-FFF2-40B4-BE49-F238E27FC236}">
                    <a16:creationId xmlns:a16="http://schemas.microsoft.com/office/drawing/2014/main" id="{E58370C7-C08B-4002-A1C7-64F64A64B392}"/>
                  </a:ext>
                </a:extLst>
              </p:cNvPr>
              <p:cNvSpPr/>
              <p:nvPr/>
            </p:nvSpPr>
            <p:spPr>
              <a:xfrm>
                <a:off x="935197" y="1793977"/>
                <a:ext cx="256451" cy="256430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12287" extrusionOk="0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197;p50">
                <a:extLst>
                  <a:ext uri="{FF2B5EF4-FFF2-40B4-BE49-F238E27FC236}">
                    <a16:creationId xmlns:a16="http://schemas.microsoft.com/office/drawing/2014/main" id="{857A539E-B392-4C49-B442-E4F2634F1AD6}"/>
                  </a:ext>
                </a:extLst>
              </p:cNvPr>
              <p:cNvSpPr/>
              <p:nvPr/>
            </p:nvSpPr>
            <p:spPr>
              <a:xfrm>
                <a:off x="1005109" y="1863910"/>
                <a:ext cx="116622" cy="116559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585" extrusionOk="0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3198;p50">
            <a:extLst>
              <a:ext uri="{FF2B5EF4-FFF2-40B4-BE49-F238E27FC236}">
                <a16:creationId xmlns:a16="http://schemas.microsoft.com/office/drawing/2014/main" id="{73F47B38-5CAD-4908-BF8C-7333BBBBB738}"/>
              </a:ext>
            </a:extLst>
          </p:cNvPr>
          <p:cNvGrpSpPr/>
          <p:nvPr/>
        </p:nvGrpSpPr>
        <p:grpSpPr>
          <a:xfrm>
            <a:off x="703959" y="480573"/>
            <a:ext cx="340520" cy="340520"/>
            <a:chOff x="2866317" y="3817357"/>
            <a:chExt cx="356865" cy="356865"/>
          </a:xfrm>
        </p:grpSpPr>
        <p:sp>
          <p:nvSpPr>
            <p:cNvPr id="91" name="Google Shape;3199;p50">
              <a:extLst>
                <a:ext uri="{FF2B5EF4-FFF2-40B4-BE49-F238E27FC236}">
                  <a16:creationId xmlns:a16="http://schemas.microsoft.com/office/drawing/2014/main" id="{5EAE4DD8-EBC6-44F3-B60C-08938330291F}"/>
                </a:ext>
              </a:extLst>
            </p:cNvPr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200;p50">
              <a:extLst>
                <a:ext uri="{FF2B5EF4-FFF2-40B4-BE49-F238E27FC236}">
                  <a16:creationId xmlns:a16="http://schemas.microsoft.com/office/drawing/2014/main" id="{53E9132F-2161-47E8-9269-B0E8766BBFD6}"/>
                </a:ext>
              </a:extLst>
            </p:cNvPr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3201;p50">
            <a:extLst>
              <a:ext uri="{FF2B5EF4-FFF2-40B4-BE49-F238E27FC236}">
                <a16:creationId xmlns:a16="http://schemas.microsoft.com/office/drawing/2014/main" id="{34A9885D-5EDD-44E8-8D3C-58CF628EEB67}"/>
              </a:ext>
            </a:extLst>
          </p:cNvPr>
          <p:cNvGrpSpPr/>
          <p:nvPr/>
        </p:nvGrpSpPr>
        <p:grpSpPr>
          <a:xfrm>
            <a:off x="2758422" y="477393"/>
            <a:ext cx="346082" cy="347645"/>
            <a:chOff x="1190200" y="238125"/>
            <a:chExt cx="5212075" cy="5212075"/>
          </a:xfrm>
        </p:grpSpPr>
        <p:sp>
          <p:nvSpPr>
            <p:cNvPr id="94" name="Google Shape;3202;p50">
              <a:extLst>
                <a:ext uri="{FF2B5EF4-FFF2-40B4-BE49-F238E27FC236}">
                  <a16:creationId xmlns:a16="http://schemas.microsoft.com/office/drawing/2014/main" id="{3D8A0F4B-254A-4C9D-AC3B-F2B2EF21F722}"/>
                </a:ext>
              </a:extLst>
            </p:cNvPr>
            <p:cNvSpPr/>
            <p:nvPr/>
          </p:nvSpPr>
          <p:spPr>
            <a:xfrm>
              <a:off x="1190200" y="238125"/>
              <a:ext cx="5212075" cy="5212075"/>
            </a:xfrm>
            <a:custGeom>
              <a:avLst/>
              <a:gdLst/>
              <a:ahLst/>
              <a:cxnLst/>
              <a:rect l="l" t="t" r="r" b="b"/>
              <a:pathLst>
                <a:path w="208483" h="208483" extrusionOk="0">
                  <a:moveTo>
                    <a:pt x="104241" y="0"/>
                  </a:moveTo>
                  <a:cubicBezTo>
                    <a:pt x="46667" y="0"/>
                    <a:pt x="0" y="46667"/>
                    <a:pt x="0" y="104241"/>
                  </a:cubicBezTo>
                  <a:cubicBezTo>
                    <a:pt x="0" y="161816"/>
                    <a:pt x="46667" y="208483"/>
                    <a:pt x="104241" y="208483"/>
                  </a:cubicBezTo>
                  <a:cubicBezTo>
                    <a:pt x="161816" y="208483"/>
                    <a:pt x="208482" y="161816"/>
                    <a:pt x="208482" y="104241"/>
                  </a:cubicBezTo>
                  <a:cubicBezTo>
                    <a:pt x="208482" y="46667"/>
                    <a:pt x="161816" y="0"/>
                    <a:pt x="10424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203;p50">
              <a:extLst>
                <a:ext uri="{FF2B5EF4-FFF2-40B4-BE49-F238E27FC236}">
                  <a16:creationId xmlns:a16="http://schemas.microsoft.com/office/drawing/2014/main" id="{E07DB576-57E0-45DD-9DA5-234F255C4EF9}"/>
                </a:ext>
              </a:extLst>
            </p:cNvPr>
            <p:cNvSpPr/>
            <p:nvPr/>
          </p:nvSpPr>
          <p:spPr>
            <a:xfrm>
              <a:off x="2368338" y="1220419"/>
              <a:ext cx="2856522" cy="3247339"/>
            </a:xfrm>
            <a:custGeom>
              <a:avLst/>
              <a:gdLst/>
              <a:ahLst/>
              <a:cxnLst/>
              <a:rect l="l" t="t" r="r" b="b"/>
              <a:pathLst>
                <a:path w="130928" h="148841" extrusionOk="0">
                  <a:moveTo>
                    <a:pt x="70184" y="0"/>
                  </a:moveTo>
                  <a:cubicBezTo>
                    <a:pt x="67749" y="0"/>
                    <a:pt x="65781" y="1968"/>
                    <a:pt x="65781" y="4370"/>
                  </a:cubicBezTo>
                  <a:lnTo>
                    <a:pt x="65781" y="100105"/>
                  </a:lnTo>
                  <a:cubicBezTo>
                    <a:pt x="65781" y="106844"/>
                    <a:pt x="61744" y="112915"/>
                    <a:pt x="55507" y="115483"/>
                  </a:cubicBezTo>
                  <a:cubicBezTo>
                    <a:pt x="53445" y="116348"/>
                    <a:pt x="51279" y="116767"/>
                    <a:pt x="49132" y="116767"/>
                  </a:cubicBezTo>
                  <a:cubicBezTo>
                    <a:pt x="44819" y="116767"/>
                    <a:pt x="40578" y="115076"/>
                    <a:pt x="37394" y="111914"/>
                  </a:cubicBezTo>
                  <a:cubicBezTo>
                    <a:pt x="32624" y="107177"/>
                    <a:pt x="31156" y="100039"/>
                    <a:pt x="33691" y="93801"/>
                  </a:cubicBezTo>
                  <a:cubicBezTo>
                    <a:pt x="36260" y="87563"/>
                    <a:pt x="42297" y="83493"/>
                    <a:pt x="49035" y="83460"/>
                  </a:cubicBezTo>
                  <a:cubicBezTo>
                    <a:pt x="51437" y="83460"/>
                    <a:pt x="53405" y="81492"/>
                    <a:pt x="53405" y="79090"/>
                  </a:cubicBezTo>
                  <a:lnTo>
                    <a:pt x="53405" y="55740"/>
                  </a:lnTo>
                  <a:cubicBezTo>
                    <a:pt x="53405" y="53305"/>
                    <a:pt x="51437" y="51370"/>
                    <a:pt x="49035" y="51370"/>
                  </a:cubicBezTo>
                  <a:cubicBezTo>
                    <a:pt x="21983" y="51370"/>
                    <a:pt x="0" y="73253"/>
                    <a:pt x="0" y="100105"/>
                  </a:cubicBezTo>
                  <a:cubicBezTo>
                    <a:pt x="0" y="126991"/>
                    <a:pt x="21949" y="148840"/>
                    <a:pt x="49002" y="148840"/>
                  </a:cubicBezTo>
                  <a:cubicBezTo>
                    <a:pt x="76021" y="148840"/>
                    <a:pt x="98037" y="126991"/>
                    <a:pt x="98037" y="100105"/>
                  </a:cubicBezTo>
                  <a:lnTo>
                    <a:pt x="98037" y="57742"/>
                  </a:lnTo>
                  <a:cubicBezTo>
                    <a:pt x="106751" y="62347"/>
                    <a:pt x="116484" y="64780"/>
                    <a:pt x="126356" y="64780"/>
                  </a:cubicBezTo>
                  <a:cubicBezTo>
                    <a:pt x="126423" y="64780"/>
                    <a:pt x="126490" y="64780"/>
                    <a:pt x="126557" y="64780"/>
                  </a:cubicBezTo>
                  <a:cubicBezTo>
                    <a:pt x="128959" y="64780"/>
                    <a:pt x="130927" y="62812"/>
                    <a:pt x="130927" y="60410"/>
                  </a:cubicBezTo>
                  <a:lnTo>
                    <a:pt x="130927" y="37094"/>
                  </a:lnTo>
                  <a:cubicBezTo>
                    <a:pt x="130927" y="34658"/>
                    <a:pt x="128959" y="32724"/>
                    <a:pt x="126557" y="32724"/>
                  </a:cubicBezTo>
                  <a:cubicBezTo>
                    <a:pt x="110813" y="32724"/>
                    <a:pt x="98037" y="19981"/>
                    <a:pt x="98037" y="4370"/>
                  </a:cubicBezTo>
                  <a:cubicBezTo>
                    <a:pt x="98037" y="1968"/>
                    <a:pt x="96069" y="0"/>
                    <a:pt x="93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AFC01C1-897A-49D9-A6C4-4B8E1FFAA6B9}"/>
              </a:ext>
            </a:extLst>
          </p:cNvPr>
          <p:cNvSpPr/>
          <p:nvPr/>
        </p:nvSpPr>
        <p:spPr>
          <a:xfrm rot="5400000">
            <a:off x="2161040" y="558282"/>
            <a:ext cx="214312" cy="184752"/>
          </a:xfrm>
          <a:prstGeom prst="triangle">
            <a:avLst/>
          </a:prstGeom>
          <a:solidFill>
            <a:srgbClr val="FC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4BF4E7B-3339-42C9-ADD3-751B9776DF66}"/>
              </a:ext>
            </a:extLst>
          </p:cNvPr>
          <p:cNvSpPr txBox="1"/>
          <p:nvPr/>
        </p:nvSpPr>
        <p:spPr>
          <a:xfrm>
            <a:off x="948448" y="1686733"/>
            <a:ext cx="7326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#9Slide05 SVNFadilla" pitchFamily="2" charset="0"/>
                <a:cs typeface="#9Slide07 Itim" panose="00000500000000000000" pitchFamily="2" charset="-34"/>
              </a:rPr>
              <a:t>Cảm</a:t>
            </a:r>
            <a:r>
              <a:rPr lang="en-US" sz="5400" dirty="0">
                <a:latin typeface="#9Slide05 SVNFadilla" pitchFamily="2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latin typeface="#9Slide05 SVNFadilla" pitchFamily="2" charset="0"/>
                <a:cs typeface="#9Slide07 Itim" panose="00000500000000000000" pitchFamily="2" charset="-34"/>
              </a:rPr>
              <a:t>ơn</a:t>
            </a:r>
            <a:r>
              <a:rPr lang="en-US" sz="5400" dirty="0">
                <a:latin typeface="#9Slide05 SVNFadilla" pitchFamily="2" charset="0"/>
                <a:cs typeface="#9Slide07 Itim" panose="00000500000000000000" pitchFamily="2" charset="-34"/>
              </a:rPr>
              <a:t> </a:t>
            </a:r>
            <a:r>
              <a:rPr lang="vi-VN" sz="5400" dirty="0">
                <a:latin typeface="#9Slide05 SVNFadilla" pitchFamily="2" charset="0"/>
                <a:cs typeface="#9Slide07 Itim" panose="00000500000000000000" pitchFamily="2" charset="-34"/>
              </a:rPr>
              <a:t>sự theo dõi của </a:t>
            </a:r>
            <a:r>
              <a:rPr lang="en-US" sz="5400" dirty="0" err="1">
                <a:latin typeface="#9Slide05 SVNFadilla" pitchFamily="2" charset="0"/>
                <a:cs typeface="#9Slide07 Itim" panose="00000500000000000000" pitchFamily="2" charset="-34"/>
              </a:rPr>
              <a:t>các</a:t>
            </a:r>
            <a:r>
              <a:rPr lang="en-US" sz="5400" dirty="0">
                <a:latin typeface="#9Slide05 SVNFadilla" pitchFamily="2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latin typeface="#9Slide05 SVNFadilla" pitchFamily="2" charset="0"/>
                <a:cs typeface="#9Slide07 Itim" panose="00000500000000000000" pitchFamily="2" charset="-34"/>
              </a:rPr>
              <a:t>em</a:t>
            </a:r>
            <a:endParaRPr lang="vi-VN" sz="5400" dirty="0"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1D4D5-1EAB-20FA-3363-33E17595D5DD}"/>
              </a:ext>
            </a:extLst>
          </p:cNvPr>
          <p:cNvSpPr txBox="1"/>
          <p:nvPr/>
        </p:nvSpPr>
        <p:spPr>
          <a:xfrm>
            <a:off x="664137" y="2600254"/>
            <a:ext cx="819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#9Slide05 SVNFadilla" pitchFamily="2" charset="0"/>
                <a:cs typeface="#9Slide07 Itim" panose="00000500000000000000" pitchFamily="2" charset="-34"/>
              </a:rPr>
              <a:t>Hẹn gặp lại các em trong những bài học tiếp theo</a:t>
            </a:r>
            <a:r>
              <a:rPr lang="en-US" sz="3600" dirty="0">
                <a:latin typeface="#9Slide05 SVNFadilla" pitchFamily="2" charset="0"/>
                <a:cs typeface="#9Slide07 Itim" panose="00000500000000000000" pitchFamily="2" charset="-34"/>
              </a:rPr>
              <a:t>!</a:t>
            </a:r>
            <a:endParaRPr lang="vi-VN" sz="3600" dirty="0"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5" name="Picture 4" descr="A blue letters on a black background">
            <a:extLst>
              <a:ext uri="{FF2B5EF4-FFF2-40B4-BE49-F238E27FC236}">
                <a16:creationId xmlns:a16="http://schemas.microsoft.com/office/drawing/2014/main" id="{376F3A9D-FFAA-ACA1-D914-A793350D4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882" y="311311"/>
            <a:ext cx="2107822" cy="710796"/>
          </a:xfrm>
          <a:prstGeom prst="rect">
            <a:avLst/>
          </a:prstGeom>
        </p:spPr>
      </p:pic>
      <p:grpSp>
        <p:nvGrpSpPr>
          <p:cNvPr id="4" name="Google Shape;1977;p33">
            <a:extLst>
              <a:ext uri="{FF2B5EF4-FFF2-40B4-BE49-F238E27FC236}">
                <a16:creationId xmlns:a16="http://schemas.microsoft.com/office/drawing/2014/main" id="{DA0554AE-C0F4-0021-5F5A-A3ED1D603238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6" name="Google Shape;1978;p33">
              <a:extLst>
                <a:ext uri="{FF2B5EF4-FFF2-40B4-BE49-F238E27FC236}">
                  <a16:creationId xmlns:a16="http://schemas.microsoft.com/office/drawing/2014/main" id="{157A5856-15B9-DF99-9367-78E7A96831C7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1979;p33">
              <a:extLst>
                <a:ext uri="{FF2B5EF4-FFF2-40B4-BE49-F238E27FC236}">
                  <a16:creationId xmlns:a16="http://schemas.microsoft.com/office/drawing/2014/main" id="{9987AF02-3715-6EDB-4AE3-FAFBF023E133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8" name="Google Shape;1980;p33">
                <a:extLst>
                  <a:ext uri="{FF2B5EF4-FFF2-40B4-BE49-F238E27FC236}">
                    <a16:creationId xmlns:a16="http://schemas.microsoft.com/office/drawing/2014/main" id="{8C55F11C-FFAD-375C-7BDC-0AB0AD7ADCBF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981;p33">
                <a:extLst>
                  <a:ext uri="{FF2B5EF4-FFF2-40B4-BE49-F238E27FC236}">
                    <a16:creationId xmlns:a16="http://schemas.microsoft.com/office/drawing/2014/main" id="{39F6C0C0-2976-CCDC-0A13-4DD6B905D5F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982;p33">
                <a:extLst>
                  <a:ext uri="{FF2B5EF4-FFF2-40B4-BE49-F238E27FC236}">
                    <a16:creationId xmlns:a16="http://schemas.microsoft.com/office/drawing/2014/main" id="{F0385DA4-A29B-C76A-D56F-140996304718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983;p33">
                <a:extLst>
                  <a:ext uri="{FF2B5EF4-FFF2-40B4-BE49-F238E27FC236}">
                    <a16:creationId xmlns:a16="http://schemas.microsoft.com/office/drawing/2014/main" id="{1123ED5D-F326-2176-FCC9-B33D2AF7D470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84;p33">
                <a:extLst>
                  <a:ext uri="{FF2B5EF4-FFF2-40B4-BE49-F238E27FC236}">
                    <a16:creationId xmlns:a16="http://schemas.microsoft.com/office/drawing/2014/main" id="{3DA4F786-C69A-CA0B-3197-A418E5865214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85;p33">
                <a:extLst>
                  <a:ext uri="{FF2B5EF4-FFF2-40B4-BE49-F238E27FC236}">
                    <a16:creationId xmlns:a16="http://schemas.microsoft.com/office/drawing/2014/main" id="{D313D359-0365-EB03-EA6E-E6292AABD2B7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86;p33">
                <a:extLst>
                  <a:ext uri="{FF2B5EF4-FFF2-40B4-BE49-F238E27FC236}">
                    <a16:creationId xmlns:a16="http://schemas.microsoft.com/office/drawing/2014/main" id="{7BC9C245-526F-6970-34CA-5E6CEE7008EF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87;p33">
                <a:extLst>
                  <a:ext uri="{FF2B5EF4-FFF2-40B4-BE49-F238E27FC236}">
                    <a16:creationId xmlns:a16="http://schemas.microsoft.com/office/drawing/2014/main" id="{ACB7ADC3-0B68-B15B-D74B-D0EFF4FEBD9B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88;p33">
                <a:extLst>
                  <a:ext uri="{FF2B5EF4-FFF2-40B4-BE49-F238E27FC236}">
                    <a16:creationId xmlns:a16="http://schemas.microsoft.com/office/drawing/2014/main" id="{C6B55569-7320-F0FC-8F33-DF0A414C12F6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89;p33">
                <a:extLst>
                  <a:ext uri="{FF2B5EF4-FFF2-40B4-BE49-F238E27FC236}">
                    <a16:creationId xmlns:a16="http://schemas.microsoft.com/office/drawing/2014/main" id="{C0B8BF7E-9D25-C2AD-559D-6A6D8FF404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90;p33">
                <a:extLst>
                  <a:ext uri="{FF2B5EF4-FFF2-40B4-BE49-F238E27FC236}">
                    <a16:creationId xmlns:a16="http://schemas.microsoft.com/office/drawing/2014/main" id="{CA9E6B9C-565A-A0CA-262A-06BF8DA36BA4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91;p33">
                <a:extLst>
                  <a:ext uri="{FF2B5EF4-FFF2-40B4-BE49-F238E27FC236}">
                    <a16:creationId xmlns:a16="http://schemas.microsoft.com/office/drawing/2014/main" id="{9C49C8C2-C6A8-2DB3-BD0E-68FB403264BB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92;p33">
                <a:extLst>
                  <a:ext uri="{FF2B5EF4-FFF2-40B4-BE49-F238E27FC236}">
                    <a16:creationId xmlns:a16="http://schemas.microsoft.com/office/drawing/2014/main" id="{344ABBA9-46B8-4AB6-903F-C0AC3C758BE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93;p33">
                <a:extLst>
                  <a:ext uri="{FF2B5EF4-FFF2-40B4-BE49-F238E27FC236}">
                    <a16:creationId xmlns:a16="http://schemas.microsoft.com/office/drawing/2014/main" id="{39692091-E16A-EA2E-DC0D-D5EA4F6CF197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94;p33">
                <a:extLst>
                  <a:ext uri="{FF2B5EF4-FFF2-40B4-BE49-F238E27FC236}">
                    <a16:creationId xmlns:a16="http://schemas.microsoft.com/office/drawing/2014/main" id="{69E47E5F-88D7-BA9B-583E-CE48517B2FB1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95;p33">
                <a:extLst>
                  <a:ext uri="{FF2B5EF4-FFF2-40B4-BE49-F238E27FC236}">
                    <a16:creationId xmlns:a16="http://schemas.microsoft.com/office/drawing/2014/main" id="{AE355A0A-AE23-F21B-93EF-120E76724059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96;p33">
                <a:extLst>
                  <a:ext uri="{FF2B5EF4-FFF2-40B4-BE49-F238E27FC236}">
                    <a16:creationId xmlns:a16="http://schemas.microsoft.com/office/drawing/2014/main" id="{16CF2859-F665-2662-81C8-749F97614C88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97;p33">
                <a:extLst>
                  <a:ext uri="{FF2B5EF4-FFF2-40B4-BE49-F238E27FC236}">
                    <a16:creationId xmlns:a16="http://schemas.microsoft.com/office/drawing/2014/main" id="{DEE9B2F8-C5F5-D2AB-60BD-C106E9CFD5DA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98;p33">
                <a:extLst>
                  <a:ext uri="{FF2B5EF4-FFF2-40B4-BE49-F238E27FC236}">
                    <a16:creationId xmlns:a16="http://schemas.microsoft.com/office/drawing/2014/main" id="{EBF86039-D07B-2E5A-5883-3318A3235738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99;p33">
                <a:extLst>
                  <a:ext uri="{FF2B5EF4-FFF2-40B4-BE49-F238E27FC236}">
                    <a16:creationId xmlns:a16="http://schemas.microsoft.com/office/drawing/2014/main" id="{951507E9-1EEA-47BB-828A-D2F7FC955636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00;p33">
                <a:extLst>
                  <a:ext uri="{FF2B5EF4-FFF2-40B4-BE49-F238E27FC236}">
                    <a16:creationId xmlns:a16="http://schemas.microsoft.com/office/drawing/2014/main" id="{86318621-C292-059D-65CB-512D0EFA3DFB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01;p33">
                <a:extLst>
                  <a:ext uri="{FF2B5EF4-FFF2-40B4-BE49-F238E27FC236}">
                    <a16:creationId xmlns:a16="http://schemas.microsoft.com/office/drawing/2014/main" id="{30C0FAD4-547F-EA05-A9F6-84DFCC533F21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2;p33">
                <a:extLst>
                  <a:ext uri="{FF2B5EF4-FFF2-40B4-BE49-F238E27FC236}">
                    <a16:creationId xmlns:a16="http://schemas.microsoft.com/office/drawing/2014/main" id="{40CA147F-47C0-7396-F924-783DA9C9851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3;p33">
                <a:extLst>
                  <a:ext uri="{FF2B5EF4-FFF2-40B4-BE49-F238E27FC236}">
                    <a16:creationId xmlns:a16="http://schemas.microsoft.com/office/drawing/2014/main" id="{525F554D-AE97-5D3F-CDC5-D87A50C78F41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04;p33">
                <a:extLst>
                  <a:ext uri="{FF2B5EF4-FFF2-40B4-BE49-F238E27FC236}">
                    <a16:creationId xmlns:a16="http://schemas.microsoft.com/office/drawing/2014/main" id="{E22CA740-13CC-5EC0-A5AF-0BECE06FC665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05;p33">
                <a:extLst>
                  <a:ext uri="{FF2B5EF4-FFF2-40B4-BE49-F238E27FC236}">
                    <a16:creationId xmlns:a16="http://schemas.microsoft.com/office/drawing/2014/main" id="{7FDD9822-C5BB-B5F3-346B-811DC8F0ADFA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06;p33">
                <a:extLst>
                  <a:ext uri="{FF2B5EF4-FFF2-40B4-BE49-F238E27FC236}">
                    <a16:creationId xmlns:a16="http://schemas.microsoft.com/office/drawing/2014/main" id="{E2A242C5-A12C-57B6-0A86-F20600F1D491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0FE8DF1-40CC-89F3-D2B3-FD0C39215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16193"/>
            <a:ext cx="1561601" cy="165783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AC5C3B-F09F-9850-570A-77D799D48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643" y="4094047"/>
            <a:ext cx="1461654" cy="11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73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oogle Shape;1542;p26"/>
          <p:cNvGrpSpPr/>
          <p:nvPr/>
        </p:nvGrpSpPr>
        <p:grpSpPr>
          <a:xfrm>
            <a:off x="7388707" y="3441278"/>
            <a:ext cx="1642807" cy="1627920"/>
            <a:chOff x="223525" y="862385"/>
            <a:chExt cx="1642807" cy="1627920"/>
          </a:xfrm>
        </p:grpSpPr>
        <p:sp>
          <p:nvSpPr>
            <p:cNvPr id="1543" name="Google Shape;1543;p26"/>
            <p:cNvSpPr/>
            <p:nvPr/>
          </p:nvSpPr>
          <p:spPr>
            <a:xfrm>
              <a:off x="223525" y="862385"/>
              <a:ext cx="1642807" cy="1627920"/>
            </a:xfrm>
            <a:custGeom>
              <a:avLst/>
              <a:gdLst/>
              <a:ahLst/>
              <a:cxnLst/>
              <a:rect l="l" t="t" r="r" b="b"/>
              <a:pathLst>
                <a:path w="37507" h="37165" extrusionOk="0">
                  <a:moveTo>
                    <a:pt x="30873" y="1"/>
                  </a:moveTo>
                  <a:cubicBezTo>
                    <a:pt x="27590" y="1"/>
                    <a:pt x="24856" y="2398"/>
                    <a:pt x="24330" y="5534"/>
                  </a:cubicBezTo>
                  <a:cubicBezTo>
                    <a:pt x="23834" y="5283"/>
                    <a:pt x="23321" y="5051"/>
                    <a:pt x="22794" y="4847"/>
                  </a:cubicBezTo>
                  <a:cubicBezTo>
                    <a:pt x="22680" y="4752"/>
                    <a:pt x="22546" y="4679"/>
                    <a:pt x="22398" y="4636"/>
                  </a:cubicBezTo>
                  <a:lnTo>
                    <a:pt x="22039" y="4528"/>
                  </a:lnTo>
                  <a:lnTo>
                    <a:pt x="21932" y="4169"/>
                  </a:lnTo>
                  <a:cubicBezTo>
                    <a:pt x="21792" y="3693"/>
                    <a:pt x="21366" y="3374"/>
                    <a:pt x="20869" y="3374"/>
                  </a:cubicBezTo>
                  <a:cubicBezTo>
                    <a:pt x="20430" y="3374"/>
                    <a:pt x="20047" y="3622"/>
                    <a:pt x="19866" y="4005"/>
                  </a:cubicBezTo>
                  <a:cubicBezTo>
                    <a:pt x="19789" y="3992"/>
                    <a:pt x="19716" y="3978"/>
                    <a:pt x="19642" y="3964"/>
                  </a:cubicBezTo>
                  <a:cubicBezTo>
                    <a:pt x="19611" y="3958"/>
                    <a:pt x="19585" y="3955"/>
                    <a:pt x="19555" y="3948"/>
                  </a:cubicBezTo>
                  <a:cubicBezTo>
                    <a:pt x="19491" y="3938"/>
                    <a:pt x="19427" y="3927"/>
                    <a:pt x="19374" y="3921"/>
                  </a:cubicBezTo>
                  <a:cubicBezTo>
                    <a:pt x="19297" y="3907"/>
                    <a:pt x="19219" y="3894"/>
                    <a:pt x="19148" y="3884"/>
                  </a:cubicBezTo>
                  <a:cubicBezTo>
                    <a:pt x="18509" y="3791"/>
                    <a:pt x="17854" y="3737"/>
                    <a:pt x="17204" y="3717"/>
                  </a:cubicBezTo>
                  <a:lnTo>
                    <a:pt x="17150" y="3717"/>
                  </a:lnTo>
                  <a:cubicBezTo>
                    <a:pt x="17009" y="3713"/>
                    <a:pt x="16868" y="3710"/>
                    <a:pt x="16727" y="3710"/>
                  </a:cubicBezTo>
                  <a:cubicBezTo>
                    <a:pt x="16332" y="3710"/>
                    <a:pt x="15946" y="3723"/>
                    <a:pt x="15584" y="3750"/>
                  </a:cubicBezTo>
                  <a:cubicBezTo>
                    <a:pt x="15483" y="3757"/>
                    <a:pt x="15386" y="3763"/>
                    <a:pt x="15289" y="3774"/>
                  </a:cubicBezTo>
                  <a:lnTo>
                    <a:pt x="15265" y="3774"/>
                  </a:lnTo>
                  <a:cubicBezTo>
                    <a:pt x="15242" y="3777"/>
                    <a:pt x="15218" y="3777"/>
                    <a:pt x="15195" y="3780"/>
                  </a:cubicBezTo>
                  <a:cubicBezTo>
                    <a:pt x="14930" y="3803"/>
                    <a:pt x="14682" y="3831"/>
                    <a:pt x="14427" y="3867"/>
                  </a:cubicBezTo>
                  <a:cubicBezTo>
                    <a:pt x="14410" y="3871"/>
                    <a:pt x="14333" y="3881"/>
                    <a:pt x="14333" y="3881"/>
                  </a:cubicBezTo>
                  <a:cubicBezTo>
                    <a:pt x="12982" y="4076"/>
                    <a:pt x="11657" y="4434"/>
                    <a:pt x="10400" y="4950"/>
                  </a:cubicBezTo>
                  <a:cubicBezTo>
                    <a:pt x="10366" y="4961"/>
                    <a:pt x="10335" y="4974"/>
                    <a:pt x="10309" y="4987"/>
                  </a:cubicBezTo>
                  <a:cubicBezTo>
                    <a:pt x="10222" y="5021"/>
                    <a:pt x="10138" y="5058"/>
                    <a:pt x="10050" y="5098"/>
                  </a:cubicBezTo>
                  <a:cubicBezTo>
                    <a:pt x="9873" y="5175"/>
                    <a:pt x="9691" y="5255"/>
                    <a:pt x="9527" y="5336"/>
                  </a:cubicBezTo>
                  <a:cubicBezTo>
                    <a:pt x="9470" y="5363"/>
                    <a:pt x="9414" y="5390"/>
                    <a:pt x="9360" y="5420"/>
                  </a:cubicBezTo>
                  <a:cubicBezTo>
                    <a:pt x="9360" y="5420"/>
                    <a:pt x="9309" y="5444"/>
                    <a:pt x="9286" y="5453"/>
                  </a:cubicBezTo>
                  <a:cubicBezTo>
                    <a:pt x="9263" y="5467"/>
                    <a:pt x="9242" y="5477"/>
                    <a:pt x="9229" y="5484"/>
                  </a:cubicBezTo>
                  <a:cubicBezTo>
                    <a:pt x="8609" y="5795"/>
                    <a:pt x="7998" y="6151"/>
                    <a:pt x="7411" y="6543"/>
                  </a:cubicBezTo>
                  <a:cubicBezTo>
                    <a:pt x="7391" y="6554"/>
                    <a:pt x="7371" y="6571"/>
                    <a:pt x="7354" y="6583"/>
                  </a:cubicBezTo>
                  <a:lnTo>
                    <a:pt x="7365" y="6574"/>
                  </a:lnTo>
                  <a:lnTo>
                    <a:pt x="7365" y="6574"/>
                  </a:lnTo>
                  <a:cubicBezTo>
                    <a:pt x="7357" y="6577"/>
                    <a:pt x="7311" y="6614"/>
                    <a:pt x="7311" y="6614"/>
                  </a:cubicBezTo>
                  <a:cubicBezTo>
                    <a:pt x="7277" y="6634"/>
                    <a:pt x="7247" y="6657"/>
                    <a:pt x="7213" y="6681"/>
                  </a:cubicBezTo>
                  <a:cubicBezTo>
                    <a:pt x="7173" y="6708"/>
                    <a:pt x="7133" y="6735"/>
                    <a:pt x="7093" y="6765"/>
                  </a:cubicBezTo>
                  <a:lnTo>
                    <a:pt x="7046" y="6795"/>
                  </a:lnTo>
                  <a:cubicBezTo>
                    <a:pt x="6462" y="7211"/>
                    <a:pt x="5905" y="7664"/>
                    <a:pt x="5399" y="8133"/>
                  </a:cubicBezTo>
                  <a:lnTo>
                    <a:pt x="5349" y="8177"/>
                  </a:lnTo>
                  <a:cubicBezTo>
                    <a:pt x="5339" y="8183"/>
                    <a:pt x="5208" y="8307"/>
                    <a:pt x="5208" y="8307"/>
                  </a:cubicBezTo>
                  <a:cubicBezTo>
                    <a:pt x="5184" y="8331"/>
                    <a:pt x="5164" y="8351"/>
                    <a:pt x="5141" y="8374"/>
                  </a:cubicBezTo>
                  <a:cubicBezTo>
                    <a:pt x="3873" y="9592"/>
                    <a:pt x="2810" y="10994"/>
                    <a:pt x="1985" y="12526"/>
                  </a:cubicBezTo>
                  <a:cubicBezTo>
                    <a:pt x="1955" y="12580"/>
                    <a:pt x="1929" y="12633"/>
                    <a:pt x="1898" y="12694"/>
                  </a:cubicBezTo>
                  <a:cubicBezTo>
                    <a:pt x="1801" y="12878"/>
                    <a:pt x="1720" y="13039"/>
                    <a:pt x="1650" y="13194"/>
                  </a:cubicBezTo>
                  <a:cubicBezTo>
                    <a:pt x="1616" y="13257"/>
                    <a:pt x="1587" y="13324"/>
                    <a:pt x="1556" y="13392"/>
                  </a:cubicBezTo>
                  <a:cubicBezTo>
                    <a:pt x="1208" y="14136"/>
                    <a:pt x="909" y="14924"/>
                    <a:pt x="671" y="15732"/>
                  </a:cubicBezTo>
                  <a:cubicBezTo>
                    <a:pt x="530" y="16218"/>
                    <a:pt x="406" y="16718"/>
                    <a:pt x="309" y="17224"/>
                  </a:cubicBezTo>
                  <a:cubicBezTo>
                    <a:pt x="272" y="17413"/>
                    <a:pt x="239" y="17607"/>
                    <a:pt x="208" y="17798"/>
                  </a:cubicBezTo>
                  <a:cubicBezTo>
                    <a:pt x="198" y="17862"/>
                    <a:pt x="188" y="17925"/>
                    <a:pt x="181" y="17986"/>
                  </a:cubicBezTo>
                  <a:cubicBezTo>
                    <a:pt x="70" y="18730"/>
                    <a:pt x="10" y="19488"/>
                    <a:pt x="4" y="20230"/>
                  </a:cubicBezTo>
                  <a:cubicBezTo>
                    <a:pt x="0" y="20263"/>
                    <a:pt x="0" y="20300"/>
                    <a:pt x="0" y="20333"/>
                  </a:cubicBezTo>
                  <a:lnTo>
                    <a:pt x="0" y="20437"/>
                  </a:lnTo>
                  <a:cubicBezTo>
                    <a:pt x="0" y="21205"/>
                    <a:pt x="53" y="21976"/>
                    <a:pt x="158" y="22731"/>
                  </a:cubicBezTo>
                  <a:cubicBezTo>
                    <a:pt x="161" y="22761"/>
                    <a:pt x="164" y="22791"/>
                    <a:pt x="171" y="22821"/>
                  </a:cubicBezTo>
                  <a:cubicBezTo>
                    <a:pt x="325" y="23908"/>
                    <a:pt x="587" y="24978"/>
                    <a:pt x="946" y="25991"/>
                  </a:cubicBezTo>
                  <a:cubicBezTo>
                    <a:pt x="956" y="26025"/>
                    <a:pt x="969" y="26058"/>
                    <a:pt x="983" y="26091"/>
                  </a:cubicBezTo>
                  <a:cubicBezTo>
                    <a:pt x="1261" y="26873"/>
                    <a:pt x="1603" y="27637"/>
                    <a:pt x="1996" y="28365"/>
                  </a:cubicBezTo>
                  <a:cubicBezTo>
                    <a:pt x="2009" y="28385"/>
                    <a:pt x="2019" y="28405"/>
                    <a:pt x="2029" y="28425"/>
                  </a:cubicBezTo>
                  <a:cubicBezTo>
                    <a:pt x="2203" y="28744"/>
                    <a:pt x="2375" y="29036"/>
                    <a:pt x="2545" y="29308"/>
                  </a:cubicBezTo>
                  <a:cubicBezTo>
                    <a:pt x="2562" y="29334"/>
                    <a:pt x="2579" y="29361"/>
                    <a:pt x="2596" y="29385"/>
                  </a:cubicBezTo>
                  <a:cubicBezTo>
                    <a:pt x="2683" y="29526"/>
                    <a:pt x="2780" y="29673"/>
                    <a:pt x="2898" y="29848"/>
                  </a:cubicBezTo>
                  <a:cubicBezTo>
                    <a:pt x="2915" y="29871"/>
                    <a:pt x="2935" y="29901"/>
                    <a:pt x="2958" y="29931"/>
                  </a:cubicBezTo>
                  <a:cubicBezTo>
                    <a:pt x="3649" y="30937"/>
                    <a:pt x="4454" y="31866"/>
                    <a:pt x="5349" y="32698"/>
                  </a:cubicBezTo>
                  <a:cubicBezTo>
                    <a:pt x="5369" y="32714"/>
                    <a:pt x="5390" y="32735"/>
                    <a:pt x="5410" y="32752"/>
                  </a:cubicBezTo>
                  <a:cubicBezTo>
                    <a:pt x="5637" y="32962"/>
                    <a:pt x="5879" y="33171"/>
                    <a:pt x="6144" y="33389"/>
                  </a:cubicBezTo>
                  <a:cubicBezTo>
                    <a:pt x="6167" y="33412"/>
                    <a:pt x="6194" y="33432"/>
                    <a:pt x="6224" y="33453"/>
                  </a:cubicBezTo>
                  <a:cubicBezTo>
                    <a:pt x="6701" y="33841"/>
                    <a:pt x="7210" y="34207"/>
                    <a:pt x="7733" y="34542"/>
                  </a:cubicBezTo>
                  <a:cubicBezTo>
                    <a:pt x="7760" y="34559"/>
                    <a:pt x="7787" y="34576"/>
                    <a:pt x="7814" y="34592"/>
                  </a:cubicBezTo>
                  <a:cubicBezTo>
                    <a:pt x="8146" y="34804"/>
                    <a:pt x="8501" y="35008"/>
                    <a:pt x="8871" y="35206"/>
                  </a:cubicBezTo>
                  <a:cubicBezTo>
                    <a:pt x="8891" y="35216"/>
                    <a:pt x="8917" y="35233"/>
                    <a:pt x="8951" y="35247"/>
                  </a:cubicBezTo>
                  <a:cubicBezTo>
                    <a:pt x="9052" y="35300"/>
                    <a:pt x="9152" y="35354"/>
                    <a:pt x="9253" y="35404"/>
                  </a:cubicBezTo>
                  <a:cubicBezTo>
                    <a:pt x="9273" y="35414"/>
                    <a:pt x="9296" y="35424"/>
                    <a:pt x="9313" y="35434"/>
                  </a:cubicBezTo>
                  <a:cubicBezTo>
                    <a:pt x="10355" y="35951"/>
                    <a:pt x="11449" y="36356"/>
                    <a:pt x="12573" y="36641"/>
                  </a:cubicBezTo>
                  <a:cubicBezTo>
                    <a:pt x="12599" y="36652"/>
                    <a:pt x="12626" y="36658"/>
                    <a:pt x="12657" y="36661"/>
                  </a:cubicBezTo>
                  <a:cubicBezTo>
                    <a:pt x="13243" y="36810"/>
                    <a:pt x="13847" y="36926"/>
                    <a:pt x="14454" y="37011"/>
                  </a:cubicBezTo>
                  <a:lnTo>
                    <a:pt x="14494" y="37017"/>
                  </a:lnTo>
                  <a:cubicBezTo>
                    <a:pt x="15222" y="37115"/>
                    <a:pt x="15973" y="37165"/>
                    <a:pt x="16727" y="37165"/>
                  </a:cubicBezTo>
                  <a:cubicBezTo>
                    <a:pt x="16859" y="37165"/>
                    <a:pt x="16992" y="37161"/>
                    <a:pt x="17123" y="37158"/>
                  </a:cubicBezTo>
                  <a:cubicBezTo>
                    <a:pt x="17147" y="37158"/>
                    <a:pt x="17264" y="37155"/>
                    <a:pt x="17301" y="37155"/>
                  </a:cubicBezTo>
                  <a:cubicBezTo>
                    <a:pt x="17325" y="37155"/>
                    <a:pt x="17354" y="37152"/>
                    <a:pt x="17388" y="37152"/>
                  </a:cubicBezTo>
                  <a:cubicBezTo>
                    <a:pt x="17697" y="37138"/>
                    <a:pt x="18015" y="37118"/>
                    <a:pt x="18348" y="37084"/>
                  </a:cubicBezTo>
                  <a:cubicBezTo>
                    <a:pt x="18371" y="37084"/>
                    <a:pt x="18398" y="37081"/>
                    <a:pt x="18428" y="37078"/>
                  </a:cubicBezTo>
                  <a:cubicBezTo>
                    <a:pt x="18770" y="37044"/>
                    <a:pt x="19105" y="37000"/>
                    <a:pt x="19424" y="36946"/>
                  </a:cubicBezTo>
                  <a:cubicBezTo>
                    <a:pt x="19487" y="36937"/>
                    <a:pt x="19555" y="36926"/>
                    <a:pt x="19605" y="36917"/>
                  </a:cubicBezTo>
                  <a:cubicBezTo>
                    <a:pt x="20467" y="36765"/>
                    <a:pt x="21318" y="36548"/>
                    <a:pt x="22123" y="36273"/>
                  </a:cubicBezTo>
                  <a:cubicBezTo>
                    <a:pt x="22187" y="36249"/>
                    <a:pt x="22251" y="36229"/>
                    <a:pt x="22312" y="36206"/>
                  </a:cubicBezTo>
                  <a:cubicBezTo>
                    <a:pt x="22526" y="36132"/>
                    <a:pt x="22741" y="36051"/>
                    <a:pt x="22948" y="35968"/>
                  </a:cubicBezTo>
                  <a:cubicBezTo>
                    <a:pt x="22972" y="35957"/>
                    <a:pt x="22992" y="35948"/>
                    <a:pt x="23016" y="35937"/>
                  </a:cubicBezTo>
                  <a:cubicBezTo>
                    <a:pt x="23485" y="35750"/>
                    <a:pt x="23957" y="35531"/>
                    <a:pt x="24414" y="35296"/>
                  </a:cubicBezTo>
                  <a:cubicBezTo>
                    <a:pt x="24451" y="35276"/>
                    <a:pt x="24488" y="35256"/>
                    <a:pt x="24525" y="35236"/>
                  </a:cubicBezTo>
                  <a:cubicBezTo>
                    <a:pt x="24853" y="35062"/>
                    <a:pt x="25158" y="34891"/>
                    <a:pt x="25450" y="34706"/>
                  </a:cubicBezTo>
                  <a:cubicBezTo>
                    <a:pt x="25483" y="34690"/>
                    <a:pt x="25514" y="34669"/>
                    <a:pt x="25547" y="34646"/>
                  </a:cubicBezTo>
                  <a:cubicBezTo>
                    <a:pt x="25728" y="34539"/>
                    <a:pt x="25909" y="34422"/>
                    <a:pt x="26090" y="34298"/>
                  </a:cubicBezTo>
                  <a:cubicBezTo>
                    <a:pt x="26110" y="34284"/>
                    <a:pt x="26138" y="34267"/>
                    <a:pt x="26168" y="34244"/>
                  </a:cubicBezTo>
                  <a:cubicBezTo>
                    <a:pt x="26570" y="33968"/>
                    <a:pt x="26956" y="33680"/>
                    <a:pt x="27318" y="33382"/>
                  </a:cubicBezTo>
                  <a:cubicBezTo>
                    <a:pt x="27325" y="33378"/>
                    <a:pt x="27442" y="33281"/>
                    <a:pt x="27466" y="33261"/>
                  </a:cubicBezTo>
                  <a:cubicBezTo>
                    <a:pt x="27694" y="33070"/>
                    <a:pt x="27892" y="32892"/>
                    <a:pt x="28076" y="32725"/>
                  </a:cubicBezTo>
                  <a:cubicBezTo>
                    <a:pt x="28099" y="32701"/>
                    <a:pt x="28127" y="32677"/>
                    <a:pt x="28150" y="32654"/>
                  </a:cubicBezTo>
                  <a:cubicBezTo>
                    <a:pt x="28401" y="32419"/>
                    <a:pt x="28650" y="32171"/>
                    <a:pt x="28891" y="31913"/>
                  </a:cubicBezTo>
                  <a:cubicBezTo>
                    <a:pt x="28948" y="31852"/>
                    <a:pt x="29005" y="31792"/>
                    <a:pt x="29059" y="31735"/>
                  </a:cubicBezTo>
                  <a:cubicBezTo>
                    <a:pt x="30259" y="30427"/>
                    <a:pt x="31238" y="28945"/>
                    <a:pt x="31962" y="27349"/>
                  </a:cubicBezTo>
                  <a:cubicBezTo>
                    <a:pt x="31962" y="27349"/>
                    <a:pt x="32006" y="27252"/>
                    <a:pt x="32013" y="27238"/>
                  </a:cubicBezTo>
                  <a:cubicBezTo>
                    <a:pt x="32103" y="27034"/>
                    <a:pt x="32177" y="26862"/>
                    <a:pt x="32241" y="26701"/>
                  </a:cubicBezTo>
                  <a:cubicBezTo>
                    <a:pt x="32261" y="26652"/>
                    <a:pt x="32281" y="26598"/>
                    <a:pt x="32305" y="26544"/>
                  </a:cubicBezTo>
                  <a:lnTo>
                    <a:pt x="32321" y="26497"/>
                  </a:lnTo>
                  <a:cubicBezTo>
                    <a:pt x="32680" y="25578"/>
                    <a:pt x="32956" y="24623"/>
                    <a:pt x="33143" y="23663"/>
                  </a:cubicBezTo>
                  <a:cubicBezTo>
                    <a:pt x="33150" y="23620"/>
                    <a:pt x="33160" y="23576"/>
                    <a:pt x="33167" y="23533"/>
                  </a:cubicBezTo>
                  <a:cubicBezTo>
                    <a:pt x="33180" y="23455"/>
                    <a:pt x="33193" y="23378"/>
                    <a:pt x="33207" y="23304"/>
                  </a:cubicBezTo>
                  <a:cubicBezTo>
                    <a:pt x="33354" y="23117"/>
                    <a:pt x="33439" y="22878"/>
                    <a:pt x="33439" y="22624"/>
                  </a:cubicBezTo>
                  <a:cubicBezTo>
                    <a:pt x="33439" y="22479"/>
                    <a:pt x="33408" y="22338"/>
                    <a:pt x="33358" y="22211"/>
                  </a:cubicBezTo>
                  <a:cubicBezTo>
                    <a:pt x="33422" y="21614"/>
                    <a:pt x="33455" y="21021"/>
                    <a:pt x="33455" y="20437"/>
                  </a:cubicBezTo>
                  <a:cubicBezTo>
                    <a:pt x="33455" y="20004"/>
                    <a:pt x="33435" y="19569"/>
                    <a:pt x="33402" y="19143"/>
                  </a:cubicBezTo>
                  <a:cubicBezTo>
                    <a:pt x="33402" y="19103"/>
                    <a:pt x="33398" y="19066"/>
                    <a:pt x="33394" y="19026"/>
                  </a:cubicBezTo>
                  <a:cubicBezTo>
                    <a:pt x="33341" y="18408"/>
                    <a:pt x="33257" y="17785"/>
                    <a:pt x="33133" y="17164"/>
                  </a:cubicBezTo>
                  <a:cubicBezTo>
                    <a:pt x="33103" y="17010"/>
                    <a:pt x="33069" y="16856"/>
                    <a:pt x="33036" y="16701"/>
                  </a:cubicBezTo>
                  <a:cubicBezTo>
                    <a:pt x="32838" y="15850"/>
                    <a:pt x="32580" y="15014"/>
                    <a:pt x="32261" y="14220"/>
                  </a:cubicBezTo>
                  <a:lnTo>
                    <a:pt x="32218" y="14113"/>
                  </a:lnTo>
                  <a:cubicBezTo>
                    <a:pt x="32094" y="13807"/>
                    <a:pt x="31956" y="13502"/>
                    <a:pt x="31812" y="13200"/>
                  </a:cubicBezTo>
                  <a:cubicBezTo>
                    <a:pt x="35024" y="12745"/>
                    <a:pt x="37506" y="9974"/>
                    <a:pt x="37506" y="6634"/>
                  </a:cubicBezTo>
                  <a:cubicBezTo>
                    <a:pt x="37506" y="2978"/>
                    <a:pt x="34528" y="1"/>
                    <a:pt x="3087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267107" y="1068472"/>
              <a:ext cx="1378167" cy="1378202"/>
            </a:xfrm>
            <a:custGeom>
              <a:avLst/>
              <a:gdLst/>
              <a:ahLst/>
              <a:cxnLst/>
              <a:rect l="l" t="t" r="r" b="b"/>
              <a:pathLst>
                <a:path w="31465" h="31464" extrusionOk="0">
                  <a:moveTo>
                    <a:pt x="15732" y="1"/>
                  </a:moveTo>
                  <a:cubicBezTo>
                    <a:pt x="15370" y="1"/>
                    <a:pt x="15008" y="11"/>
                    <a:pt x="14649" y="38"/>
                  </a:cubicBezTo>
                  <a:cubicBezTo>
                    <a:pt x="14556" y="41"/>
                    <a:pt x="14458" y="51"/>
                    <a:pt x="14361" y="58"/>
                  </a:cubicBezTo>
                  <a:cubicBezTo>
                    <a:pt x="14355" y="58"/>
                    <a:pt x="14351" y="61"/>
                    <a:pt x="14344" y="61"/>
                  </a:cubicBezTo>
                  <a:cubicBezTo>
                    <a:pt x="14330" y="61"/>
                    <a:pt x="14318" y="61"/>
                    <a:pt x="14304" y="64"/>
                  </a:cubicBezTo>
                  <a:cubicBezTo>
                    <a:pt x="14062" y="84"/>
                    <a:pt x="13821" y="112"/>
                    <a:pt x="13583" y="145"/>
                  </a:cubicBezTo>
                  <a:cubicBezTo>
                    <a:pt x="13559" y="148"/>
                    <a:pt x="13539" y="152"/>
                    <a:pt x="13519" y="155"/>
                  </a:cubicBezTo>
                  <a:lnTo>
                    <a:pt x="13505" y="155"/>
                  </a:lnTo>
                  <a:cubicBezTo>
                    <a:pt x="13496" y="158"/>
                    <a:pt x="13485" y="158"/>
                    <a:pt x="13479" y="158"/>
                  </a:cubicBezTo>
                  <a:cubicBezTo>
                    <a:pt x="12177" y="346"/>
                    <a:pt x="10934" y="691"/>
                    <a:pt x="9760" y="1174"/>
                  </a:cubicBezTo>
                  <a:cubicBezTo>
                    <a:pt x="9743" y="1178"/>
                    <a:pt x="9730" y="1185"/>
                    <a:pt x="9716" y="1191"/>
                  </a:cubicBezTo>
                  <a:lnTo>
                    <a:pt x="9713" y="1194"/>
                  </a:lnTo>
                  <a:lnTo>
                    <a:pt x="9710" y="1194"/>
                  </a:lnTo>
                  <a:cubicBezTo>
                    <a:pt x="9622" y="1228"/>
                    <a:pt x="9538" y="1265"/>
                    <a:pt x="9451" y="1305"/>
                  </a:cubicBezTo>
                  <a:cubicBezTo>
                    <a:pt x="9284" y="1379"/>
                    <a:pt x="9116" y="1453"/>
                    <a:pt x="8948" y="1533"/>
                  </a:cubicBezTo>
                  <a:cubicBezTo>
                    <a:pt x="8905" y="1553"/>
                    <a:pt x="8861" y="1573"/>
                    <a:pt x="8817" y="1597"/>
                  </a:cubicBezTo>
                  <a:cubicBezTo>
                    <a:pt x="8784" y="1614"/>
                    <a:pt x="8754" y="1631"/>
                    <a:pt x="8721" y="1647"/>
                  </a:cubicBezTo>
                  <a:cubicBezTo>
                    <a:pt x="8707" y="1654"/>
                    <a:pt x="8693" y="1661"/>
                    <a:pt x="8680" y="1668"/>
                  </a:cubicBezTo>
                  <a:cubicBezTo>
                    <a:pt x="8086" y="1963"/>
                    <a:pt x="7517" y="2298"/>
                    <a:pt x="6970" y="2663"/>
                  </a:cubicBezTo>
                  <a:cubicBezTo>
                    <a:pt x="6956" y="2674"/>
                    <a:pt x="6940" y="2683"/>
                    <a:pt x="6926" y="2694"/>
                  </a:cubicBezTo>
                  <a:cubicBezTo>
                    <a:pt x="6879" y="2728"/>
                    <a:pt x="6832" y="2754"/>
                    <a:pt x="6789" y="2788"/>
                  </a:cubicBezTo>
                  <a:cubicBezTo>
                    <a:pt x="6735" y="2824"/>
                    <a:pt x="6681" y="2864"/>
                    <a:pt x="6628" y="2901"/>
                  </a:cubicBezTo>
                  <a:cubicBezTo>
                    <a:pt x="6081" y="3291"/>
                    <a:pt x="5558" y="3709"/>
                    <a:pt x="5065" y="4166"/>
                  </a:cubicBezTo>
                  <a:cubicBezTo>
                    <a:pt x="5051" y="4183"/>
                    <a:pt x="5034" y="4196"/>
                    <a:pt x="5018" y="4212"/>
                  </a:cubicBezTo>
                  <a:cubicBezTo>
                    <a:pt x="4974" y="4253"/>
                    <a:pt x="4931" y="4293"/>
                    <a:pt x="4890" y="4333"/>
                  </a:cubicBezTo>
                  <a:cubicBezTo>
                    <a:pt x="4873" y="4347"/>
                    <a:pt x="4857" y="4364"/>
                    <a:pt x="4840" y="4381"/>
                  </a:cubicBezTo>
                  <a:cubicBezTo>
                    <a:pt x="3653" y="5517"/>
                    <a:pt x="2644" y="6842"/>
                    <a:pt x="1859" y="8304"/>
                  </a:cubicBezTo>
                  <a:cubicBezTo>
                    <a:pt x="1835" y="8348"/>
                    <a:pt x="1812" y="8394"/>
                    <a:pt x="1788" y="8442"/>
                  </a:cubicBezTo>
                  <a:cubicBezTo>
                    <a:pt x="1705" y="8603"/>
                    <a:pt x="1624" y="8764"/>
                    <a:pt x="1547" y="8928"/>
                  </a:cubicBezTo>
                  <a:cubicBezTo>
                    <a:pt x="1517" y="8985"/>
                    <a:pt x="1490" y="9042"/>
                    <a:pt x="1467" y="9099"/>
                  </a:cubicBezTo>
                  <a:cubicBezTo>
                    <a:pt x="1131" y="9806"/>
                    <a:pt x="853" y="10544"/>
                    <a:pt x="632" y="11309"/>
                  </a:cubicBezTo>
                  <a:cubicBezTo>
                    <a:pt x="497" y="11765"/>
                    <a:pt x="383" y="12234"/>
                    <a:pt x="290" y="12708"/>
                  </a:cubicBezTo>
                  <a:cubicBezTo>
                    <a:pt x="256" y="12889"/>
                    <a:pt x="222" y="13070"/>
                    <a:pt x="196" y="13254"/>
                  </a:cubicBezTo>
                  <a:cubicBezTo>
                    <a:pt x="185" y="13311"/>
                    <a:pt x="176" y="13368"/>
                    <a:pt x="169" y="13425"/>
                  </a:cubicBezTo>
                  <a:cubicBezTo>
                    <a:pt x="64" y="14123"/>
                    <a:pt x="8" y="14833"/>
                    <a:pt x="1" y="15558"/>
                  </a:cubicBezTo>
                  <a:lnTo>
                    <a:pt x="1" y="15621"/>
                  </a:lnTo>
                  <a:lnTo>
                    <a:pt x="1" y="15732"/>
                  </a:lnTo>
                  <a:cubicBezTo>
                    <a:pt x="1" y="16470"/>
                    <a:pt x="52" y="17198"/>
                    <a:pt x="149" y="17909"/>
                  </a:cubicBezTo>
                  <a:cubicBezTo>
                    <a:pt x="152" y="17929"/>
                    <a:pt x="152" y="17946"/>
                    <a:pt x="155" y="17963"/>
                  </a:cubicBezTo>
                  <a:cubicBezTo>
                    <a:pt x="303" y="18998"/>
                    <a:pt x="551" y="20004"/>
                    <a:pt x="889" y="20964"/>
                  </a:cubicBezTo>
                  <a:cubicBezTo>
                    <a:pt x="900" y="20990"/>
                    <a:pt x="906" y="21014"/>
                    <a:pt x="917" y="21038"/>
                  </a:cubicBezTo>
                  <a:cubicBezTo>
                    <a:pt x="1185" y="21789"/>
                    <a:pt x="1507" y="22510"/>
                    <a:pt x="1883" y="23201"/>
                  </a:cubicBezTo>
                  <a:cubicBezTo>
                    <a:pt x="1889" y="23214"/>
                    <a:pt x="1896" y="23227"/>
                    <a:pt x="1903" y="23238"/>
                  </a:cubicBezTo>
                  <a:cubicBezTo>
                    <a:pt x="2061" y="23526"/>
                    <a:pt x="2225" y="23807"/>
                    <a:pt x="2399" y="24083"/>
                  </a:cubicBezTo>
                  <a:cubicBezTo>
                    <a:pt x="2412" y="24103"/>
                    <a:pt x="2423" y="24123"/>
                    <a:pt x="2436" y="24143"/>
                  </a:cubicBezTo>
                  <a:cubicBezTo>
                    <a:pt x="2533" y="24301"/>
                    <a:pt x="2637" y="24451"/>
                    <a:pt x="2741" y="24606"/>
                  </a:cubicBezTo>
                  <a:cubicBezTo>
                    <a:pt x="2748" y="24615"/>
                    <a:pt x="2754" y="24629"/>
                    <a:pt x="2765" y="24640"/>
                  </a:cubicBezTo>
                  <a:cubicBezTo>
                    <a:pt x="3422" y="25601"/>
                    <a:pt x="4186" y="26483"/>
                    <a:pt x="5042" y="27271"/>
                  </a:cubicBezTo>
                  <a:cubicBezTo>
                    <a:pt x="5055" y="27285"/>
                    <a:pt x="5068" y="27299"/>
                    <a:pt x="5082" y="27308"/>
                  </a:cubicBezTo>
                  <a:cubicBezTo>
                    <a:pt x="5313" y="27523"/>
                    <a:pt x="5554" y="27731"/>
                    <a:pt x="5799" y="27932"/>
                  </a:cubicBezTo>
                  <a:cubicBezTo>
                    <a:pt x="5809" y="27943"/>
                    <a:pt x="5819" y="27949"/>
                    <a:pt x="5830" y="27956"/>
                  </a:cubicBezTo>
                  <a:cubicBezTo>
                    <a:pt x="6292" y="28335"/>
                    <a:pt x="6782" y="28684"/>
                    <a:pt x="7288" y="29009"/>
                  </a:cubicBezTo>
                  <a:cubicBezTo>
                    <a:pt x="7298" y="29016"/>
                    <a:pt x="7312" y="29026"/>
                    <a:pt x="7325" y="29032"/>
                  </a:cubicBezTo>
                  <a:cubicBezTo>
                    <a:pt x="7661" y="29243"/>
                    <a:pt x="8003" y="29445"/>
                    <a:pt x="8354" y="29630"/>
                  </a:cubicBezTo>
                  <a:cubicBezTo>
                    <a:pt x="8365" y="29636"/>
                    <a:pt x="8379" y="29643"/>
                    <a:pt x="8391" y="29650"/>
                  </a:cubicBezTo>
                  <a:cubicBezTo>
                    <a:pt x="8499" y="29706"/>
                    <a:pt x="8610" y="29763"/>
                    <a:pt x="8721" y="29817"/>
                  </a:cubicBezTo>
                  <a:cubicBezTo>
                    <a:pt x="8734" y="29824"/>
                    <a:pt x="8747" y="29831"/>
                    <a:pt x="8761" y="29837"/>
                  </a:cubicBezTo>
                  <a:cubicBezTo>
                    <a:pt x="9733" y="30320"/>
                    <a:pt x="10763" y="30706"/>
                    <a:pt x="11835" y="30978"/>
                  </a:cubicBezTo>
                  <a:cubicBezTo>
                    <a:pt x="11852" y="30984"/>
                    <a:pt x="11866" y="30987"/>
                    <a:pt x="11883" y="30991"/>
                  </a:cubicBezTo>
                  <a:cubicBezTo>
                    <a:pt x="12439" y="31132"/>
                    <a:pt x="13013" y="31243"/>
                    <a:pt x="13593" y="31320"/>
                  </a:cubicBezTo>
                  <a:cubicBezTo>
                    <a:pt x="13606" y="31323"/>
                    <a:pt x="13620" y="31323"/>
                    <a:pt x="13633" y="31326"/>
                  </a:cubicBezTo>
                  <a:cubicBezTo>
                    <a:pt x="14321" y="31416"/>
                    <a:pt x="15019" y="31464"/>
                    <a:pt x="15732" y="31464"/>
                  </a:cubicBezTo>
                  <a:cubicBezTo>
                    <a:pt x="15860" y="31464"/>
                    <a:pt x="15988" y="31464"/>
                    <a:pt x="16115" y="31461"/>
                  </a:cubicBezTo>
                  <a:cubicBezTo>
                    <a:pt x="16128" y="31461"/>
                    <a:pt x="16141" y="31461"/>
                    <a:pt x="16158" y="31457"/>
                  </a:cubicBezTo>
                  <a:cubicBezTo>
                    <a:pt x="16202" y="31457"/>
                    <a:pt x="16246" y="31457"/>
                    <a:pt x="16286" y="31453"/>
                  </a:cubicBezTo>
                  <a:lnTo>
                    <a:pt x="16330" y="31453"/>
                  </a:lnTo>
                  <a:cubicBezTo>
                    <a:pt x="16644" y="31441"/>
                    <a:pt x="16953" y="31420"/>
                    <a:pt x="17265" y="31390"/>
                  </a:cubicBezTo>
                  <a:cubicBezTo>
                    <a:pt x="17279" y="31390"/>
                    <a:pt x="17292" y="31390"/>
                    <a:pt x="17308" y="31387"/>
                  </a:cubicBezTo>
                  <a:cubicBezTo>
                    <a:pt x="17630" y="31353"/>
                    <a:pt x="17956" y="31313"/>
                    <a:pt x="18274" y="31259"/>
                  </a:cubicBezTo>
                  <a:cubicBezTo>
                    <a:pt x="18331" y="31252"/>
                    <a:pt x="18388" y="31243"/>
                    <a:pt x="18442" y="31232"/>
                  </a:cubicBezTo>
                  <a:cubicBezTo>
                    <a:pt x="19257" y="31091"/>
                    <a:pt x="20052" y="30887"/>
                    <a:pt x="20817" y="30622"/>
                  </a:cubicBezTo>
                  <a:cubicBezTo>
                    <a:pt x="20874" y="30605"/>
                    <a:pt x="20927" y="30585"/>
                    <a:pt x="20981" y="30565"/>
                  </a:cubicBezTo>
                  <a:cubicBezTo>
                    <a:pt x="21185" y="30495"/>
                    <a:pt x="21390" y="30418"/>
                    <a:pt x="21588" y="30337"/>
                  </a:cubicBezTo>
                  <a:cubicBezTo>
                    <a:pt x="21601" y="30330"/>
                    <a:pt x="21614" y="30327"/>
                    <a:pt x="21628" y="30320"/>
                  </a:cubicBezTo>
                  <a:cubicBezTo>
                    <a:pt x="22088" y="30136"/>
                    <a:pt x="22537" y="29927"/>
                    <a:pt x="22973" y="29703"/>
                  </a:cubicBezTo>
                  <a:cubicBezTo>
                    <a:pt x="22999" y="29690"/>
                    <a:pt x="23027" y="29673"/>
                    <a:pt x="23053" y="29659"/>
                  </a:cubicBezTo>
                  <a:cubicBezTo>
                    <a:pt x="23362" y="29495"/>
                    <a:pt x="23663" y="29324"/>
                    <a:pt x="23962" y="29140"/>
                  </a:cubicBezTo>
                  <a:cubicBezTo>
                    <a:pt x="23976" y="29133"/>
                    <a:pt x="23989" y="29123"/>
                    <a:pt x="24006" y="29113"/>
                  </a:cubicBezTo>
                  <a:cubicBezTo>
                    <a:pt x="24187" y="29002"/>
                    <a:pt x="24371" y="28885"/>
                    <a:pt x="24549" y="28760"/>
                  </a:cubicBezTo>
                  <a:cubicBezTo>
                    <a:pt x="24562" y="28754"/>
                    <a:pt x="24576" y="28744"/>
                    <a:pt x="24586" y="28734"/>
                  </a:cubicBezTo>
                  <a:cubicBezTo>
                    <a:pt x="24968" y="28475"/>
                    <a:pt x="25337" y="28201"/>
                    <a:pt x="25693" y="27909"/>
                  </a:cubicBezTo>
                  <a:cubicBezTo>
                    <a:pt x="25739" y="27869"/>
                    <a:pt x="25787" y="27835"/>
                    <a:pt x="25830" y="27795"/>
                  </a:cubicBezTo>
                  <a:cubicBezTo>
                    <a:pt x="26031" y="27627"/>
                    <a:pt x="26226" y="27453"/>
                    <a:pt x="26420" y="27275"/>
                  </a:cubicBezTo>
                  <a:cubicBezTo>
                    <a:pt x="26437" y="27262"/>
                    <a:pt x="26451" y="27248"/>
                    <a:pt x="26468" y="27231"/>
                  </a:cubicBezTo>
                  <a:cubicBezTo>
                    <a:pt x="26712" y="27003"/>
                    <a:pt x="26946" y="26765"/>
                    <a:pt x="27175" y="26524"/>
                  </a:cubicBezTo>
                  <a:cubicBezTo>
                    <a:pt x="27228" y="26471"/>
                    <a:pt x="27282" y="26413"/>
                    <a:pt x="27329" y="26360"/>
                  </a:cubicBezTo>
                  <a:cubicBezTo>
                    <a:pt x="28449" y="25139"/>
                    <a:pt x="29375" y="23747"/>
                    <a:pt x="30069" y="22218"/>
                  </a:cubicBezTo>
                  <a:cubicBezTo>
                    <a:pt x="30082" y="22191"/>
                    <a:pt x="30096" y="22161"/>
                    <a:pt x="30110" y="22131"/>
                  </a:cubicBezTo>
                  <a:cubicBezTo>
                    <a:pt x="30183" y="21963"/>
                    <a:pt x="30257" y="21792"/>
                    <a:pt x="30324" y="21617"/>
                  </a:cubicBezTo>
                  <a:cubicBezTo>
                    <a:pt x="30351" y="21557"/>
                    <a:pt x="30374" y="21497"/>
                    <a:pt x="30401" y="21433"/>
                  </a:cubicBezTo>
                  <a:cubicBezTo>
                    <a:pt x="30733" y="20578"/>
                    <a:pt x="30995" y="19683"/>
                    <a:pt x="31172" y="18760"/>
                  </a:cubicBezTo>
                  <a:cubicBezTo>
                    <a:pt x="31182" y="18720"/>
                    <a:pt x="31189" y="18684"/>
                    <a:pt x="31196" y="18643"/>
                  </a:cubicBezTo>
                  <a:cubicBezTo>
                    <a:pt x="31373" y="17701"/>
                    <a:pt x="31464" y="16728"/>
                    <a:pt x="31464" y="15732"/>
                  </a:cubicBezTo>
                  <a:cubicBezTo>
                    <a:pt x="31464" y="15313"/>
                    <a:pt x="31447" y="14901"/>
                    <a:pt x="31413" y="14488"/>
                  </a:cubicBezTo>
                  <a:cubicBezTo>
                    <a:pt x="31413" y="14471"/>
                    <a:pt x="31413" y="14451"/>
                    <a:pt x="31410" y="14434"/>
                  </a:cubicBezTo>
                  <a:cubicBezTo>
                    <a:pt x="31363" y="13830"/>
                    <a:pt x="31280" y="13237"/>
                    <a:pt x="31165" y="12657"/>
                  </a:cubicBezTo>
                  <a:cubicBezTo>
                    <a:pt x="31136" y="12510"/>
                    <a:pt x="31105" y="12362"/>
                    <a:pt x="31071" y="12218"/>
                  </a:cubicBezTo>
                  <a:cubicBezTo>
                    <a:pt x="30887" y="11413"/>
                    <a:pt x="30642" y="10635"/>
                    <a:pt x="30341" y="9883"/>
                  </a:cubicBezTo>
                  <a:cubicBezTo>
                    <a:pt x="30327" y="9850"/>
                    <a:pt x="30314" y="9817"/>
                    <a:pt x="30300" y="9783"/>
                  </a:cubicBezTo>
                  <a:cubicBezTo>
                    <a:pt x="29938" y="8898"/>
                    <a:pt x="29499" y="8052"/>
                    <a:pt x="28989" y="7255"/>
                  </a:cubicBezTo>
                  <a:cubicBezTo>
                    <a:pt x="28979" y="7241"/>
                    <a:pt x="28969" y="7227"/>
                    <a:pt x="28959" y="7215"/>
                  </a:cubicBezTo>
                  <a:cubicBezTo>
                    <a:pt x="28959" y="7211"/>
                    <a:pt x="28955" y="7207"/>
                    <a:pt x="28955" y="7204"/>
                  </a:cubicBezTo>
                  <a:cubicBezTo>
                    <a:pt x="28949" y="7194"/>
                    <a:pt x="28942" y="7184"/>
                    <a:pt x="28935" y="7178"/>
                  </a:cubicBezTo>
                  <a:cubicBezTo>
                    <a:pt x="28429" y="6393"/>
                    <a:pt x="27852" y="5658"/>
                    <a:pt x="27215" y="4981"/>
                  </a:cubicBezTo>
                  <a:cubicBezTo>
                    <a:pt x="27208" y="4971"/>
                    <a:pt x="27198" y="4961"/>
                    <a:pt x="27188" y="4951"/>
                  </a:cubicBezTo>
                  <a:cubicBezTo>
                    <a:pt x="26695" y="4424"/>
                    <a:pt x="26166" y="3938"/>
                    <a:pt x="25606" y="3485"/>
                  </a:cubicBezTo>
                  <a:cubicBezTo>
                    <a:pt x="25595" y="3475"/>
                    <a:pt x="25585" y="3465"/>
                    <a:pt x="25575" y="3458"/>
                  </a:cubicBezTo>
                  <a:cubicBezTo>
                    <a:pt x="25341" y="3271"/>
                    <a:pt x="25099" y="3086"/>
                    <a:pt x="24851" y="2912"/>
                  </a:cubicBezTo>
                  <a:cubicBezTo>
                    <a:pt x="24841" y="2901"/>
                    <a:pt x="24831" y="2895"/>
                    <a:pt x="24818" y="2889"/>
                  </a:cubicBezTo>
                  <a:cubicBezTo>
                    <a:pt x="24596" y="2731"/>
                    <a:pt x="24375" y="2579"/>
                    <a:pt x="24143" y="2435"/>
                  </a:cubicBezTo>
                  <a:cubicBezTo>
                    <a:pt x="24096" y="2406"/>
                    <a:pt x="24049" y="2375"/>
                    <a:pt x="24002" y="2348"/>
                  </a:cubicBezTo>
                  <a:cubicBezTo>
                    <a:pt x="23936" y="2305"/>
                    <a:pt x="23868" y="2265"/>
                    <a:pt x="23798" y="2225"/>
                  </a:cubicBezTo>
                  <a:cubicBezTo>
                    <a:pt x="23784" y="2214"/>
                    <a:pt x="23767" y="2204"/>
                    <a:pt x="23754" y="2197"/>
                  </a:cubicBezTo>
                  <a:cubicBezTo>
                    <a:pt x="23526" y="2060"/>
                    <a:pt x="23292" y="1932"/>
                    <a:pt x="23057" y="1805"/>
                  </a:cubicBezTo>
                  <a:cubicBezTo>
                    <a:pt x="23040" y="1798"/>
                    <a:pt x="23027" y="1791"/>
                    <a:pt x="23013" y="1782"/>
                  </a:cubicBezTo>
                  <a:cubicBezTo>
                    <a:pt x="22443" y="1483"/>
                    <a:pt x="21849" y="1222"/>
                    <a:pt x="21242" y="993"/>
                  </a:cubicBezTo>
                  <a:cubicBezTo>
                    <a:pt x="21189" y="973"/>
                    <a:pt x="21139" y="953"/>
                    <a:pt x="21085" y="937"/>
                  </a:cubicBezTo>
                  <a:cubicBezTo>
                    <a:pt x="21051" y="923"/>
                    <a:pt x="21021" y="909"/>
                    <a:pt x="20987" y="900"/>
                  </a:cubicBezTo>
                  <a:cubicBezTo>
                    <a:pt x="20974" y="892"/>
                    <a:pt x="20961" y="889"/>
                    <a:pt x="20947" y="886"/>
                  </a:cubicBezTo>
                  <a:cubicBezTo>
                    <a:pt x="20880" y="859"/>
                    <a:pt x="20809" y="836"/>
                    <a:pt x="20739" y="816"/>
                  </a:cubicBezTo>
                  <a:cubicBezTo>
                    <a:pt x="20726" y="809"/>
                    <a:pt x="20713" y="802"/>
                    <a:pt x="20696" y="799"/>
                  </a:cubicBezTo>
                  <a:cubicBezTo>
                    <a:pt x="19968" y="558"/>
                    <a:pt x="19220" y="366"/>
                    <a:pt x="18449" y="236"/>
                  </a:cubicBezTo>
                  <a:cubicBezTo>
                    <a:pt x="18435" y="232"/>
                    <a:pt x="18422" y="228"/>
                    <a:pt x="18409" y="225"/>
                  </a:cubicBezTo>
                  <a:cubicBezTo>
                    <a:pt x="18342" y="216"/>
                    <a:pt x="18281" y="205"/>
                    <a:pt x="18214" y="195"/>
                  </a:cubicBezTo>
                  <a:cubicBezTo>
                    <a:pt x="18147" y="182"/>
                    <a:pt x="18077" y="172"/>
                    <a:pt x="18009" y="162"/>
                  </a:cubicBezTo>
                  <a:cubicBezTo>
                    <a:pt x="17409" y="75"/>
                    <a:pt x="16799" y="21"/>
                    <a:pt x="16178" y="7"/>
                  </a:cubicBezTo>
                  <a:cubicBezTo>
                    <a:pt x="16165" y="7"/>
                    <a:pt x="16152" y="4"/>
                    <a:pt x="16138" y="4"/>
                  </a:cubicBezTo>
                  <a:cubicBezTo>
                    <a:pt x="16001" y="1"/>
                    <a:pt x="15867" y="1"/>
                    <a:pt x="15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557421" y="1075524"/>
              <a:ext cx="507467" cy="142227"/>
            </a:xfrm>
            <a:custGeom>
              <a:avLst/>
              <a:gdLst/>
              <a:ahLst/>
              <a:cxnLst/>
              <a:rect l="l" t="t" r="r" b="b"/>
              <a:pathLst>
                <a:path w="11586" h="3247" extrusionOk="0">
                  <a:moveTo>
                    <a:pt x="11381" y="1"/>
                  </a:moveTo>
                  <a:cubicBezTo>
                    <a:pt x="10878" y="494"/>
                    <a:pt x="10318" y="937"/>
                    <a:pt x="9708" y="1315"/>
                  </a:cubicBezTo>
                  <a:cubicBezTo>
                    <a:pt x="7874" y="2455"/>
                    <a:pt x="5614" y="3066"/>
                    <a:pt x="3166" y="3079"/>
                  </a:cubicBezTo>
                  <a:cubicBezTo>
                    <a:pt x="3140" y="3079"/>
                    <a:pt x="3114" y="3079"/>
                    <a:pt x="3088" y="3079"/>
                  </a:cubicBezTo>
                  <a:cubicBezTo>
                    <a:pt x="1917" y="3079"/>
                    <a:pt x="971" y="2935"/>
                    <a:pt x="161" y="2627"/>
                  </a:cubicBezTo>
                  <a:cubicBezTo>
                    <a:pt x="107" y="2663"/>
                    <a:pt x="53" y="2703"/>
                    <a:pt x="0" y="2740"/>
                  </a:cubicBezTo>
                  <a:cubicBezTo>
                    <a:pt x="852" y="3082"/>
                    <a:pt x="1847" y="3247"/>
                    <a:pt x="3088" y="3247"/>
                  </a:cubicBezTo>
                  <a:lnTo>
                    <a:pt x="3169" y="3247"/>
                  </a:lnTo>
                  <a:cubicBezTo>
                    <a:pt x="5647" y="3234"/>
                    <a:pt x="7937" y="2613"/>
                    <a:pt x="9795" y="1456"/>
                  </a:cubicBezTo>
                  <a:cubicBezTo>
                    <a:pt x="10453" y="1047"/>
                    <a:pt x="11056" y="567"/>
                    <a:pt x="11586" y="34"/>
                  </a:cubicBezTo>
                  <a:cubicBezTo>
                    <a:pt x="11519" y="21"/>
                    <a:pt x="11449" y="11"/>
                    <a:pt x="11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681072" y="1070092"/>
              <a:ext cx="227716" cy="62900"/>
            </a:xfrm>
            <a:custGeom>
              <a:avLst/>
              <a:gdLst/>
              <a:ahLst/>
              <a:cxnLst/>
              <a:rect l="l" t="t" r="r" b="b"/>
              <a:pathLst>
                <a:path w="5199" h="1436" extrusionOk="0">
                  <a:moveTo>
                    <a:pt x="5198" y="1"/>
                  </a:moveTo>
                  <a:lnTo>
                    <a:pt x="5198" y="1"/>
                  </a:lnTo>
                  <a:cubicBezTo>
                    <a:pt x="5105" y="4"/>
                    <a:pt x="5007" y="14"/>
                    <a:pt x="4910" y="21"/>
                  </a:cubicBezTo>
                  <a:cubicBezTo>
                    <a:pt x="3958" y="775"/>
                    <a:pt x="2757" y="1225"/>
                    <a:pt x="1550" y="1265"/>
                  </a:cubicBezTo>
                  <a:cubicBezTo>
                    <a:pt x="1485" y="1268"/>
                    <a:pt x="1421" y="1269"/>
                    <a:pt x="1356" y="1269"/>
                  </a:cubicBezTo>
                  <a:cubicBezTo>
                    <a:pt x="991" y="1269"/>
                    <a:pt x="624" y="1229"/>
                    <a:pt x="262" y="1157"/>
                  </a:cubicBezTo>
                  <a:lnTo>
                    <a:pt x="259" y="1157"/>
                  </a:lnTo>
                  <a:cubicBezTo>
                    <a:pt x="171" y="1191"/>
                    <a:pt x="87" y="1228"/>
                    <a:pt x="0" y="1268"/>
                  </a:cubicBezTo>
                  <a:cubicBezTo>
                    <a:pt x="450" y="1379"/>
                    <a:pt x="912" y="1436"/>
                    <a:pt x="1372" y="1436"/>
                  </a:cubicBezTo>
                  <a:cubicBezTo>
                    <a:pt x="1435" y="1436"/>
                    <a:pt x="1496" y="1433"/>
                    <a:pt x="1556" y="1433"/>
                  </a:cubicBezTo>
                  <a:cubicBezTo>
                    <a:pt x="2881" y="1386"/>
                    <a:pt x="4192" y="863"/>
                    <a:pt x="5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1148036" y="1109470"/>
              <a:ext cx="485041" cy="1181485"/>
            </a:xfrm>
            <a:custGeom>
              <a:avLst/>
              <a:gdLst/>
              <a:ahLst/>
              <a:cxnLst/>
              <a:rect l="l" t="t" r="r" b="b"/>
              <a:pathLst>
                <a:path w="11074" h="26973" extrusionOk="0">
                  <a:moveTo>
                    <a:pt x="973" y="1"/>
                  </a:moveTo>
                  <a:cubicBezTo>
                    <a:pt x="590" y="942"/>
                    <a:pt x="262" y="2029"/>
                    <a:pt x="165" y="3163"/>
                  </a:cubicBezTo>
                  <a:cubicBezTo>
                    <a:pt x="0" y="5101"/>
                    <a:pt x="564" y="6902"/>
                    <a:pt x="1711" y="8093"/>
                  </a:cubicBezTo>
                  <a:cubicBezTo>
                    <a:pt x="2727" y="9156"/>
                    <a:pt x="4135" y="9695"/>
                    <a:pt x="5494" y="10215"/>
                  </a:cubicBezTo>
                  <a:cubicBezTo>
                    <a:pt x="6094" y="10444"/>
                    <a:pt x="6711" y="10681"/>
                    <a:pt x="7288" y="10956"/>
                  </a:cubicBezTo>
                  <a:cubicBezTo>
                    <a:pt x="9159" y="11859"/>
                    <a:pt x="10376" y="13227"/>
                    <a:pt x="10628" y="14713"/>
                  </a:cubicBezTo>
                  <a:cubicBezTo>
                    <a:pt x="10903" y="16309"/>
                    <a:pt x="10071" y="17858"/>
                    <a:pt x="9323" y="18874"/>
                  </a:cubicBezTo>
                  <a:cubicBezTo>
                    <a:pt x="8924" y="19421"/>
                    <a:pt x="8472" y="19941"/>
                    <a:pt x="8032" y="20444"/>
                  </a:cubicBezTo>
                  <a:cubicBezTo>
                    <a:pt x="7489" y="21068"/>
                    <a:pt x="6929" y="21712"/>
                    <a:pt x="6459" y="22416"/>
                  </a:cubicBezTo>
                  <a:cubicBezTo>
                    <a:pt x="5873" y="23294"/>
                    <a:pt x="4970" y="25035"/>
                    <a:pt x="5517" y="26785"/>
                  </a:cubicBezTo>
                  <a:cubicBezTo>
                    <a:pt x="5537" y="26849"/>
                    <a:pt x="5557" y="26913"/>
                    <a:pt x="5581" y="26973"/>
                  </a:cubicBezTo>
                  <a:cubicBezTo>
                    <a:pt x="5627" y="26933"/>
                    <a:pt x="5675" y="26899"/>
                    <a:pt x="5718" y="26859"/>
                  </a:cubicBezTo>
                  <a:cubicBezTo>
                    <a:pt x="5701" y="26818"/>
                    <a:pt x="5688" y="26778"/>
                    <a:pt x="5675" y="26735"/>
                  </a:cubicBezTo>
                  <a:cubicBezTo>
                    <a:pt x="5148" y="25052"/>
                    <a:pt x="6026" y="23365"/>
                    <a:pt x="6600" y="22506"/>
                  </a:cubicBezTo>
                  <a:cubicBezTo>
                    <a:pt x="7060" y="21812"/>
                    <a:pt x="7619" y="21172"/>
                    <a:pt x="8159" y="20551"/>
                  </a:cubicBezTo>
                  <a:cubicBezTo>
                    <a:pt x="8599" y="20048"/>
                    <a:pt x="9055" y="19525"/>
                    <a:pt x="9457" y="18975"/>
                  </a:cubicBezTo>
                  <a:cubicBezTo>
                    <a:pt x="10222" y="17929"/>
                    <a:pt x="11074" y="16339"/>
                    <a:pt x="10792" y="14685"/>
                  </a:cubicBezTo>
                  <a:cubicBezTo>
                    <a:pt x="10530" y="13146"/>
                    <a:pt x="9280" y="11735"/>
                    <a:pt x="7362" y="10809"/>
                  </a:cubicBezTo>
                  <a:cubicBezTo>
                    <a:pt x="6778" y="10527"/>
                    <a:pt x="6154" y="10289"/>
                    <a:pt x="5554" y="10057"/>
                  </a:cubicBezTo>
                  <a:cubicBezTo>
                    <a:pt x="4209" y="9545"/>
                    <a:pt x="2821" y="9015"/>
                    <a:pt x="1828" y="7978"/>
                  </a:cubicBezTo>
                  <a:cubicBezTo>
                    <a:pt x="718" y="6822"/>
                    <a:pt x="171" y="5071"/>
                    <a:pt x="332" y="3176"/>
                  </a:cubicBezTo>
                  <a:cubicBezTo>
                    <a:pt x="426" y="2060"/>
                    <a:pt x="751" y="990"/>
                    <a:pt x="1130" y="57"/>
                  </a:cubicBezTo>
                  <a:cubicBezTo>
                    <a:pt x="1077" y="37"/>
                    <a:pt x="1027" y="17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1265686" y="1171318"/>
              <a:ext cx="366518" cy="451560"/>
            </a:xfrm>
            <a:custGeom>
              <a:avLst/>
              <a:gdLst/>
              <a:ahLst/>
              <a:cxnLst/>
              <a:rect l="l" t="t" r="r" b="b"/>
              <a:pathLst>
                <a:path w="8368" h="10309" extrusionOk="0">
                  <a:moveTo>
                    <a:pt x="1204" y="0"/>
                  </a:moveTo>
                  <a:cubicBezTo>
                    <a:pt x="735" y="829"/>
                    <a:pt x="440" y="1640"/>
                    <a:pt x="305" y="2442"/>
                  </a:cubicBezTo>
                  <a:cubicBezTo>
                    <a:pt x="0" y="4259"/>
                    <a:pt x="624" y="6050"/>
                    <a:pt x="1892" y="6999"/>
                  </a:cubicBezTo>
                  <a:cubicBezTo>
                    <a:pt x="2687" y="7599"/>
                    <a:pt x="3679" y="7845"/>
                    <a:pt x="4635" y="8082"/>
                  </a:cubicBezTo>
                  <a:cubicBezTo>
                    <a:pt x="5567" y="8314"/>
                    <a:pt x="6530" y="8552"/>
                    <a:pt x="7298" y="9119"/>
                  </a:cubicBezTo>
                  <a:cubicBezTo>
                    <a:pt x="7741" y="9441"/>
                    <a:pt x="8086" y="9846"/>
                    <a:pt x="8367" y="10309"/>
                  </a:cubicBezTo>
                  <a:cubicBezTo>
                    <a:pt x="8338" y="10162"/>
                    <a:pt x="8307" y="10014"/>
                    <a:pt x="8273" y="9870"/>
                  </a:cubicBezTo>
                  <a:cubicBezTo>
                    <a:pt x="8029" y="9535"/>
                    <a:pt x="7741" y="9236"/>
                    <a:pt x="7395" y="8984"/>
                  </a:cubicBezTo>
                  <a:cubicBezTo>
                    <a:pt x="6600" y="8401"/>
                    <a:pt x="5621" y="8156"/>
                    <a:pt x="4676" y="7921"/>
                  </a:cubicBezTo>
                  <a:cubicBezTo>
                    <a:pt x="3733" y="7687"/>
                    <a:pt x="2760" y="7449"/>
                    <a:pt x="1989" y="6868"/>
                  </a:cubicBezTo>
                  <a:cubicBezTo>
                    <a:pt x="772" y="5956"/>
                    <a:pt x="175" y="4226"/>
                    <a:pt x="470" y="2468"/>
                  </a:cubicBezTo>
                  <a:cubicBezTo>
                    <a:pt x="601" y="1687"/>
                    <a:pt x="889" y="899"/>
                    <a:pt x="1345" y="87"/>
                  </a:cubicBezTo>
                  <a:cubicBezTo>
                    <a:pt x="1298" y="58"/>
                    <a:pt x="1251" y="27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1455914" y="2007272"/>
              <a:ext cx="142788" cy="222999"/>
            </a:xfrm>
            <a:custGeom>
              <a:avLst/>
              <a:gdLst/>
              <a:ahLst/>
              <a:cxnLst/>
              <a:rect l="l" t="t" r="r" b="b"/>
              <a:pathLst>
                <a:path w="3260" h="5091" extrusionOk="0">
                  <a:moveTo>
                    <a:pt x="3260" y="0"/>
                  </a:moveTo>
                  <a:lnTo>
                    <a:pt x="3260" y="0"/>
                  </a:lnTo>
                  <a:cubicBezTo>
                    <a:pt x="2969" y="57"/>
                    <a:pt x="2683" y="155"/>
                    <a:pt x="2415" y="299"/>
                  </a:cubicBezTo>
                  <a:cubicBezTo>
                    <a:pt x="1995" y="530"/>
                    <a:pt x="1616" y="879"/>
                    <a:pt x="1221" y="1405"/>
                  </a:cubicBezTo>
                  <a:cubicBezTo>
                    <a:pt x="624" y="2201"/>
                    <a:pt x="228" y="3072"/>
                    <a:pt x="84" y="3920"/>
                  </a:cubicBezTo>
                  <a:cubicBezTo>
                    <a:pt x="17" y="4316"/>
                    <a:pt x="0" y="4708"/>
                    <a:pt x="34" y="5091"/>
                  </a:cubicBezTo>
                  <a:cubicBezTo>
                    <a:pt x="87" y="5038"/>
                    <a:pt x="141" y="4980"/>
                    <a:pt x="188" y="4927"/>
                  </a:cubicBezTo>
                  <a:cubicBezTo>
                    <a:pt x="168" y="4608"/>
                    <a:pt x="188" y="4276"/>
                    <a:pt x="245" y="3947"/>
                  </a:cubicBezTo>
                  <a:cubicBezTo>
                    <a:pt x="389" y="3126"/>
                    <a:pt x="771" y="2281"/>
                    <a:pt x="1355" y="1506"/>
                  </a:cubicBezTo>
                  <a:cubicBezTo>
                    <a:pt x="1734" y="1000"/>
                    <a:pt x="2096" y="664"/>
                    <a:pt x="2495" y="446"/>
                  </a:cubicBezTo>
                  <a:cubicBezTo>
                    <a:pt x="2713" y="325"/>
                    <a:pt x="2944" y="242"/>
                    <a:pt x="3183" y="184"/>
                  </a:cubicBezTo>
                  <a:cubicBezTo>
                    <a:pt x="3210" y="124"/>
                    <a:pt x="3233" y="64"/>
                    <a:pt x="3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31320" y="1458525"/>
              <a:ext cx="854757" cy="951303"/>
            </a:xfrm>
            <a:custGeom>
              <a:avLst/>
              <a:gdLst/>
              <a:ahLst/>
              <a:cxnLst/>
              <a:rect l="l" t="t" r="r" b="b"/>
              <a:pathLst>
                <a:path w="19515" h="21718" extrusionOk="0">
                  <a:moveTo>
                    <a:pt x="676" y="0"/>
                  </a:moveTo>
                  <a:cubicBezTo>
                    <a:pt x="508" y="0"/>
                    <a:pt x="347" y="5"/>
                    <a:pt x="195" y="13"/>
                  </a:cubicBezTo>
                  <a:cubicBezTo>
                    <a:pt x="158" y="16"/>
                    <a:pt x="118" y="20"/>
                    <a:pt x="81" y="23"/>
                  </a:cubicBezTo>
                  <a:cubicBezTo>
                    <a:pt x="51" y="80"/>
                    <a:pt x="24" y="137"/>
                    <a:pt x="1" y="194"/>
                  </a:cubicBezTo>
                  <a:cubicBezTo>
                    <a:pt x="67" y="187"/>
                    <a:pt x="138" y="184"/>
                    <a:pt x="205" y="181"/>
                  </a:cubicBezTo>
                  <a:cubicBezTo>
                    <a:pt x="356" y="173"/>
                    <a:pt x="517" y="168"/>
                    <a:pt x="684" y="168"/>
                  </a:cubicBezTo>
                  <a:cubicBezTo>
                    <a:pt x="1790" y="168"/>
                    <a:pt x="3211" y="373"/>
                    <a:pt x="4438" y="1197"/>
                  </a:cubicBezTo>
                  <a:cubicBezTo>
                    <a:pt x="6976" y="2904"/>
                    <a:pt x="7428" y="6448"/>
                    <a:pt x="7046" y="8963"/>
                  </a:cubicBezTo>
                  <a:cubicBezTo>
                    <a:pt x="6993" y="9342"/>
                    <a:pt x="6916" y="9725"/>
                    <a:pt x="6845" y="10093"/>
                  </a:cubicBezTo>
                  <a:cubicBezTo>
                    <a:pt x="6701" y="10845"/>
                    <a:pt x="6550" y="11616"/>
                    <a:pt x="6526" y="12398"/>
                  </a:cubicBezTo>
                  <a:cubicBezTo>
                    <a:pt x="6506" y="13189"/>
                    <a:pt x="6620" y="14668"/>
                    <a:pt x="7657" y="15634"/>
                  </a:cubicBezTo>
                  <a:cubicBezTo>
                    <a:pt x="8359" y="16290"/>
                    <a:pt x="9371" y="16613"/>
                    <a:pt x="10736" y="16613"/>
                  </a:cubicBezTo>
                  <a:cubicBezTo>
                    <a:pt x="10989" y="16613"/>
                    <a:pt x="11253" y="16602"/>
                    <a:pt x="11530" y="16580"/>
                  </a:cubicBezTo>
                  <a:cubicBezTo>
                    <a:pt x="11812" y="16556"/>
                    <a:pt x="12093" y="16526"/>
                    <a:pt x="12378" y="16499"/>
                  </a:cubicBezTo>
                  <a:cubicBezTo>
                    <a:pt x="12944" y="16439"/>
                    <a:pt x="13519" y="16379"/>
                    <a:pt x="14088" y="16379"/>
                  </a:cubicBezTo>
                  <a:cubicBezTo>
                    <a:pt x="14573" y="16379"/>
                    <a:pt x="15054" y="16423"/>
                    <a:pt x="15520" y="16546"/>
                  </a:cubicBezTo>
                  <a:cubicBezTo>
                    <a:pt x="16865" y="16902"/>
                    <a:pt x="18066" y="17948"/>
                    <a:pt x="18730" y="19352"/>
                  </a:cubicBezTo>
                  <a:cubicBezTo>
                    <a:pt x="19069" y="20061"/>
                    <a:pt x="19277" y="20861"/>
                    <a:pt x="19351" y="21717"/>
                  </a:cubicBezTo>
                  <a:cubicBezTo>
                    <a:pt x="19408" y="21700"/>
                    <a:pt x="19461" y="21680"/>
                    <a:pt x="19515" y="21660"/>
                  </a:cubicBezTo>
                  <a:cubicBezTo>
                    <a:pt x="19434" y="20798"/>
                    <a:pt x="19220" y="19996"/>
                    <a:pt x="18881" y="19279"/>
                  </a:cubicBezTo>
                  <a:cubicBezTo>
                    <a:pt x="18193" y="17834"/>
                    <a:pt x="16956" y="16754"/>
                    <a:pt x="15565" y="16385"/>
                  </a:cubicBezTo>
                  <a:cubicBezTo>
                    <a:pt x="15085" y="16257"/>
                    <a:pt x="14594" y="16213"/>
                    <a:pt x="14101" y="16213"/>
                  </a:cubicBezTo>
                  <a:cubicBezTo>
                    <a:pt x="13520" y="16213"/>
                    <a:pt x="12935" y="16275"/>
                    <a:pt x="12361" y="16334"/>
                  </a:cubicBezTo>
                  <a:cubicBezTo>
                    <a:pt x="12080" y="16362"/>
                    <a:pt x="11798" y="16391"/>
                    <a:pt x="11520" y="16415"/>
                  </a:cubicBezTo>
                  <a:cubicBezTo>
                    <a:pt x="11251" y="16436"/>
                    <a:pt x="10994" y="16446"/>
                    <a:pt x="10749" y="16446"/>
                  </a:cubicBezTo>
                  <a:cubicBezTo>
                    <a:pt x="9421" y="16446"/>
                    <a:pt x="8442" y="16138"/>
                    <a:pt x="7771" y="15513"/>
                  </a:cubicBezTo>
                  <a:cubicBezTo>
                    <a:pt x="6781" y="14591"/>
                    <a:pt x="6671" y="13166"/>
                    <a:pt x="6694" y="12401"/>
                  </a:cubicBezTo>
                  <a:cubicBezTo>
                    <a:pt x="6718" y="11636"/>
                    <a:pt x="6862" y="10868"/>
                    <a:pt x="7006" y="10127"/>
                  </a:cubicBezTo>
                  <a:cubicBezTo>
                    <a:pt x="7080" y="9755"/>
                    <a:pt x="7154" y="9369"/>
                    <a:pt x="7210" y="8990"/>
                  </a:cubicBezTo>
                  <a:cubicBezTo>
                    <a:pt x="7603" y="6425"/>
                    <a:pt x="7134" y="2809"/>
                    <a:pt x="4531" y="1059"/>
                  </a:cubicBezTo>
                  <a:cubicBezTo>
                    <a:pt x="3267" y="209"/>
                    <a:pt x="1809" y="0"/>
                    <a:pt x="6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274510" y="1647573"/>
              <a:ext cx="800401" cy="790153"/>
            </a:xfrm>
            <a:custGeom>
              <a:avLst/>
              <a:gdLst/>
              <a:ahLst/>
              <a:cxnLst/>
              <a:rect l="l" t="t" r="r" b="b"/>
              <a:pathLst>
                <a:path w="18274" h="18039" extrusionOk="0">
                  <a:moveTo>
                    <a:pt x="531" y="1"/>
                  </a:moveTo>
                  <a:cubicBezTo>
                    <a:pt x="364" y="1"/>
                    <a:pt x="195" y="11"/>
                    <a:pt x="27" y="33"/>
                  </a:cubicBezTo>
                  <a:cubicBezTo>
                    <a:pt x="16" y="90"/>
                    <a:pt x="7" y="147"/>
                    <a:pt x="0" y="204"/>
                  </a:cubicBezTo>
                  <a:cubicBezTo>
                    <a:pt x="176" y="179"/>
                    <a:pt x="353" y="167"/>
                    <a:pt x="527" y="167"/>
                  </a:cubicBezTo>
                  <a:cubicBezTo>
                    <a:pt x="1328" y="167"/>
                    <a:pt x="2099" y="422"/>
                    <a:pt x="2679" y="895"/>
                  </a:cubicBezTo>
                  <a:cubicBezTo>
                    <a:pt x="3752" y="1770"/>
                    <a:pt x="4222" y="3290"/>
                    <a:pt x="4121" y="5539"/>
                  </a:cubicBezTo>
                  <a:cubicBezTo>
                    <a:pt x="4101" y="5986"/>
                    <a:pt x="4068" y="6438"/>
                    <a:pt x="4034" y="6874"/>
                  </a:cubicBezTo>
                  <a:cubicBezTo>
                    <a:pt x="3957" y="7901"/>
                    <a:pt x="3876" y="8964"/>
                    <a:pt x="3974" y="10006"/>
                  </a:cubicBezTo>
                  <a:cubicBezTo>
                    <a:pt x="4131" y="11744"/>
                    <a:pt x="4799" y="13159"/>
                    <a:pt x="5848" y="13990"/>
                  </a:cubicBezTo>
                  <a:cubicBezTo>
                    <a:pt x="6966" y="14871"/>
                    <a:pt x="8437" y="15070"/>
                    <a:pt x="9851" y="15070"/>
                  </a:cubicBezTo>
                  <a:cubicBezTo>
                    <a:pt x="10156" y="15070"/>
                    <a:pt x="10459" y="15061"/>
                    <a:pt x="10755" y="15047"/>
                  </a:cubicBezTo>
                  <a:cubicBezTo>
                    <a:pt x="10906" y="15040"/>
                    <a:pt x="11060" y="15033"/>
                    <a:pt x="11214" y="15027"/>
                  </a:cubicBezTo>
                  <a:cubicBezTo>
                    <a:pt x="11732" y="15000"/>
                    <a:pt x="12256" y="14972"/>
                    <a:pt x="12776" y="14972"/>
                  </a:cubicBezTo>
                  <a:cubicBezTo>
                    <a:pt x="13794" y="14972"/>
                    <a:pt x="14797" y="15077"/>
                    <a:pt x="15711" y="15490"/>
                  </a:cubicBezTo>
                  <a:cubicBezTo>
                    <a:pt x="16797" y="15982"/>
                    <a:pt x="17653" y="16932"/>
                    <a:pt x="18105" y="18038"/>
                  </a:cubicBezTo>
                  <a:cubicBezTo>
                    <a:pt x="18162" y="18031"/>
                    <a:pt x="18219" y="18022"/>
                    <a:pt x="18273" y="18011"/>
                  </a:cubicBezTo>
                  <a:cubicBezTo>
                    <a:pt x="17807" y="16847"/>
                    <a:pt x="16915" y="15852"/>
                    <a:pt x="15782" y="15338"/>
                  </a:cubicBezTo>
                  <a:cubicBezTo>
                    <a:pt x="14837" y="14912"/>
                    <a:pt x="13810" y="14806"/>
                    <a:pt x="12770" y="14806"/>
                  </a:cubicBezTo>
                  <a:cubicBezTo>
                    <a:pt x="12248" y="14806"/>
                    <a:pt x="11723" y="14832"/>
                    <a:pt x="11204" y="14859"/>
                  </a:cubicBezTo>
                  <a:cubicBezTo>
                    <a:pt x="11050" y="14869"/>
                    <a:pt x="10895" y="14875"/>
                    <a:pt x="10745" y="14883"/>
                  </a:cubicBezTo>
                  <a:cubicBezTo>
                    <a:pt x="10457" y="14896"/>
                    <a:pt x="10162" y="14904"/>
                    <a:pt x="9865" y="14904"/>
                  </a:cubicBezTo>
                  <a:cubicBezTo>
                    <a:pt x="8477" y="14904"/>
                    <a:pt x="7033" y="14713"/>
                    <a:pt x="5952" y="13860"/>
                  </a:cubicBezTo>
                  <a:cubicBezTo>
                    <a:pt x="4581" y="12776"/>
                    <a:pt x="4226" y="10972"/>
                    <a:pt x="4138" y="9993"/>
                  </a:cubicBezTo>
                  <a:cubicBezTo>
                    <a:pt x="4044" y="8960"/>
                    <a:pt x="4125" y="7907"/>
                    <a:pt x="4201" y="6884"/>
                  </a:cubicBezTo>
                  <a:cubicBezTo>
                    <a:pt x="4232" y="6449"/>
                    <a:pt x="4269" y="5996"/>
                    <a:pt x="4289" y="5550"/>
                  </a:cubicBezTo>
                  <a:cubicBezTo>
                    <a:pt x="4390" y="3239"/>
                    <a:pt x="3900" y="1676"/>
                    <a:pt x="2783" y="767"/>
                  </a:cubicBezTo>
                  <a:cubicBezTo>
                    <a:pt x="2174" y="270"/>
                    <a:pt x="1369" y="1"/>
                    <a:pt x="5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7389" y="1263915"/>
              <a:ext cx="1093905" cy="969612"/>
            </a:xfrm>
            <a:custGeom>
              <a:avLst/>
              <a:gdLst/>
              <a:ahLst/>
              <a:cxnLst/>
              <a:rect l="l" t="t" r="r" b="b"/>
              <a:pathLst>
                <a:path w="24975" h="22136" extrusionOk="0">
                  <a:moveTo>
                    <a:pt x="12519" y="0"/>
                  </a:moveTo>
                  <a:cubicBezTo>
                    <a:pt x="11325" y="0"/>
                    <a:pt x="10116" y="78"/>
                    <a:pt x="8918" y="210"/>
                  </a:cubicBezTo>
                  <a:cubicBezTo>
                    <a:pt x="8854" y="217"/>
                    <a:pt x="8791" y="237"/>
                    <a:pt x="8726" y="254"/>
                  </a:cubicBezTo>
                  <a:cubicBezTo>
                    <a:pt x="6104" y="864"/>
                    <a:pt x="3361" y="2313"/>
                    <a:pt x="1912" y="4671"/>
                  </a:cubicBezTo>
                  <a:cubicBezTo>
                    <a:pt x="1050" y="6073"/>
                    <a:pt x="571" y="7682"/>
                    <a:pt x="309" y="9332"/>
                  </a:cubicBezTo>
                  <a:cubicBezTo>
                    <a:pt x="91" y="10673"/>
                    <a:pt x="24" y="12045"/>
                    <a:pt x="4" y="13349"/>
                  </a:cubicBezTo>
                  <a:cubicBezTo>
                    <a:pt x="1" y="13631"/>
                    <a:pt x="7" y="13909"/>
                    <a:pt x="24" y="14191"/>
                  </a:cubicBezTo>
                  <a:cubicBezTo>
                    <a:pt x="51" y="14691"/>
                    <a:pt x="111" y="15183"/>
                    <a:pt x="209" y="15666"/>
                  </a:cubicBezTo>
                  <a:cubicBezTo>
                    <a:pt x="702" y="18172"/>
                    <a:pt x="2117" y="20355"/>
                    <a:pt x="4692" y="21345"/>
                  </a:cubicBezTo>
                  <a:cubicBezTo>
                    <a:pt x="6346" y="21978"/>
                    <a:pt x="8150" y="22092"/>
                    <a:pt x="9924" y="22119"/>
                  </a:cubicBezTo>
                  <a:cubicBezTo>
                    <a:pt x="10545" y="22128"/>
                    <a:pt x="11165" y="22136"/>
                    <a:pt x="11782" y="22136"/>
                  </a:cubicBezTo>
                  <a:cubicBezTo>
                    <a:pt x="14464" y="22136"/>
                    <a:pt x="17107" y="21997"/>
                    <a:pt x="19626" y="21294"/>
                  </a:cubicBezTo>
                  <a:cubicBezTo>
                    <a:pt x="20528" y="21043"/>
                    <a:pt x="21309" y="20566"/>
                    <a:pt x="21970" y="19943"/>
                  </a:cubicBezTo>
                  <a:cubicBezTo>
                    <a:pt x="23210" y="18776"/>
                    <a:pt x="24023" y="17092"/>
                    <a:pt x="24377" y="15409"/>
                  </a:cubicBezTo>
                  <a:cubicBezTo>
                    <a:pt x="24385" y="15369"/>
                    <a:pt x="24394" y="15324"/>
                    <a:pt x="24401" y="15281"/>
                  </a:cubicBezTo>
                  <a:cubicBezTo>
                    <a:pt x="24783" y="13356"/>
                    <a:pt x="24975" y="10902"/>
                    <a:pt x="24670" y="8588"/>
                  </a:cubicBezTo>
                  <a:cubicBezTo>
                    <a:pt x="24348" y="6119"/>
                    <a:pt x="23462" y="3812"/>
                    <a:pt x="21658" y="2471"/>
                  </a:cubicBezTo>
                  <a:cubicBezTo>
                    <a:pt x="19183" y="634"/>
                    <a:pt x="15917" y="0"/>
                    <a:pt x="12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1014793" y="1288531"/>
              <a:ext cx="96710" cy="34166"/>
            </a:xfrm>
            <a:custGeom>
              <a:avLst/>
              <a:gdLst/>
              <a:ahLst/>
              <a:cxnLst/>
              <a:rect l="l" t="t" r="r" b="b"/>
              <a:pathLst>
                <a:path w="2208" h="780" extrusionOk="0">
                  <a:moveTo>
                    <a:pt x="1057" y="0"/>
                  </a:moveTo>
                  <a:cubicBezTo>
                    <a:pt x="880" y="0"/>
                    <a:pt x="704" y="18"/>
                    <a:pt x="537" y="47"/>
                  </a:cubicBezTo>
                  <a:cubicBezTo>
                    <a:pt x="24" y="134"/>
                    <a:pt x="1" y="521"/>
                    <a:pt x="534" y="644"/>
                  </a:cubicBezTo>
                  <a:cubicBezTo>
                    <a:pt x="827" y="712"/>
                    <a:pt x="1134" y="779"/>
                    <a:pt x="1433" y="779"/>
                  </a:cubicBezTo>
                  <a:cubicBezTo>
                    <a:pt x="1620" y="779"/>
                    <a:pt x="1804" y="753"/>
                    <a:pt x="1979" y="685"/>
                  </a:cubicBezTo>
                  <a:cubicBezTo>
                    <a:pt x="2043" y="661"/>
                    <a:pt x="2110" y="624"/>
                    <a:pt x="2143" y="561"/>
                  </a:cubicBezTo>
                  <a:cubicBezTo>
                    <a:pt x="2207" y="433"/>
                    <a:pt x="2080" y="289"/>
                    <a:pt x="1956" y="215"/>
                  </a:cubicBezTo>
                  <a:cubicBezTo>
                    <a:pt x="1687" y="58"/>
                    <a:pt x="1372" y="0"/>
                    <a:pt x="1057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1129201" y="1307760"/>
              <a:ext cx="118610" cy="43540"/>
            </a:xfrm>
            <a:custGeom>
              <a:avLst/>
              <a:gdLst/>
              <a:ahLst/>
              <a:cxnLst/>
              <a:rect l="l" t="t" r="r" b="b"/>
              <a:pathLst>
                <a:path w="2708" h="994" extrusionOk="0">
                  <a:moveTo>
                    <a:pt x="573" y="0"/>
                  </a:moveTo>
                  <a:cubicBezTo>
                    <a:pt x="463" y="0"/>
                    <a:pt x="356" y="14"/>
                    <a:pt x="256" y="44"/>
                  </a:cubicBezTo>
                  <a:cubicBezTo>
                    <a:pt x="58" y="108"/>
                    <a:pt x="1" y="303"/>
                    <a:pt x="169" y="450"/>
                  </a:cubicBezTo>
                  <a:cubicBezTo>
                    <a:pt x="350" y="611"/>
                    <a:pt x="698" y="631"/>
                    <a:pt x="926" y="685"/>
                  </a:cubicBezTo>
                  <a:cubicBezTo>
                    <a:pt x="943" y="688"/>
                    <a:pt x="963" y="692"/>
                    <a:pt x="980" y="695"/>
                  </a:cubicBezTo>
                  <a:cubicBezTo>
                    <a:pt x="1252" y="758"/>
                    <a:pt x="1520" y="826"/>
                    <a:pt x="1791" y="879"/>
                  </a:cubicBezTo>
                  <a:cubicBezTo>
                    <a:pt x="1977" y="918"/>
                    <a:pt x="2222" y="993"/>
                    <a:pt x="2433" y="993"/>
                  </a:cubicBezTo>
                  <a:cubicBezTo>
                    <a:pt x="2482" y="993"/>
                    <a:pt x="2529" y="989"/>
                    <a:pt x="2573" y="980"/>
                  </a:cubicBezTo>
                  <a:cubicBezTo>
                    <a:pt x="2624" y="967"/>
                    <a:pt x="2677" y="930"/>
                    <a:pt x="2687" y="876"/>
                  </a:cubicBezTo>
                  <a:cubicBezTo>
                    <a:pt x="2707" y="799"/>
                    <a:pt x="2633" y="729"/>
                    <a:pt x="2567" y="681"/>
                  </a:cubicBezTo>
                  <a:cubicBezTo>
                    <a:pt x="2315" y="517"/>
                    <a:pt x="2013" y="396"/>
                    <a:pt x="1731" y="292"/>
                  </a:cubicBezTo>
                  <a:cubicBezTo>
                    <a:pt x="1396" y="167"/>
                    <a:pt x="963" y="0"/>
                    <a:pt x="57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26500" y="1950111"/>
              <a:ext cx="953219" cy="283402"/>
            </a:xfrm>
            <a:custGeom>
              <a:avLst/>
              <a:gdLst/>
              <a:ahLst/>
              <a:cxnLst/>
              <a:rect l="l" t="t" r="r" b="b"/>
              <a:pathLst>
                <a:path w="21763" h="6470" extrusionOk="0">
                  <a:moveTo>
                    <a:pt x="1" y="0"/>
                  </a:moveTo>
                  <a:lnTo>
                    <a:pt x="1" y="0"/>
                  </a:lnTo>
                  <a:cubicBezTo>
                    <a:pt x="494" y="2506"/>
                    <a:pt x="1909" y="4689"/>
                    <a:pt x="4484" y="5679"/>
                  </a:cubicBezTo>
                  <a:cubicBezTo>
                    <a:pt x="6138" y="6312"/>
                    <a:pt x="7942" y="6426"/>
                    <a:pt x="9716" y="6453"/>
                  </a:cubicBezTo>
                  <a:cubicBezTo>
                    <a:pt x="10329" y="6463"/>
                    <a:pt x="10940" y="6470"/>
                    <a:pt x="11550" y="6470"/>
                  </a:cubicBezTo>
                  <a:cubicBezTo>
                    <a:pt x="14240" y="6470"/>
                    <a:pt x="16889" y="6332"/>
                    <a:pt x="19418" y="5628"/>
                  </a:cubicBezTo>
                  <a:cubicBezTo>
                    <a:pt x="20320" y="5377"/>
                    <a:pt x="21101" y="4900"/>
                    <a:pt x="21762" y="4277"/>
                  </a:cubicBezTo>
                  <a:lnTo>
                    <a:pt x="21762" y="4277"/>
                  </a:lnTo>
                  <a:cubicBezTo>
                    <a:pt x="20196" y="4685"/>
                    <a:pt x="18569" y="4887"/>
                    <a:pt x="16949" y="4927"/>
                  </a:cubicBezTo>
                  <a:cubicBezTo>
                    <a:pt x="16752" y="4930"/>
                    <a:pt x="16554" y="4934"/>
                    <a:pt x="16356" y="4934"/>
                  </a:cubicBezTo>
                  <a:cubicBezTo>
                    <a:pt x="13978" y="4934"/>
                    <a:pt x="11607" y="4608"/>
                    <a:pt x="9273" y="4156"/>
                  </a:cubicBezTo>
                  <a:cubicBezTo>
                    <a:pt x="7305" y="3774"/>
                    <a:pt x="5339" y="3294"/>
                    <a:pt x="3522" y="2449"/>
                  </a:cubicBezTo>
                  <a:cubicBezTo>
                    <a:pt x="2220" y="1839"/>
                    <a:pt x="993" y="1027"/>
                    <a:pt x="1" y="0"/>
                  </a:cubicBezTo>
                  <a:close/>
                </a:path>
              </a:pathLst>
            </a:custGeom>
            <a:solidFill>
              <a:srgbClr val="52344E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87471" y="1886642"/>
              <a:ext cx="266786" cy="266801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cubicBezTo>
                    <a:pt x="1365" y="1"/>
                    <a:pt x="0" y="1362"/>
                    <a:pt x="0" y="3046"/>
                  </a:cubicBezTo>
                  <a:cubicBezTo>
                    <a:pt x="0" y="4726"/>
                    <a:pt x="1365" y="6091"/>
                    <a:pt x="3046" y="6091"/>
                  </a:cubicBezTo>
                  <a:cubicBezTo>
                    <a:pt x="4729" y="6091"/>
                    <a:pt x="6091" y="4726"/>
                    <a:pt x="6091" y="3046"/>
                  </a:cubicBezTo>
                  <a:cubicBezTo>
                    <a:pt x="6091" y="1362"/>
                    <a:pt x="4729" y="1"/>
                    <a:pt x="3046" y="1"/>
                  </a:cubicBezTo>
                  <a:close/>
                </a:path>
              </a:pathLst>
            </a:custGeom>
            <a:solidFill>
              <a:srgbClr val="FF6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1176682" y="1856989"/>
              <a:ext cx="266786" cy="266801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cubicBezTo>
                    <a:pt x="1362" y="1"/>
                    <a:pt x="0" y="1362"/>
                    <a:pt x="0" y="3046"/>
                  </a:cubicBezTo>
                  <a:cubicBezTo>
                    <a:pt x="0" y="4726"/>
                    <a:pt x="1362" y="6090"/>
                    <a:pt x="3046" y="6090"/>
                  </a:cubicBezTo>
                  <a:cubicBezTo>
                    <a:pt x="4725" y="6090"/>
                    <a:pt x="6090" y="4726"/>
                    <a:pt x="6090" y="3046"/>
                  </a:cubicBezTo>
                  <a:cubicBezTo>
                    <a:pt x="6090" y="1362"/>
                    <a:pt x="4725" y="1"/>
                    <a:pt x="3046" y="1"/>
                  </a:cubicBezTo>
                  <a:close/>
                </a:path>
              </a:pathLst>
            </a:custGeom>
            <a:solidFill>
              <a:srgbClr val="FF6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460752" y="1548012"/>
              <a:ext cx="449914" cy="443807"/>
            </a:xfrm>
            <a:custGeom>
              <a:avLst/>
              <a:gdLst/>
              <a:ahLst/>
              <a:cxnLst/>
              <a:rect l="l" t="t" r="r" b="b"/>
              <a:pathLst>
                <a:path w="10272" h="10132" extrusionOk="0">
                  <a:moveTo>
                    <a:pt x="5133" y="0"/>
                  </a:moveTo>
                  <a:cubicBezTo>
                    <a:pt x="5090" y="0"/>
                    <a:pt x="5047" y="1"/>
                    <a:pt x="5004" y="2"/>
                  </a:cubicBezTo>
                  <a:cubicBezTo>
                    <a:pt x="2210" y="76"/>
                    <a:pt x="0" y="2404"/>
                    <a:pt x="74" y="5196"/>
                  </a:cubicBezTo>
                  <a:cubicBezTo>
                    <a:pt x="146" y="7948"/>
                    <a:pt x="2397" y="10132"/>
                    <a:pt x="5134" y="10132"/>
                  </a:cubicBezTo>
                  <a:cubicBezTo>
                    <a:pt x="5179" y="10132"/>
                    <a:pt x="5224" y="10131"/>
                    <a:pt x="5269" y="10130"/>
                  </a:cubicBezTo>
                  <a:cubicBezTo>
                    <a:pt x="8066" y="10056"/>
                    <a:pt x="10272" y="7732"/>
                    <a:pt x="10198" y="4935"/>
                  </a:cubicBezTo>
                  <a:cubicBezTo>
                    <a:pt x="10129" y="2181"/>
                    <a:pt x="7872" y="0"/>
                    <a:pt x="513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87777" y="1577096"/>
              <a:ext cx="400157" cy="394617"/>
            </a:xfrm>
            <a:custGeom>
              <a:avLst/>
              <a:gdLst/>
              <a:ahLst/>
              <a:cxnLst/>
              <a:rect l="l" t="t" r="r" b="b"/>
              <a:pathLst>
                <a:path w="9136" h="9009" extrusionOk="0">
                  <a:moveTo>
                    <a:pt x="4576" y="0"/>
                  </a:moveTo>
                  <a:cubicBezTo>
                    <a:pt x="4534" y="0"/>
                    <a:pt x="4492" y="1"/>
                    <a:pt x="4450" y="2"/>
                  </a:cubicBezTo>
                  <a:cubicBezTo>
                    <a:pt x="1962" y="65"/>
                    <a:pt x="0" y="2135"/>
                    <a:pt x="64" y="4620"/>
                  </a:cubicBezTo>
                  <a:cubicBezTo>
                    <a:pt x="130" y="7067"/>
                    <a:pt x="2129" y="9008"/>
                    <a:pt x="4562" y="9008"/>
                  </a:cubicBezTo>
                  <a:cubicBezTo>
                    <a:pt x="4603" y="9008"/>
                    <a:pt x="4644" y="9008"/>
                    <a:pt x="4685" y="9007"/>
                  </a:cubicBezTo>
                  <a:cubicBezTo>
                    <a:pt x="7170" y="8943"/>
                    <a:pt x="9135" y="6874"/>
                    <a:pt x="9071" y="4385"/>
                  </a:cubicBezTo>
                  <a:cubicBezTo>
                    <a:pt x="9031" y="2866"/>
                    <a:pt x="8240" y="1538"/>
                    <a:pt x="7063" y="757"/>
                  </a:cubicBezTo>
                  <a:lnTo>
                    <a:pt x="4598" y="2655"/>
                  </a:lnTo>
                  <a:lnTo>
                    <a:pt x="5825" y="180"/>
                  </a:lnTo>
                  <a:cubicBezTo>
                    <a:pt x="5427" y="61"/>
                    <a:pt x="5007" y="0"/>
                    <a:pt x="4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1041249" y="1548012"/>
              <a:ext cx="449957" cy="443807"/>
            </a:xfrm>
            <a:custGeom>
              <a:avLst/>
              <a:gdLst/>
              <a:ahLst/>
              <a:cxnLst/>
              <a:rect l="l" t="t" r="r" b="b"/>
              <a:pathLst>
                <a:path w="10273" h="10132" extrusionOk="0">
                  <a:moveTo>
                    <a:pt x="5133" y="0"/>
                  </a:moveTo>
                  <a:cubicBezTo>
                    <a:pt x="5090" y="0"/>
                    <a:pt x="5047" y="1"/>
                    <a:pt x="5004" y="2"/>
                  </a:cubicBezTo>
                  <a:cubicBezTo>
                    <a:pt x="2207" y="76"/>
                    <a:pt x="1" y="2404"/>
                    <a:pt x="71" y="5196"/>
                  </a:cubicBezTo>
                  <a:cubicBezTo>
                    <a:pt x="143" y="7948"/>
                    <a:pt x="2397" y="10132"/>
                    <a:pt x="5130" y="10132"/>
                  </a:cubicBezTo>
                  <a:cubicBezTo>
                    <a:pt x="5175" y="10132"/>
                    <a:pt x="5220" y="10131"/>
                    <a:pt x="5265" y="10130"/>
                  </a:cubicBezTo>
                  <a:cubicBezTo>
                    <a:pt x="8062" y="10056"/>
                    <a:pt x="10272" y="7732"/>
                    <a:pt x="10198" y="4935"/>
                  </a:cubicBezTo>
                  <a:cubicBezTo>
                    <a:pt x="10126" y="2181"/>
                    <a:pt x="7872" y="0"/>
                    <a:pt x="5133" y="0"/>
                  </a:cubicBezTo>
                  <a:close/>
                </a:path>
              </a:pathLst>
            </a:custGeom>
            <a:solidFill>
              <a:srgbClr val="FC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1068099" y="1577096"/>
              <a:ext cx="400332" cy="394617"/>
            </a:xfrm>
            <a:custGeom>
              <a:avLst/>
              <a:gdLst/>
              <a:ahLst/>
              <a:cxnLst/>
              <a:rect l="l" t="t" r="r" b="b"/>
              <a:pathLst>
                <a:path w="9140" h="9009" extrusionOk="0">
                  <a:moveTo>
                    <a:pt x="4577" y="0"/>
                  </a:moveTo>
                  <a:cubicBezTo>
                    <a:pt x="4535" y="0"/>
                    <a:pt x="4493" y="1"/>
                    <a:pt x="4451" y="2"/>
                  </a:cubicBezTo>
                  <a:cubicBezTo>
                    <a:pt x="1966" y="65"/>
                    <a:pt x="1" y="2135"/>
                    <a:pt x="68" y="4620"/>
                  </a:cubicBezTo>
                  <a:cubicBezTo>
                    <a:pt x="131" y="7067"/>
                    <a:pt x="2133" y="9008"/>
                    <a:pt x="4563" y="9008"/>
                  </a:cubicBezTo>
                  <a:cubicBezTo>
                    <a:pt x="4604" y="9008"/>
                    <a:pt x="4645" y="9008"/>
                    <a:pt x="4686" y="9007"/>
                  </a:cubicBezTo>
                  <a:cubicBezTo>
                    <a:pt x="7175" y="8943"/>
                    <a:pt x="9139" y="6874"/>
                    <a:pt x="9072" y="4385"/>
                  </a:cubicBezTo>
                  <a:cubicBezTo>
                    <a:pt x="9035" y="2866"/>
                    <a:pt x="8244" y="1538"/>
                    <a:pt x="7063" y="757"/>
                  </a:cubicBezTo>
                  <a:lnTo>
                    <a:pt x="4602" y="2655"/>
                  </a:lnTo>
                  <a:lnTo>
                    <a:pt x="5826" y="180"/>
                  </a:lnTo>
                  <a:cubicBezTo>
                    <a:pt x="5429" y="61"/>
                    <a:pt x="5011" y="0"/>
                    <a:pt x="4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34165" y="1514591"/>
              <a:ext cx="509306" cy="509467"/>
            </a:xfrm>
            <a:custGeom>
              <a:avLst/>
              <a:gdLst/>
              <a:ahLst/>
              <a:cxnLst/>
              <a:rect l="l" t="t" r="r" b="b"/>
              <a:pathLst>
                <a:path w="11628" h="11631" extrusionOk="0">
                  <a:moveTo>
                    <a:pt x="5815" y="322"/>
                  </a:moveTo>
                  <a:cubicBezTo>
                    <a:pt x="8843" y="322"/>
                    <a:pt x="11305" y="2787"/>
                    <a:pt x="11305" y="5815"/>
                  </a:cubicBezTo>
                  <a:cubicBezTo>
                    <a:pt x="11305" y="8844"/>
                    <a:pt x="8843" y="11305"/>
                    <a:pt x="5815" y="11305"/>
                  </a:cubicBezTo>
                  <a:cubicBezTo>
                    <a:pt x="2787" y="11305"/>
                    <a:pt x="322" y="8844"/>
                    <a:pt x="322" y="5815"/>
                  </a:cubicBezTo>
                  <a:cubicBezTo>
                    <a:pt x="322" y="2787"/>
                    <a:pt x="2787" y="322"/>
                    <a:pt x="5815" y="322"/>
                  </a:cubicBezTo>
                  <a:close/>
                  <a:moveTo>
                    <a:pt x="5815" y="0"/>
                  </a:moveTo>
                  <a:cubicBezTo>
                    <a:pt x="2609" y="0"/>
                    <a:pt x="0" y="2610"/>
                    <a:pt x="0" y="5815"/>
                  </a:cubicBezTo>
                  <a:cubicBezTo>
                    <a:pt x="0" y="9022"/>
                    <a:pt x="2609" y="11630"/>
                    <a:pt x="5815" y="11630"/>
                  </a:cubicBezTo>
                  <a:cubicBezTo>
                    <a:pt x="9021" y="11630"/>
                    <a:pt x="11627" y="9022"/>
                    <a:pt x="11627" y="5815"/>
                  </a:cubicBezTo>
                  <a:cubicBezTo>
                    <a:pt x="11627" y="2610"/>
                    <a:pt x="9021" y="0"/>
                    <a:pt x="5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1008310" y="1514591"/>
              <a:ext cx="509438" cy="509467"/>
            </a:xfrm>
            <a:custGeom>
              <a:avLst/>
              <a:gdLst/>
              <a:ahLst/>
              <a:cxnLst/>
              <a:rect l="l" t="t" r="r" b="b"/>
              <a:pathLst>
                <a:path w="11631" h="11631" extrusionOk="0">
                  <a:moveTo>
                    <a:pt x="5816" y="322"/>
                  </a:moveTo>
                  <a:cubicBezTo>
                    <a:pt x="8845" y="322"/>
                    <a:pt x="11309" y="2787"/>
                    <a:pt x="11309" y="5815"/>
                  </a:cubicBezTo>
                  <a:cubicBezTo>
                    <a:pt x="11309" y="8844"/>
                    <a:pt x="8845" y="11305"/>
                    <a:pt x="5816" y="11305"/>
                  </a:cubicBezTo>
                  <a:cubicBezTo>
                    <a:pt x="2788" y="11305"/>
                    <a:pt x="323" y="8844"/>
                    <a:pt x="323" y="5815"/>
                  </a:cubicBezTo>
                  <a:cubicBezTo>
                    <a:pt x="323" y="2787"/>
                    <a:pt x="2788" y="322"/>
                    <a:pt x="5816" y="322"/>
                  </a:cubicBezTo>
                  <a:close/>
                  <a:moveTo>
                    <a:pt x="5816" y="0"/>
                  </a:moveTo>
                  <a:cubicBezTo>
                    <a:pt x="2610" y="0"/>
                    <a:pt x="1" y="2610"/>
                    <a:pt x="1" y="5815"/>
                  </a:cubicBezTo>
                  <a:cubicBezTo>
                    <a:pt x="1" y="9022"/>
                    <a:pt x="2610" y="11630"/>
                    <a:pt x="5816" y="11630"/>
                  </a:cubicBezTo>
                  <a:cubicBezTo>
                    <a:pt x="9022" y="11630"/>
                    <a:pt x="11631" y="9022"/>
                    <a:pt x="11631" y="5815"/>
                  </a:cubicBezTo>
                  <a:cubicBezTo>
                    <a:pt x="11631" y="2610"/>
                    <a:pt x="9022" y="0"/>
                    <a:pt x="5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937659" y="1733162"/>
              <a:ext cx="77745" cy="14148"/>
            </a:xfrm>
            <a:custGeom>
              <a:avLst/>
              <a:gdLst/>
              <a:ahLst/>
              <a:cxnLst/>
              <a:rect l="l" t="t" r="r" b="b"/>
              <a:pathLst>
                <a:path w="1775" h="323" extrusionOk="0">
                  <a:moveTo>
                    <a:pt x="1" y="0"/>
                  </a:moveTo>
                  <a:lnTo>
                    <a:pt x="1" y="322"/>
                  </a:lnTo>
                  <a:lnTo>
                    <a:pt x="1775" y="322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9767" y="1711567"/>
              <a:ext cx="35303" cy="51030"/>
            </a:xfrm>
            <a:custGeom>
              <a:avLst/>
              <a:gdLst/>
              <a:ahLst/>
              <a:cxnLst/>
              <a:rect l="l" t="t" r="r" b="b"/>
              <a:pathLst>
                <a:path w="806" h="1165" extrusionOk="0">
                  <a:moveTo>
                    <a:pt x="500" y="1"/>
                  </a:moveTo>
                  <a:cubicBezTo>
                    <a:pt x="225" y="1"/>
                    <a:pt x="0" y="225"/>
                    <a:pt x="0" y="501"/>
                  </a:cubicBezTo>
                  <a:lnTo>
                    <a:pt x="0" y="665"/>
                  </a:lnTo>
                  <a:cubicBezTo>
                    <a:pt x="0" y="939"/>
                    <a:pt x="225" y="1165"/>
                    <a:pt x="500" y="1165"/>
                  </a:cubicBezTo>
                  <a:lnTo>
                    <a:pt x="738" y="1165"/>
                  </a:lnTo>
                  <a:cubicBezTo>
                    <a:pt x="758" y="823"/>
                    <a:pt x="788" y="320"/>
                    <a:pt x="805" y="4"/>
                  </a:cubicBezTo>
                  <a:cubicBezTo>
                    <a:pt x="791" y="1"/>
                    <a:pt x="782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1507030" y="1717743"/>
              <a:ext cx="35303" cy="51030"/>
            </a:xfrm>
            <a:custGeom>
              <a:avLst/>
              <a:gdLst/>
              <a:ahLst/>
              <a:cxnLst/>
              <a:rect l="l" t="t" r="r" b="b"/>
              <a:pathLst>
                <a:path w="806" h="1165" extrusionOk="0">
                  <a:moveTo>
                    <a:pt x="37" y="1"/>
                  </a:moveTo>
                  <a:cubicBezTo>
                    <a:pt x="24" y="1"/>
                    <a:pt x="14" y="1"/>
                    <a:pt x="0" y="4"/>
                  </a:cubicBezTo>
                  <a:cubicBezTo>
                    <a:pt x="17" y="319"/>
                    <a:pt x="47" y="822"/>
                    <a:pt x="67" y="1164"/>
                  </a:cubicBezTo>
                  <a:lnTo>
                    <a:pt x="305" y="1164"/>
                  </a:lnTo>
                  <a:cubicBezTo>
                    <a:pt x="581" y="1164"/>
                    <a:pt x="805" y="939"/>
                    <a:pt x="805" y="665"/>
                  </a:cubicBezTo>
                  <a:lnTo>
                    <a:pt x="805" y="500"/>
                  </a:lnTo>
                  <a:cubicBezTo>
                    <a:pt x="805" y="225"/>
                    <a:pt x="581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1397790" y="1622738"/>
              <a:ext cx="71394" cy="91197"/>
            </a:xfrm>
            <a:custGeom>
              <a:avLst/>
              <a:gdLst/>
              <a:ahLst/>
              <a:cxnLst/>
              <a:rect l="l" t="t" r="r" b="b"/>
              <a:pathLst>
                <a:path w="1630" h="2082" extrusionOk="0">
                  <a:moveTo>
                    <a:pt x="528" y="0"/>
                  </a:moveTo>
                  <a:cubicBezTo>
                    <a:pt x="109" y="0"/>
                    <a:pt x="0" y="631"/>
                    <a:pt x="130" y="966"/>
                  </a:cubicBezTo>
                  <a:cubicBezTo>
                    <a:pt x="211" y="1173"/>
                    <a:pt x="345" y="1354"/>
                    <a:pt x="476" y="1532"/>
                  </a:cubicBezTo>
                  <a:cubicBezTo>
                    <a:pt x="559" y="1643"/>
                    <a:pt x="640" y="1754"/>
                    <a:pt x="720" y="1865"/>
                  </a:cubicBezTo>
                  <a:cubicBezTo>
                    <a:pt x="761" y="1914"/>
                    <a:pt x="798" y="1968"/>
                    <a:pt x="848" y="2009"/>
                  </a:cubicBezTo>
                  <a:cubicBezTo>
                    <a:pt x="912" y="2059"/>
                    <a:pt x="989" y="2082"/>
                    <a:pt x="1068" y="2082"/>
                  </a:cubicBezTo>
                  <a:cubicBezTo>
                    <a:pt x="1236" y="2082"/>
                    <a:pt x="1413" y="1981"/>
                    <a:pt x="1502" y="1831"/>
                  </a:cubicBezTo>
                  <a:cubicBezTo>
                    <a:pt x="1629" y="1613"/>
                    <a:pt x="1606" y="1331"/>
                    <a:pt x="1525" y="1090"/>
                  </a:cubicBezTo>
                  <a:cubicBezTo>
                    <a:pt x="1411" y="744"/>
                    <a:pt x="1059" y="144"/>
                    <a:pt x="683" y="26"/>
                  </a:cubicBezTo>
                  <a:cubicBezTo>
                    <a:pt x="627" y="9"/>
                    <a:pt x="576" y="0"/>
                    <a:pt x="528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1446803" y="1730577"/>
              <a:ext cx="39858" cy="38371"/>
            </a:xfrm>
            <a:custGeom>
              <a:avLst/>
              <a:gdLst/>
              <a:ahLst/>
              <a:cxnLst/>
              <a:rect l="l" t="t" r="r" b="b"/>
              <a:pathLst>
                <a:path w="910" h="876" extrusionOk="0">
                  <a:moveTo>
                    <a:pt x="459" y="1"/>
                  </a:moveTo>
                  <a:cubicBezTo>
                    <a:pt x="447" y="1"/>
                    <a:pt x="435" y="1"/>
                    <a:pt x="423" y="2"/>
                  </a:cubicBezTo>
                  <a:cubicBezTo>
                    <a:pt x="182" y="19"/>
                    <a:pt x="1" y="231"/>
                    <a:pt x="21" y="472"/>
                  </a:cubicBezTo>
                  <a:cubicBezTo>
                    <a:pt x="37" y="700"/>
                    <a:pt x="231" y="876"/>
                    <a:pt x="459" y="876"/>
                  </a:cubicBezTo>
                  <a:cubicBezTo>
                    <a:pt x="469" y="876"/>
                    <a:pt x="479" y="875"/>
                    <a:pt x="490" y="875"/>
                  </a:cubicBezTo>
                  <a:cubicBezTo>
                    <a:pt x="731" y="855"/>
                    <a:pt x="909" y="643"/>
                    <a:pt x="892" y="405"/>
                  </a:cubicBezTo>
                  <a:cubicBezTo>
                    <a:pt x="873" y="175"/>
                    <a:pt x="682" y="1"/>
                    <a:pt x="459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811293" y="1601713"/>
              <a:ext cx="71350" cy="91241"/>
            </a:xfrm>
            <a:custGeom>
              <a:avLst/>
              <a:gdLst/>
              <a:ahLst/>
              <a:cxnLst/>
              <a:rect l="l" t="t" r="r" b="b"/>
              <a:pathLst>
                <a:path w="1629" h="2083" extrusionOk="0">
                  <a:moveTo>
                    <a:pt x="524" y="1"/>
                  </a:moveTo>
                  <a:cubicBezTo>
                    <a:pt x="108" y="1"/>
                    <a:pt x="0" y="632"/>
                    <a:pt x="129" y="966"/>
                  </a:cubicBezTo>
                  <a:cubicBezTo>
                    <a:pt x="210" y="1174"/>
                    <a:pt x="344" y="1355"/>
                    <a:pt x="475" y="1532"/>
                  </a:cubicBezTo>
                  <a:cubicBezTo>
                    <a:pt x="555" y="1644"/>
                    <a:pt x="639" y="1754"/>
                    <a:pt x="719" y="1865"/>
                  </a:cubicBezTo>
                  <a:cubicBezTo>
                    <a:pt x="756" y="1915"/>
                    <a:pt x="797" y="1969"/>
                    <a:pt x="847" y="2009"/>
                  </a:cubicBezTo>
                  <a:cubicBezTo>
                    <a:pt x="912" y="2060"/>
                    <a:pt x="989" y="2082"/>
                    <a:pt x="1068" y="2082"/>
                  </a:cubicBezTo>
                  <a:cubicBezTo>
                    <a:pt x="1235" y="2082"/>
                    <a:pt x="1411" y="1981"/>
                    <a:pt x="1498" y="1831"/>
                  </a:cubicBezTo>
                  <a:cubicBezTo>
                    <a:pt x="1629" y="1613"/>
                    <a:pt x="1601" y="1335"/>
                    <a:pt x="1524" y="1090"/>
                  </a:cubicBezTo>
                  <a:cubicBezTo>
                    <a:pt x="1411" y="745"/>
                    <a:pt x="1058" y="147"/>
                    <a:pt x="679" y="27"/>
                  </a:cubicBezTo>
                  <a:cubicBezTo>
                    <a:pt x="623" y="9"/>
                    <a:pt x="572" y="1"/>
                    <a:pt x="524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860262" y="1709596"/>
              <a:ext cx="39858" cy="38371"/>
            </a:xfrm>
            <a:custGeom>
              <a:avLst/>
              <a:gdLst/>
              <a:ahLst/>
              <a:cxnLst/>
              <a:rect l="l" t="t" r="r" b="b"/>
              <a:pathLst>
                <a:path w="910" h="876" extrusionOk="0">
                  <a:moveTo>
                    <a:pt x="456" y="1"/>
                  </a:moveTo>
                  <a:cubicBezTo>
                    <a:pt x="444" y="1"/>
                    <a:pt x="432" y="1"/>
                    <a:pt x="420" y="2"/>
                  </a:cubicBezTo>
                  <a:cubicBezTo>
                    <a:pt x="178" y="18"/>
                    <a:pt x="0" y="230"/>
                    <a:pt x="17" y="472"/>
                  </a:cubicBezTo>
                  <a:cubicBezTo>
                    <a:pt x="37" y="702"/>
                    <a:pt x="231" y="875"/>
                    <a:pt x="455" y="875"/>
                  </a:cubicBezTo>
                  <a:cubicBezTo>
                    <a:pt x="466" y="875"/>
                    <a:pt x="476" y="875"/>
                    <a:pt x="487" y="874"/>
                  </a:cubicBezTo>
                  <a:cubicBezTo>
                    <a:pt x="728" y="854"/>
                    <a:pt x="909" y="642"/>
                    <a:pt x="889" y="405"/>
                  </a:cubicBezTo>
                  <a:cubicBezTo>
                    <a:pt x="874" y="176"/>
                    <a:pt x="682" y="1"/>
                    <a:pt x="456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931352" y="1890453"/>
              <a:ext cx="91980" cy="34122"/>
            </a:xfrm>
            <a:custGeom>
              <a:avLst/>
              <a:gdLst/>
              <a:ahLst/>
              <a:cxnLst/>
              <a:rect l="l" t="t" r="r" b="b"/>
              <a:pathLst>
                <a:path w="2100" h="779" extrusionOk="0">
                  <a:moveTo>
                    <a:pt x="2012" y="1"/>
                  </a:moveTo>
                  <a:cubicBezTo>
                    <a:pt x="1982" y="1"/>
                    <a:pt x="1954" y="16"/>
                    <a:pt x="1942" y="45"/>
                  </a:cubicBezTo>
                  <a:cubicBezTo>
                    <a:pt x="1815" y="300"/>
                    <a:pt x="1577" y="501"/>
                    <a:pt x="1306" y="585"/>
                  </a:cubicBezTo>
                  <a:cubicBezTo>
                    <a:pt x="1212" y="614"/>
                    <a:pt x="1110" y="628"/>
                    <a:pt x="1005" y="628"/>
                  </a:cubicBezTo>
                  <a:cubicBezTo>
                    <a:pt x="672" y="628"/>
                    <a:pt x="314" y="480"/>
                    <a:pt x="159" y="169"/>
                  </a:cubicBezTo>
                  <a:cubicBezTo>
                    <a:pt x="144" y="143"/>
                    <a:pt x="116" y="126"/>
                    <a:pt x="88" y="126"/>
                  </a:cubicBezTo>
                  <a:cubicBezTo>
                    <a:pt x="77" y="126"/>
                    <a:pt x="65" y="129"/>
                    <a:pt x="55" y="135"/>
                  </a:cubicBezTo>
                  <a:cubicBezTo>
                    <a:pt x="15" y="155"/>
                    <a:pt x="1" y="199"/>
                    <a:pt x="18" y="240"/>
                  </a:cubicBezTo>
                  <a:cubicBezTo>
                    <a:pt x="205" y="608"/>
                    <a:pt x="621" y="779"/>
                    <a:pt x="1007" y="779"/>
                  </a:cubicBezTo>
                  <a:cubicBezTo>
                    <a:pt x="1128" y="779"/>
                    <a:pt x="1245" y="763"/>
                    <a:pt x="1352" y="732"/>
                  </a:cubicBezTo>
                  <a:cubicBezTo>
                    <a:pt x="1664" y="635"/>
                    <a:pt x="1936" y="404"/>
                    <a:pt x="2080" y="112"/>
                  </a:cubicBezTo>
                  <a:cubicBezTo>
                    <a:pt x="2100" y="75"/>
                    <a:pt x="2083" y="28"/>
                    <a:pt x="2047" y="8"/>
                  </a:cubicBezTo>
                  <a:cubicBezTo>
                    <a:pt x="2035" y="3"/>
                    <a:pt x="2024" y="1"/>
                    <a:pt x="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545639" y="1466366"/>
              <a:ext cx="71438" cy="51775"/>
            </a:xfrm>
            <a:custGeom>
              <a:avLst/>
              <a:gdLst/>
              <a:ahLst/>
              <a:cxnLst/>
              <a:rect l="l" t="t" r="r" b="b"/>
              <a:pathLst>
                <a:path w="1631" h="1182" extrusionOk="0">
                  <a:moveTo>
                    <a:pt x="1552" y="1"/>
                  </a:moveTo>
                  <a:cubicBezTo>
                    <a:pt x="1548" y="1"/>
                    <a:pt x="1544" y="1"/>
                    <a:pt x="1540" y="2"/>
                  </a:cubicBezTo>
                  <a:cubicBezTo>
                    <a:pt x="899" y="89"/>
                    <a:pt x="319" y="498"/>
                    <a:pt x="20" y="1068"/>
                  </a:cubicBezTo>
                  <a:cubicBezTo>
                    <a:pt x="0" y="1109"/>
                    <a:pt x="17" y="1155"/>
                    <a:pt x="54" y="1172"/>
                  </a:cubicBezTo>
                  <a:cubicBezTo>
                    <a:pt x="64" y="1179"/>
                    <a:pt x="77" y="1182"/>
                    <a:pt x="91" y="1182"/>
                  </a:cubicBezTo>
                  <a:cubicBezTo>
                    <a:pt x="118" y="1182"/>
                    <a:pt x="144" y="1169"/>
                    <a:pt x="158" y="1142"/>
                  </a:cubicBezTo>
                  <a:cubicBezTo>
                    <a:pt x="433" y="612"/>
                    <a:pt x="969" y="236"/>
                    <a:pt x="1560" y="156"/>
                  </a:cubicBezTo>
                  <a:cubicBezTo>
                    <a:pt x="1603" y="149"/>
                    <a:pt x="1630" y="112"/>
                    <a:pt x="1627" y="69"/>
                  </a:cubicBezTo>
                  <a:cubicBezTo>
                    <a:pt x="1621" y="29"/>
                    <a:pt x="1588" y="1"/>
                    <a:pt x="1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1320306" y="1466366"/>
              <a:ext cx="71438" cy="51775"/>
            </a:xfrm>
            <a:custGeom>
              <a:avLst/>
              <a:gdLst/>
              <a:ahLst/>
              <a:cxnLst/>
              <a:rect l="l" t="t" r="r" b="b"/>
              <a:pathLst>
                <a:path w="1631" h="1182" extrusionOk="0">
                  <a:moveTo>
                    <a:pt x="79" y="1"/>
                  </a:moveTo>
                  <a:cubicBezTo>
                    <a:pt x="41" y="1"/>
                    <a:pt x="11" y="29"/>
                    <a:pt x="4" y="69"/>
                  </a:cubicBezTo>
                  <a:cubicBezTo>
                    <a:pt x="1" y="112"/>
                    <a:pt x="28" y="149"/>
                    <a:pt x="72" y="156"/>
                  </a:cubicBezTo>
                  <a:cubicBezTo>
                    <a:pt x="662" y="236"/>
                    <a:pt x="1198" y="612"/>
                    <a:pt x="1473" y="1142"/>
                  </a:cubicBezTo>
                  <a:cubicBezTo>
                    <a:pt x="1487" y="1169"/>
                    <a:pt x="1513" y="1182"/>
                    <a:pt x="1540" y="1182"/>
                  </a:cubicBezTo>
                  <a:cubicBezTo>
                    <a:pt x="1553" y="1182"/>
                    <a:pt x="1564" y="1179"/>
                    <a:pt x="1577" y="1172"/>
                  </a:cubicBezTo>
                  <a:cubicBezTo>
                    <a:pt x="1614" y="1155"/>
                    <a:pt x="1631" y="1109"/>
                    <a:pt x="1610" y="1068"/>
                  </a:cubicBezTo>
                  <a:cubicBezTo>
                    <a:pt x="1312" y="498"/>
                    <a:pt x="732" y="89"/>
                    <a:pt x="92" y="2"/>
                  </a:cubicBezTo>
                  <a:cubicBezTo>
                    <a:pt x="87" y="1"/>
                    <a:pt x="8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1328716" y="906011"/>
              <a:ext cx="493976" cy="565753"/>
            </a:xfrm>
            <a:custGeom>
              <a:avLst/>
              <a:gdLst/>
              <a:ahLst/>
              <a:cxnLst/>
              <a:rect l="l" t="t" r="r" b="b"/>
              <a:pathLst>
                <a:path w="11278" h="12916" extrusionOk="0">
                  <a:moveTo>
                    <a:pt x="5641" y="1"/>
                  </a:moveTo>
                  <a:cubicBezTo>
                    <a:pt x="2525" y="1"/>
                    <a:pt x="0" y="2526"/>
                    <a:pt x="0" y="5638"/>
                  </a:cubicBezTo>
                  <a:cubicBezTo>
                    <a:pt x="0" y="7798"/>
                    <a:pt x="1214" y="9672"/>
                    <a:pt x="2998" y="10622"/>
                  </a:cubicBezTo>
                  <a:cubicBezTo>
                    <a:pt x="2432" y="11580"/>
                    <a:pt x="1603" y="12388"/>
                    <a:pt x="617" y="12916"/>
                  </a:cubicBezTo>
                  <a:cubicBezTo>
                    <a:pt x="1985" y="12687"/>
                    <a:pt x="3226" y="12040"/>
                    <a:pt x="4223" y="11097"/>
                  </a:cubicBezTo>
                  <a:cubicBezTo>
                    <a:pt x="4675" y="11215"/>
                    <a:pt x="5151" y="11279"/>
                    <a:pt x="5641" y="11279"/>
                  </a:cubicBezTo>
                  <a:cubicBezTo>
                    <a:pt x="8756" y="11279"/>
                    <a:pt x="11278" y="8754"/>
                    <a:pt x="11278" y="5638"/>
                  </a:cubicBezTo>
                  <a:cubicBezTo>
                    <a:pt x="11278" y="2526"/>
                    <a:pt x="8756" y="1"/>
                    <a:pt x="5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1493539" y="1090110"/>
              <a:ext cx="88695" cy="119274"/>
            </a:xfrm>
            <a:custGeom>
              <a:avLst/>
              <a:gdLst/>
              <a:ahLst/>
              <a:cxnLst/>
              <a:rect l="l" t="t" r="r" b="b"/>
              <a:pathLst>
                <a:path w="2025" h="2723" extrusionOk="0">
                  <a:moveTo>
                    <a:pt x="0" y="0"/>
                  </a:moveTo>
                  <a:lnTo>
                    <a:pt x="0" y="2723"/>
                  </a:lnTo>
                  <a:lnTo>
                    <a:pt x="352" y="2723"/>
                  </a:lnTo>
                  <a:lnTo>
                    <a:pt x="352" y="1445"/>
                  </a:lnTo>
                  <a:lnTo>
                    <a:pt x="1670" y="1445"/>
                  </a:lnTo>
                  <a:lnTo>
                    <a:pt x="1670" y="2723"/>
                  </a:lnTo>
                  <a:lnTo>
                    <a:pt x="2025" y="2723"/>
                  </a:lnTo>
                  <a:lnTo>
                    <a:pt x="2025" y="0"/>
                  </a:lnTo>
                  <a:lnTo>
                    <a:pt x="1670" y="0"/>
                  </a:lnTo>
                  <a:lnTo>
                    <a:pt x="1670" y="1140"/>
                  </a:lnTo>
                  <a:lnTo>
                    <a:pt x="352" y="114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1608955" y="1090110"/>
              <a:ext cx="15330" cy="119274"/>
            </a:xfrm>
            <a:custGeom>
              <a:avLst/>
              <a:gdLst/>
              <a:ahLst/>
              <a:cxnLst/>
              <a:rect l="l" t="t" r="r" b="b"/>
              <a:pathLst>
                <a:path w="350" h="2723" extrusionOk="0">
                  <a:moveTo>
                    <a:pt x="1" y="0"/>
                  </a:moveTo>
                  <a:lnTo>
                    <a:pt x="1" y="2723"/>
                  </a:lnTo>
                  <a:lnTo>
                    <a:pt x="349" y="2723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1647632" y="1090110"/>
              <a:ext cx="20849" cy="121202"/>
            </a:xfrm>
            <a:custGeom>
              <a:avLst/>
              <a:gdLst/>
              <a:ahLst/>
              <a:cxnLst/>
              <a:rect l="l" t="t" r="r" b="b"/>
              <a:pathLst>
                <a:path w="476" h="2767" extrusionOk="0">
                  <a:moveTo>
                    <a:pt x="47" y="0"/>
                  </a:moveTo>
                  <a:lnTo>
                    <a:pt x="101" y="1938"/>
                  </a:lnTo>
                  <a:lnTo>
                    <a:pt x="375" y="1938"/>
                  </a:lnTo>
                  <a:lnTo>
                    <a:pt x="432" y="0"/>
                  </a:lnTo>
                  <a:close/>
                  <a:moveTo>
                    <a:pt x="237" y="2267"/>
                  </a:moveTo>
                  <a:cubicBezTo>
                    <a:pt x="101" y="2267"/>
                    <a:pt x="0" y="2370"/>
                    <a:pt x="0" y="2518"/>
                  </a:cubicBezTo>
                  <a:cubicBezTo>
                    <a:pt x="0" y="2659"/>
                    <a:pt x="97" y="2766"/>
                    <a:pt x="237" y="2766"/>
                  </a:cubicBezTo>
                  <a:cubicBezTo>
                    <a:pt x="386" y="2766"/>
                    <a:pt x="476" y="2659"/>
                    <a:pt x="476" y="2518"/>
                  </a:cubicBezTo>
                  <a:cubicBezTo>
                    <a:pt x="476" y="2370"/>
                    <a:pt x="386" y="2267"/>
                    <a:pt x="237" y="2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480419" y="1229487"/>
              <a:ext cx="119311" cy="116777"/>
            </a:xfrm>
            <a:custGeom>
              <a:avLst/>
              <a:gdLst/>
              <a:ahLst/>
              <a:cxnLst/>
              <a:rect l="l" t="t" r="r" b="b"/>
              <a:pathLst>
                <a:path w="2724" h="2666" extrusionOk="0">
                  <a:moveTo>
                    <a:pt x="1362" y="1"/>
                  </a:moveTo>
                  <a:cubicBezTo>
                    <a:pt x="1313" y="1"/>
                    <a:pt x="1265" y="29"/>
                    <a:pt x="1248" y="84"/>
                  </a:cubicBezTo>
                  <a:lnTo>
                    <a:pt x="1000" y="926"/>
                  </a:lnTo>
                  <a:cubicBezTo>
                    <a:pt x="993" y="946"/>
                    <a:pt x="977" y="966"/>
                    <a:pt x="953" y="973"/>
                  </a:cubicBezTo>
                  <a:lnTo>
                    <a:pt x="111" y="1221"/>
                  </a:lnTo>
                  <a:cubicBezTo>
                    <a:pt x="0" y="1254"/>
                    <a:pt x="0" y="1412"/>
                    <a:pt x="111" y="1446"/>
                  </a:cubicBezTo>
                  <a:lnTo>
                    <a:pt x="953" y="1694"/>
                  </a:lnTo>
                  <a:cubicBezTo>
                    <a:pt x="977" y="1700"/>
                    <a:pt x="993" y="1717"/>
                    <a:pt x="1000" y="1741"/>
                  </a:cubicBezTo>
                  <a:lnTo>
                    <a:pt x="1248" y="2582"/>
                  </a:lnTo>
                  <a:cubicBezTo>
                    <a:pt x="1265" y="2638"/>
                    <a:pt x="1313" y="2666"/>
                    <a:pt x="1362" y="2666"/>
                  </a:cubicBezTo>
                  <a:cubicBezTo>
                    <a:pt x="1410" y="2666"/>
                    <a:pt x="1457" y="2638"/>
                    <a:pt x="1472" y="2582"/>
                  </a:cubicBezTo>
                  <a:lnTo>
                    <a:pt x="1724" y="1741"/>
                  </a:lnTo>
                  <a:cubicBezTo>
                    <a:pt x="1731" y="1717"/>
                    <a:pt x="1748" y="1700"/>
                    <a:pt x="1768" y="1694"/>
                  </a:cubicBezTo>
                  <a:lnTo>
                    <a:pt x="2613" y="1446"/>
                  </a:lnTo>
                  <a:cubicBezTo>
                    <a:pt x="2724" y="1412"/>
                    <a:pt x="2724" y="1254"/>
                    <a:pt x="2613" y="1221"/>
                  </a:cubicBezTo>
                  <a:lnTo>
                    <a:pt x="1768" y="973"/>
                  </a:lnTo>
                  <a:cubicBezTo>
                    <a:pt x="1748" y="966"/>
                    <a:pt x="1731" y="946"/>
                    <a:pt x="1724" y="926"/>
                  </a:cubicBezTo>
                  <a:lnTo>
                    <a:pt x="1472" y="84"/>
                  </a:lnTo>
                  <a:cubicBezTo>
                    <a:pt x="1457" y="29"/>
                    <a:pt x="141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277707" y="1723219"/>
              <a:ext cx="119311" cy="116909"/>
            </a:xfrm>
            <a:custGeom>
              <a:avLst/>
              <a:gdLst/>
              <a:ahLst/>
              <a:cxnLst/>
              <a:rect l="l" t="t" r="r" b="b"/>
              <a:pathLst>
                <a:path w="2724" h="2669" extrusionOk="0">
                  <a:moveTo>
                    <a:pt x="1360" y="1"/>
                  </a:moveTo>
                  <a:cubicBezTo>
                    <a:pt x="1313" y="1"/>
                    <a:pt x="1265" y="28"/>
                    <a:pt x="1248" y="83"/>
                  </a:cubicBezTo>
                  <a:lnTo>
                    <a:pt x="1000" y="925"/>
                  </a:lnTo>
                  <a:cubicBezTo>
                    <a:pt x="994" y="948"/>
                    <a:pt x="977" y="965"/>
                    <a:pt x="953" y="972"/>
                  </a:cubicBezTo>
                  <a:lnTo>
                    <a:pt x="111" y="1221"/>
                  </a:lnTo>
                  <a:cubicBezTo>
                    <a:pt x="0" y="1254"/>
                    <a:pt x="0" y="1415"/>
                    <a:pt x="111" y="1445"/>
                  </a:cubicBezTo>
                  <a:lnTo>
                    <a:pt x="953" y="1696"/>
                  </a:lnTo>
                  <a:cubicBezTo>
                    <a:pt x="977" y="1703"/>
                    <a:pt x="994" y="1720"/>
                    <a:pt x="1000" y="1740"/>
                  </a:cubicBezTo>
                  <a:lnTo>
                    <a:pt x="1248" y="2585"/>
                  </a:lnTo>
                  <a:cubicBezTo>
                    <a:pt x="1265" y="2640"/>
                    <a:pt x="1313" y="2668"/>
                    <a:pt x="1360" y="2668"/>
                  </a:cubicBezTo>
                  <a:cubicBezTo>
                    <a:pt x="1408" y="2668"/>
                    <a:pt x="1456" y="2640"/>
                    <a:pt x="1472" y="2585"/>
                  </a:cubicBezTo>
                  <a:lnTo>
                    <a:pt x="1724" y="1740"/>
                  </a:lnTo>
                  <a:cubicBezTo>
                    <a:pt x="1731" y="1720"/>
                    <a:pt x="1748" y="1703"/>
                    <a:pt x="1768" y="1696"/>
                  </a:cubicBezTo>
                  <a:lnTo>
                    <a:pt x="2610" y="1445"/>
                  </a:lnTo>
                  <a:cubicBezTo>
                    <a:pt x="2724" y="1415"/>
                    <a:pt x="2724" y="1254"/>
                    <a:pt x="2610" y="1221"/>
                  </a:cubicBezTo>
                  <a:lnTo>
                    <a:pt x="1768" y="972"/>
                  </a:lnTo>
                  <a:cubicBezTo>
                    <a:pt x="1748" y="965"/>
                    <a:pt x="1731" y="948"/>
                    <a:pt x="1724" y="925"/>
                  </a:cubicBezTo>
                  <a:lnTo>
                    <a:pt x="1472" y="83"/>
                  </a:lnTo>
                  <a:cubicBezTo>
                    <a:pt x="1456" y="28"/>
                    <a:pt x="1408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903757" y="2283748"/>
              <a:ext cx="119311" cy="116734"/>
            </a:xfrm>
            <a:custGeom>
              <a:avLst/>
              <a:gdLst/>
              <a:ahLst/>
              <a:cxnLst/>
              <a:rect l="l" t="t" r="r" b="b"/>
              <a:pathLst>
                <a:path w="2724" h="2665" extrusionOk="0">
                  <a:moveTo>
                    <a:pt x="1363" y="1"/>
                  </a:moveTo>
                  <a:cubicBezTo>
                    <a:pt x="1316" y="1"/>
                    <a:pt x="1268" y="28"/>
                    <a:pt x="1251" y="83"/>
                  </a:cubicBezTo>
                  <a:lnTo>
                    <a:pt x="999" y="925"/>
                  </a:lnTo>
                  <a:cubicBezTo>
                    <a:pt x="993" y="949"/>
                    <a:pt x="976" y="966"/>
                    <a:pt x="956" y="972"/>
                  </a:cubicBezTo>
                  <a:lnTo>
                    <a:pt x="114" y="1221"/>
                  </a:lnTo>
                  <a:cubicBezTo>
                    <a:pt x="1" y="1254"/>
                    <a:pt x="1" y="1411"/>
                    <a:pt x="114" y="1445"/>
                  </a:cubicBezTo>
                  <a:lnTo>
                    <a:pt x="956" y="1693"/>
                  </a:lnTo>
                  <a:cubicBezTo>
                    <a:pt x="976" y="1700"/>
                    <a:pt x="993" y="1716"/>
                    <a:pt x="999" y="1740"/>
                  </a:cubicBezTo>
                  <a:lnTo>
                    <a:pt x="1251" y="2582"/>
                  </a:lnTo>
                  <a:cubicBezTo>
                    <a:pt x="1268" y="2637"/>
                    <a:pt x="1316" y="2665"/>
                    <a:pt x="1363" y="2665"/>
                  </a:cubicBezTo>
                  <a:cubicBezTo>
                    <a:pt x="1411" y="2665"/>
                    <a:pt x="1459" y="2637"/>
                    <a:pt x="1476" y="2582"/>
                  </a:cubicBezTo>
                  <a:lnTo>
                    <a:pt x="1724" y="1740"/>
                  </a:lnTo>
                  <a:cubicBezTo>
                    <a:pt x="1731" y="1716"/>
                    <a:pt x="1747" y="1700"/>
                    <a:pt x="1771" y="1693"/>
                  </a:cubicBezTo>
                  <a:lnTo>
                    <a:pt x="2612" y="1445"/>
                  </a:lnTo>
                  <a:cubicBezTo>
                    <a:pt x="2723" y="1411"/>
                    <a:pt x="2723" y="1254"/>
                    <a:pt x="2612" y="1221"/>
                  </a:cubicBezTo>
                  <a:lnTo>
                    <a:pt x="1771" y="972"/>
                  </a:lnTo>
                  <a:cubicBezTo>
                    <a:pt x="1747" y="966"/>
                    <a:pt x="1731" y="949"/>
                    <a:pt x="1724" y="925"/>
                  </a:cubicBezTo>
                  <a:lnTo>
                    <a:pt x="1476" y="83"/>
                  </a:lnTo>
                  <a:cubicBezTo>
                    <a:pt x="1459" y="28"/>
                    <a:pt x="1411" y="1"/>
                    <a:pt x="1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1077954" y="1053667"/>
              <a:ext cx="119355" cy="116865"/>
            </a:xfrm>
            <a:custGeom>
              <a:avLst/>
              <a:gdLst/>
              <a:ahLst/>
              <a:cxnLst/>
              <a:rect l="l" t="t" r="r" b="b"/>
              <a:pathLst>
                <a:path w="2725" h="2668" extrusionOk="0">
                  <a:moveTo>
                    <a:pt x="1361" y="1"/>
                  </a:moveTo>
                  <a:cubicBezTo>
                    <a:pt x="1313" y="1"/>
                    <a:pt x="1265" y="28"/>
                    <a:pt x="1248" y="84"/>
                  </a:cubicBezTo>
                  <a:lnTo>
                    <a:pt x="1000" y="925"/>
                  </a:lnTo>
                  <a:cubicBezTo>
                    <a:pt x="994" y="949"/>
                    <a:pt x="977" y="966"/>
                    <a:pt x="953" y="973"/>
                  </a:cubicBezTo>
                  <a:lnTo>
                    <a:pt x="112" y="1221"/>
                  </a:lnTo>
                  <a:cubicBezTo>
                    <a:pt x="0" y="1255"/>
                    <a:pt x="0" y="1412"/>
                    <a:pt x="112" y="1445"/>
                  </a:cubicBezTo>
                  <a:lnTo>
                    <a:pt x="953" y="1697"/>
                  </a:lnTo>
                  <a:cubicBezTo>
                    <a:pt x="977" y="1704"/>
                    <a:pt x="994" y="1721"/>
                    <a:pt x="1000" y="1741"/>
                  </a:cubicBezTo>
                  <a:lnTo>
                    <a:pt x="1248" y="2583"/>
                  </a:lnTo>
                  <a:cubicBezTo>
                    <a:pt x="1265" y="2639"/>
                    <a:pt x="1313" y="2668"/>
                    <a:pt x="1361" y="2668"/>
                  </a:cubicBezTo>
                  <a:cubicBezTo>
                    <a:pt x="1408" y="2668"/>
                    <a:pt x="1456" y="2639"/>
                    <a:pt x="1473" y="2583"/>
                  </a:cubicBezTo>
                  <a:lnTo>
                    <a:pt x="1724" y="1741"/>
                  </a:lnTo>
                  <a:cubicBezTo>
                    <a:pt x="1731" y="1721"/>
                    <a:pt x="1748" y="1704"/>
                    <a:pt x="1768" y="1697"/>
                  </a:cubicBezTo>
                  <a:lnTo>
                    <a:pt x="2610" y="1445"/>
                  </a:lnTo>
                  <a:cubicBezTo>
                    <a:pt x="2724" y="1412"/>
                    <a:pt x="2724" y="1255"/>
                    <a:pt x="2610" y="1221"/>
                  </a:cubicBezTo>
                  <a:lnTo>
                    <a:pt x="1768" y="973"/>
                  </a:lnTo>
                  <a:cubicBezTo>
                    <a:pt x="1748" y="966"/>
                    <a:pt x="1731" y="949"/>
                    <a:pt x="1724" y="925"/>
                  </a:cubicBezTo>
                  <a:lnTo>
                    <a:pt x="1473" y="84"/>
                  </a:lnTo>
                  <a:cubicBezTo>
                    <a:pt x="1456" y="28"/>
                    <a:pt x="1408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526565" y="1794922"/>
              <a:ext cx="119311" cy="116865"/>
            </a:xfrm>
            <a:custGeom>
              <a:avLst/>
              <a:gdLst/>
              <a:ahLst/>
              <a:cxnLst/>
              <a:rect l="l" t="t" r="r" b="b"/>
              <a:pathLst>
                <a:path w="2724" h="2668" extrusionOk="0">
                  <a:moveTo>
                    <a:pt x="1360" y="1"/>
                  </a:moveTo>
                  <a:cubicBezTo>
                    <a:pt x="1312" y="1"/>
                    <a:pt x="1265" y="29"/>
                    <a:pt x="1248" y="87"/>
                  </a:cubicBezTo>
                  <a:lnTo>
                    <a:pt x="1000" y="928"/>
                  </a:lnTo>
                  <a:cubicBezTo>
                    <a:pt x="993" y="948"/>
                    <a:pt x="976" y="965"/>
                    <a:pt x="953" y="972"/>
                  </a:cubicBezTo>
                  <a:lnTo>
                    <a:pt x="111" y="1223"/>
                  </a:lnTo>
                  <a:cubicBezTo>
                    <a:pt x="0" y="1257"/>
                    <a:pt x="0" y="1415"/>
                    <a:pt x="111" y="1448"/>
                  </a:cubicBezTo>
                  <a:lnTo>
                    <a:pt x="953" y="1696"/>
                  </a:lnTo>
                  <a:cubicBezTo>
                    <a:pt x="976" y="1703"/>
                    <a:pt x="993" y="1720"/>
                    <a:pt x="1000" y="1743"/>
                  </a:cubicBezTo>
                  <a:lnTo>
                    <a:pt x="1248" y="2585"/>
                  </a:lnTo>
                  <a:cubicBezTo>
                    <a:pt x="1265" y="2640"/>
                    <a:pt x="1312" y="2668"/>
                    <a:pt x="1360" y="2668"/>
                  </a:cubicBezTo>
                  <a:cubicBezTo>
                    <a:pt x="1408" y="2668"/>
                    <a:pt x="1456" y="2640"/>
                    <a:pt x="1472" y="2585"/>
                  </a:cubicBezTo>
                  <a:lnTo>
                    <a:pt x="1724" y="1743"/>
                  </a:lnTo>
                  <a:cubicBezTo>
                    <a:pt x="1727" y="1720"/>
                    <a:pt x="1747" y="1703"/>
                    <a:pt x="1768" y="1696"/>
                  </a:cubicBezTo>
                  <a:lnTo>
                    <a:pt x="2609" y="1448"/>
                  </a:lnTo>
                  <a:cubicBezTo>
                    <a:pt x="2724" y="1415"/>
                    <a:pt x="2724" y="1257"/>
                    <a:pt x="2609" y="1223"/>
                  </a:cubicBezTo>
                  <a:lnTo>
                    <a:pt x="1768" y="972"/>
                  </a:lnTo>
                  <a:cubicBezTo>
                    <a:pt x="1747" y="965"/>
                    <a:pt x="1727" y="948"/>
                    <a:pt x="1724" y="928"/>
                  </a:cubicBezTo>
                  <a:lnTo>
                    <a:pt x="1472" y="87"/>
                  </a:lnTo>
                  <a:cubicBezTo>
                    <a:pt x="1456" y="29"/>
                    <a:pt x="1408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4" name="Google Shape;1624;p26"/>
          <p:cNvSpPr/>
          <p:nvPr/>
        </p:nvSpPr>
        <p:spPr>
          <a:xfrm>
            <a:off x="7663928" y="1770978"/>
            <a:ext cx="195072" cy="191062"/>
          </a:xfrm>
          <a:custGeom>
            <a:avLst/>
            <a:gdLst/>
            <a:ahLst/>
            <a:cxnLst/>
            <a:rect l="l" t="t" r="r" b="b"/>
            <a:pathLst>
              <a:path w="2724" h="2668" extrusionOk="0">
                <a:moveTo>
                  <a:pt x="1360" y="1"/>
                </a:moveTo>
                <a:cubicBezTo>
                  <a:pt x="1312" y="1"/>
                  <a:pt x="1265" y="29"/>
                  <a:pt x="1248" y="87"/>
                </a:cubicBezTo>
                <a:lnTo>
                  <a:pt x="1000" y="928"/>
                </a:lnTo>
                <a:cubicBezTo>
                  <a:pt x="993" y="948"/>
                  <a:pt x="976" y="965"/>
                  <a:pt x="953" y="972"/>
                </a:cubicBezTo>
                <a:lnTo>
                  <a:pt x="111" y="1223"/>
                </a:lnTo>
                <a:cubicBezTo>
                  <a:pt x="0" y="1257"/>
                  <a:pt x="0" y="1415"/>
                  <a:pt x="111" y="1448"/>
                </a:cubicBezTo>
                <a:lnTo>
                  <a:pt x="953" y="1696"/>
                </a:lnTo>
                <a:cubicBezTo>
                  <a:pt x="976" y="1703"/>
                  <a:pt x="993" y="1720"/>
                  <a:pt x="1000" y="1743"/>
                </a:cubicBezTo>
                <a:lnTo>
                  <a:pt x="1248" y="2585"/>
                </a:lnTo>
                <a:cubicBezTo>
                  <a:pt x="1265" y="2640"/>
                  <a:pt x="1312" y="2668"/>
                  <a:pt x="1360" y="2668"/>
                </a:cubicBezTo>
                <a:cubicBezTo>
                  <a:pt x="1408" y="2668"/>
                  <a:pt x="1456" y="2640"/>
                  <a:pt x="1472" y="2585"/>
                </a:cubicBezTo>
                <a:lnTo>
                  <a:pt x="1724" y="1743"/>
                </a:lnTo>
                <a:cubicBezTo>
                  <a:pt x="1727" y="1720"/>
                  <a:pt x="1747" y="1703"/>
                  <a:pt x="1768" y="1696"/>
                </a:cubicBezTo>
                <a:lnTo>
                  <a:pt x="2609" y="1448"/>
                </a:lnTo>
                <a:cubicBezTo>
                  <a:pt x="2724" y="1415"/>
                  <a:pt x="2724" y="1257"/>
                  <a:pt x="2609" y="1223"/>
                </a:cubicBezTo>
                <a:lnTo>
                  <a:pt x="1768" y="972"/>
                </a:lnTo>
                <a:cubicBezTo>
                  <a:pt x="1747" y="965"/>
                  <a:pt x="1727" y="948"/>
                  <a:pt x="1724" y="928"/>
                </a:cubicBezTo>
                <a:lnTo>
                  <a:pt x="1472" y="87"/>
                </a:lnTo>
                <a:cubicBezTo>
                  <a:pt x="1456" y="29"/>
                  <a:pt x="1408" y="1"/>
                  <a:pt x="1360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3781;p51">
            <a:extLst>
              <a:ext uri="{FF2B5EF4-FFF2-40B4-BE49-F238E27FC236}">
                <a16:creationId xmlns:a16="http://schemas.microsoft.com/office/drawing/2014/main" id="{371EB83A-42E6-4D40-8434-17C8047B6D81}"/>
              </a:ext>
            </a:extLst>
          </p:cNvPr>
          <p:cNvGrpSpPr/>
          <p:nvPr/>
        </p:nvGrpSpPr>
        <p:grpSpPr>
          <a:xfrm>
            <a:off x="1920823" y="352583"/>
            <a:ext cx="518826" cy="518826"/>
            <a:chOff x="623688" y="3897313"/>
            <a:chExt cx="570900" cy="570900"/>
          </a:xfrm>
        </p:grpSpPr>
        <p:sp>
          <p:nvSpPr>
            <p:cNvPr id="97" name="Google Shape;3782;p51">
              <a:extLst>
                <a:ext uri="{FF2B5EF4-FFF2-40B4-BE49-F238E27FC236}">
                  <a16:creationId xmlns:a16="http://schemas.microsoft.com/office/drawing/2014/main" id="{7641844A-5AAA-4101-B9FC-EFCF899D9C10}"/>
                </a:ext>
              </a:extLst>
            </p:cNvPr>
            <p:cNvSpPr/>
            <p:nvPr/>
          </p:nvSpPr>
          <p:spPr>
            <a:xfrm>
              <a:off x="623688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" name="Google Shape;3783;p51">
              <a:extLst>
                <a:ext uri="{FF2B5EF4-FFF2-40B4-BE49-F238E27FC236}">
                  <a16:creationId xmlns:a16="http://schemas.microsoft.com/office/drawing/2014/main" id="{179EB653-09B3-4510-885F-8A6EEA25FED7}"/>
                </a:ext>
              </a:extLst>
            </p:cNvPr>
            <p:cNvGrpSpPr/>
            <p:nvPr/>
          </p:nvGrpSpPr>
          <p:grpSpPr>
            <a:xfrm>
              <a:off x="727474" y="3997384"/>
              <a:ext cx="363328" cy="370756"/>
              <a:chOff x="773853" y="3503849"/>
              <a:chExt cx="363328" cy="370756"/>
            </a:xfrm>
          </p:grpSpPr>
          <p:sp>
            <p:nvSpPr>
              <p:cNvPr id="99" name="Google Shape;3784;p51">
                <a:extLst>
                  <a:ext uri="{FF2B5EF4-FFF2-40B4-BE49-F238E27FC236}">
                    <a16:creationId xmlns:a16="http://schemas.microsoft.com/office/drawing/2014/main" id="{AA3D6424-94AB-4605-A51D-1C925923C566}"/>
                  </a:ext>
                </a:extLst>
              </p:cNvPr>
              <p:cNvSpPr/>
              <p:nvPr/>
            </p:nvSpPr>
            <p:spPr>
              <a:xfrm>
                <a:off x="782533" y="3707892"/>
                <a:ext cx="97194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5231" extrusionOk="0">
                    <a:moveTo>
                      <a:pt x="1142" y="0"/>
                    </a:moveTo>
                    <a:lnTo>
                      <a:pt x="1" y="595"/>
                    </a:lnTo>
                    <a:lnTo>
                      <a:pt x="2423" y="5231"/>
                    </a:lnTo>
                    <a:lnTo>
                      <a:pt x="3572" y="4629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785;p51">
                <a:extLst>
                  <a:ext uri="{FF2B5EF4-FFF2-40B4-BE49-F238E27FC236}">
                    <a16:creationId xmlns:a16="http://schemas.microsoft.com/office/drawing/2014/main" id="{315FE644-2C00-4155-ADB0-32571F9270D3}"/>
                  </a:ext>
                </a:extLst>
              </p:cNvPr>
              <p:cNvSpPr/>
              <p:nvPr/>
            </p:nvSpPr>
            <p:spPr>
              <a:xfrm>
                <a:off x="782860" y="3549044"/>
                <a:ext cx="119751" cy="193708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7119" extrusionOk="0">
                    <a:moveTo>
                      <a:pt x="3241" y="1"/>
                    </a:moveTo>
                    <a:lnTo>
                      <a:pt x="0" y="6541"/>
                    </a:lnTo>
                    <a:lnTo>
                      <a:pt x="1154" y="7118"/>
                    </a:lnTo>
                    <a:lnTo>
                      <a:pt x="4401" y="572"/>
                    </a:lnTo>
                    <a:lnTo>
                      <a:pt x="32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786;p51">
                <a:extLst>
                  <a:ext uri="{FF2B5EF4-FFF2-40B4-BE49-F238E27FC236}">
                    <a16:creationId xmlns:a16="http://schemas.microsoft.com/office/drawing/2014/main" id="{30613C1C-EBEF-48EE-89A3-C3794DF25218}"/>
                  </a:ext>
                </a:extLst>
              </p:cNvPr>
              <p:cNvSpPr/>
              <p:nvPr/>
            </p:nvSpPr>
            <p:spPr>
              <a:xfrm>
                <a:off x="961326" y="3585151"/>
                <a:ext cx="95371" cy="74392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2734" extrusionOk="0">
                    <a:moveTo>
                      <a:pt x="1190" y="0"/>
                    </a:moveTo>
                    <a:cubicBezTo>
                      <a:pt x="831" y="0"/>
                      <a:pt x="482" y="186"/>
                      <a:pt x="289" y="519"/>
                    </a:cubicBezTo>
                    <a:cubicBezTo>
                      <a:pt x="0" y="1019"/>
                      <a:pt x="175" y="1656"/>
                      <a:pt x="674" y="1945"/>
                    </a:cubicBezTo>
                    <a:lnTo>
                      <a:pt x="1792" y="2594"/>
                    </a:lnTo>
                    <a:cubicBezTo>
                      <a:pt x="1955" y="2689"/>
                      <a:pt x="2133" y="2733"/>
                      <a:pt x="2309" y="2733"/>
                    </a:cubicBezTo>
                    <a:cubicBezTo>
                      <a:pt x="2670" y="2733"/>
                      <a:pt x="3022" y="2544"/>
                      <a:pt x="3216" y="2209"/>
                    </a:cubicBezTo>
                    <a:cubicBezTo>
                      <a:pt x="3505" y="1710"/>
                      <a:pt x="3330" y="1073"/>
                      <a:pt x="2831" y="785"/>
                    </a:cubicBezTo>
                    <a:lnTo>
                      <a:pt x="1713" y="141"/>
                    </a:lnTo>
                    <a:cubicBezTo>
                      <a:pt x="1548" y="46"/>
                      <a:pt x="1368" y="0"/>
                      <a:pt x="11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787;p51">
                <a:extLst>
                  <a:ext uri="{FF2B5EF4-FFF2-40B4-BE49-F238E27FC236}">
                    <a16:creationId xmlns:a16="http://schemas.microsoft.com/office/drawing/2014/main" id="{EB9B529C-1B08-4606-8A2C-38BC332B423B}"/>
                  </a:ext>
                </a:extLst>
              </p:cNvPr>
              <p:cNvSpPr/>
              <p:nvPr/>
            </p:nvSpPr>
            <p:spPr>
              <a:xfrm>
                <a:off x="836680" y="3503849"/>
                <a:ext cx="97493" cy="9499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3491" extrusionOk="0">
                    <a:moveTo>
                      <a:pt x="1668" y="1"/>
                    </a:moveTo>
                    <a:cubicBezTo>
                      <a:pt x="1347" y="1"/>
                      <a:pt x="1034" y="167"/>
                      <a:pt x="860" y="466"/>
                    </a:cubicBezTo>
                    <a:lnTo>
                      <a:pt x="253" y="1518"/>
                    </a:lnTo>
                    <a:cubicBezTo>
                      <a:pt x="0" y="1962"/>
                      <a:pt x="150" y="2528"/>
                      <a:pt x="595" y="2786"/>
                    </a:cubicBezTo>
                    <a:lnTo>
                      <a:pt x="1690" y="3418"/>
                    </a:lnTo>
                    <a:cubicBezTo>
                      <a:pt x="1776" y="3467"/>
                      <a:pt x="1870" y="3490"/>
                      <a:pt x="1963" y="3490"/>
                    </a:cubicBezTo>
                    <a:cubicBezTo>
                      <a:pt x="2154" y="3490"/>
                      <a:pt x="2341" y="3391"/>
                      <a:pt x="2447" y="3213"/>
                    </a:cubicBezTo>
                    <a:lnTo>
                      <a:pt x="3427" y="1512"/>
                    </a:lnTo>
                    <a:cubicBezTo>
                      <a:pt x="3583" y="1248"/>
                      <a:pt x="3493" y="910"/>
                      <a:pt x="3228" y="760"/>
                    </a:cubicBezTo>
                    <a:lnTo>
                      <a:pt x="2128" y="123"/>
                    </a:lnTo>
                    <a:cubicBezTo>
                      <a:pt x="1983" y="40"/>
                      <a:pt x="1825" y="1"/>
                      <a:pt x="16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788;p51">
                <a:extLst>
                  <a:ext uri="{FF2B5EF4-FFF2-40B4-BE49-F238E27FC236}">
                    <a16:creationId xmlns:a16="http://schemas.microsoft.com/office/drawing/2014/main" id="{541AE849-85F6-4E05-A8D1-92A28F9256B1}"/>
                  </a:ext>
                </a:extLst>
              </p:cNvPr>
              <p:cNvSpPr/>
              <p:nvPr/>
            </p:nvSpPr>
            <p:spPr>
              <a:xfrm>
                <a:off x="871018" y="3524365"/>
                <a:ext cx="172784" cy="15819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814" extrusionOk="0">
                    <a:moveTo>
                      <a:pt x="3047" y="1"/>
                    </a:moveTo>
                    <a:cubicBezTo>
                      <a:pt x="2050" y="1"/>
                      <a:pt x="1185" y="392"/>
                      <a:pt x="752" y="1143"/>
                    </a:cubicBezTo>
                    <a:cubicBezTo>
                      <a:pt x="1" y="2447"/>
                      <a:pt x="836" y="4340"/>
                      <a:pt x="2622" y="5369"/>
                    </a:cubicBezTo>
                    <a:cubicBezTo>
                      <a:pt x="2934" y="5549"/>
                      <a:pt x="3253" y="5688"/>
                      <a:pt x="3572" y="5796"/>
                    </a:cubicBezTo>
                    <a:cubicBezTo>
                      <a:pt x="3608" y="5808"/>
                      <a:pt x="3645" y="5814"/>
                      <a:pt x="3681" y="5814"/>
                    </a:cubicBezTo>
                    <a:cubicBezTo>
                      <a:pt x="3809" y="5814"/>
                      <a:pt x="3933" y="5745"/>
                      <a:pt x="3999" y="5633"/>
                    </a:cubicBezTo>
                    <a:lnTo>
                      <a:pt x="6265" y="1713"/>
                    </a:lnTo>
                    <a:cubicBezTo>
                      <a:pt x="6349" y="1563"/>
                      <a:pt x="6319" y="1377"/>
                      <a:pt x="6186" y="1257"/>
                    </a:cubicBezTo>
                    <a:cubicBezTo>
                      <a:pt x="5941" y="1035"/>
                      <a:pt x="5658" y="830"/>
                      <a:pt x="5345" y="650"/>
                    </a:cubicBezTo>
                    <a:cubicBezTo>
                      <a:pt x="4588" y="213"/>
                      <a:pt x="3781" y="1"/>
                      <a:pt x="30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789;p51">
                <a:extLst>
                  <a:ext uri="{FF2B5EF4-FFF2-40B4-BE49-F238E27FC236}">
                    <a16:creationId xmlns:a16="http://schemas.microsoft.com/office/drawing/2014/main" id="{C6E752C4-0F84-412F-AF4F-8ACD7EA653CA}"/>
                  </a:ext>
                </a:extLst>
              </p:cNvPr>
              <p:cNvSpPr/>
              <p:nvPr/>
            </p:nvSpPr>
            <p:spPr>
              <a:xfrm>
                <a:off x="871018" y="3524365"/>
                <a:ext cx="172784" cy="15819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814" extrusionOk="0">
                    <a:moveTo>
                      <a:pt x="3047" y="1"/>
                    </a:moveTo>
                    <a:cubicBezTo>
                      <a:pt x="2050" y="1"/>
                      <a:pt x="1185" y="392"/>
                      <a:pt x="752" y="1143"/>
                    </a:cubicBezTo>
                    <a:lnTo>
                      <a:pt x="752" y="1143"/>
                    </a:lnTo>
                    <a:cubicBezTo>
                      <a:pt x="1057" y="616"/>
                      <a:pt x="1668" y="340"/>
                      <a:pt x="2371" y="340"/>
                    </a:cubicBezTo>
                    <a:cubicBezTo>
                      <a:pt x="2886" y="340"/>
                      <a:pt x="3451" y="489"/>
                      <a:pt x="3980" y="794"/>
                    </a:cubicBezTo>
                    <a:cubicBezTo>
                      <a:pt x="4202" y="920"/>
                      <a:pt x="4401" y="1064"/>
                      <a:pt x="4576" y="1227"/>
                    </a:cubicBezTo>
                    <a:cubicBezTo>
                      <a:pt x="4665" y="1305"/>
                      <a:pt x="4690" y="1437"/>
                      <a:pt x="4629" y="1546"/>
                    </a:cubicBezTo>
                    <a:lnTo>
                      <a:pt x="3036" y="4299"/>
                    </a:lnTo>
                    <a:cubicBezTo>
                      <a:pt x="2990" y="4381"/>
                      <a:pt x="2906" y="4425"/>
                      <a:pt x="2818" y="4425"/>
                    </a:cubicBezTo>
                    <a:cubicBezTo>
                      <a:pt x="2791" y="4425"/>
                      <a:pt x="2763" y="4421"/>
                      <a:pt x="2736" y="4413"/>
                    </a:cubicBezTo>
                    <a:cubicBezTo>
                      <a:pt x="2507" y="4340"/>
                      <a:pt x="2285" y="4238"/>
                      <a:pt x="2068" y="4112"/>
                    </a:cubicBezTo>
                    <a:cubicBezTo>
                      <a:pt x="812" y="3391"/>
                      <a:pt x="223" y="2062"/>
                      <a:pt x="752" y="1143"/>
                    </a:cubicBezTo>
                    <a:lnTo>
                      <a:pt x="752" y="1143"/>
                    </a:lnTo>
                    <a:cubicBezTo>
                      <a:pt x="1" y="2447"/>
                      <a:pt x="836" y="4340"/>
                      <a:pt x="2622" y="5369"/>
                    </a:cubicBezTo>
                    <a:cubicBezTo>
                      <a:pt x="2934" y="5549"/>
                      <a:pt x="3253" y="5688"/>
                      <a:pt x="3572" y="5796"/>
                    </a:cubicBezTo>
                    <a:cubicBezTo>
                      <a:pt x="3608" y="5808"/>
                      <a:pt x="3645" y="5814"/>
                      <a:pt x="3681" y="5814"/>
                    </a:cubicBezTo>
                    <a:cubicBezTo>
                      <a:pt x="3809" y="5814"/>
                      <a:pt x="3933" y="5745"/>
                      <a:pt x="3999" y="5633"/>
                    </a:cubicBezTo>
                    <a:lnTo>
                      <a:pt x="6265" y="1713"/>
                    </a:lnTo>
                    <a:cubicBezTo>
                      <a:pt x="6349" y="1563"/>
                      <a:pt x="6319" y="1377"/>
                      <a:pt x="6186" y="1257"/>
                    </a:cubicBezTo>
                    <a:cubicBezTo>
                      <a:pt x="5941" y="1035"/>
                      <a:pt x="5658" y="830"/>
                      <a:pt x="5345" y="650"/>
                    </a:cubicBezTo>
                    <a:cubicBezTo>
                      <a:pt x="4588" y="213"/>
                      <a:pt x="3781" y="1"/>
                      <a:pt x="3047" y="1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790;p51">
                <a:extLst>
                  <a:ext uri="{FF2B5EF4-FFF2-40B4-BE49-F238E27FC236}">
                    <a16:creationId xmlns:a16="http://schemas.microsoft.com/office/drawing/2014/main" id="{FE3100F4-D0F3-4C98-88E5-90CED21A14C2}"/>
                  </a:ext>
                </a:extLst>
              </p:cNvPr>
              <p:cNvSpPr/>
              <p:nvPr/>
            </p:nvSpPr>
            <p:spPr>
              <a:xfrm>
                <a:off x="874963" y="3521046"/>
                <a:ext cx="59563" cy="79889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936" extrusionOk="0">
                    <a:moveTo>
                      <a:pt x="1872" y="0"/>
                    </a:moveTo>
                    <a:cubicBezTo>
                      <a:pt x="1843" y="0"/>
                      <a:pt x="1813" y="5"/>
                      <a:pt x="1785" y="14"/>
                    </a:cubicBezTo>
                    <a:cubicBezTo>
                      <a:pt x="1154" y="225"/>
                      <a:pt x="667" y="609"/>
                      <a:pt x="366" y="1127"/>
                    </a:cubicBezTo>
                    <a:cubicBezTo>
                      <a:pt x="102" y="1583"/>
                      <a:pt x="0" y="2131"/>
                      <a:pt x="78" y="2695"/>
                    </a:cubicBezTo>
                    <a:cubicBezTo>
                      <a:pt x="97" y="2833"/>
                      <a:pt x="216" y="2936"/>
                      <a:pt x="355" y="2936"/>
                    </a:cubicBezTo>
                    <a:lnTo>
                      <a:pt x="391" y="2936"/>
                    </a:lnTo>
                    <a:cubicBezTo>
                      <a:pt x="541" y="2917"/>
                      <a:pt x="649" y="2773"/>
                      <a:pt x="631" y="2623"/>
                    </a:cubicBezTo>
                    <a:cubicBezTo>
                      <a:pt x="571" y="2178"/>
                      <a:pt x="649" y="1757"/>
                      <a:pt x="847" y="1402"/>
                    </a:cubicBezTo>
                    <a:cubicBezTo>
                      <a:pt x="1082" y="1005"/>
                      <a:pt x="1460" y="711"/>
                      <a:pt x="1959" y="544"/>
                    </a:cubicBezTo>
                    <a:cubicBezTo>
                      <a:pt x="2104" y="495"/>
                      <a:pt x="2189" y="339"/>
                      <a:pt x="2140" y="195"/>
                    </a:cubicBezTo>
                    <a:cubicBezTo>
                      <a:pt x="2102" y="74"/>
                      <a:pt x="1989" y="0"/>
                      <a:pt x="18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791;p51">
                <a:extLst>
                  <a:ext uri="{FF2B5EF4-FFF2-40B4-BE49-F238E27FC236}">
                    <a16:creationId xmlns:a16="http://schemas.microsoft.com/office/drawing/2014/main" id="{EE6A99AD-5FB2-4742-A155-A81FCA89ACB2}"/>
                  </a:ext>
                </a:extLst>
              </p:cNvPr>
              <p:cNvSpPr/>
              <p:nvPr/>
            </p:nvSpPr>
            <p:spPr>
              <a:xfrm>
                <a:off x="773853" y="3698641"/>
                <a:ext cx="57440" cy="52216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919" extrusionOk="0">
                    <a:moveTo>
                      <a:pt x="1052" y="0"/>
                    </a:moveTo>
                    <a:cubicBezTo>
                      <a:pt x="622" y="0"/>
                      <a:pt x="229" y="301"/>
                      <a:pt x="121" y="737"/>
                    </a:cubicBezTo>
                    <a:cubicBezTo>
                      <a:pt x="1" y="1254"/>
                      <a:pt x="320" y="1772"/>
                      <a:pt x="836" y="1891"/>
                    </a:cubicBezTo>
                    <a:cubicBezTo>
                      <a:pt x="912" y="1910"/>
                      <a:pt x="989" y="1919"/>
                      <a:pt x="1064" y="1919"/>
                    </a:cubicBezTo>
                    <a:cubicBezTo>
                      <a:pt x="1497" y="1919"/>
                      <a:pt x="1888" y="1623"/>
                      <a:pt x="1990" y="1182"/>
                    </a:cubicBezTo>
                    <a:cubicBezTo>
                      <a:pt x="2110" y="665"/>
                      <a:pt x="1793" y="149"/>
                      <a:pt x="1275" y="27"/>
                    </a:cubicBezTo>
                    <a:cubicBezTo>
                      <a:pt x="1200" y="9"/>
                      <a:pt x="1126" y="0"/>
                      <a:pt x="1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792;p51">
                <a:extLst>
                  <a:ext uri="{FF2B5EF4-FFF2-40B4-BE49-F238E27FC236}">
                    <a16:creationId xmlns:a16="http://schemas.microsoft.com/office/drawing/2014/main" id="{2D3F80F2-7350-4473-8527-B8326014C07C}"/>
                  </a:ext>
                </a:extLst>
              </p:cNvPr>
              <p:cNvSpPr/>
              <p:nvPr/>
            </p:nvSpPr>
            <p:spPr>
              <a:xfrm>
                <a:off x="776493" y="3698560"/>
                <a:ext cx="52352" cy="52243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920" extrusionOk="0">
                    <a:moveTo>
                      <a:pt x="961" y="0"/>
                    </a:moveTo>
                    <a:cubicBezTo>
                      <a:pt x="908" y="0"/>
                      <a:pt x="859" y="7"/>
                      <a:pt x="811" y="13"/>
                    </a:cubicBezTo>
                    <a:cubicBezTo>
                      <a:pt x="1130" y="72"/>
                      <a:pt x="1371" y="349"/>
                      <a:pt x="1371" y="685"/>
                    </a:cubicBezTo>
                    <a:cubicBezTo>
                      <a:pt x="1371" y="1059"/>
                      <a:pt x="1064" y="1365"/>
                      <a:pt x="686" y="1365"/>
                    </a:cubicBezTo>
                    <a:cubicBezTo>
                      <a:pt x="348" y="1365"/>
                      <a:pt x="73" y="1125"/>
                      <a:pt x="12" y="812"/>
                    </a:cubicBezTo>
                    <a:cubicBezTo>
                      <a:pt x="6" y="860"/>
                      <a:pt x="0" y="909"/>
                      <a:pt x="0" y="962"/>
                    </a:cubicBezTo>
                    <a:cubicBezTo>
                      <a:pt x="0" y="1492"/>
                      <a:pt x="433" y="1919"/>
                      <a:pt x="961" y="1919"/>
                    </a:cubicBezTo>
                    <a:cubicBezTo>
                      <a:pt x="1491" y="1919"/>
                      <a:pt x="1924" y="1492"/>
                      <a:pt x="1924" y="962"/>
                    </a:cubicBezTo>
                    <a:cubicBezTo>
                      <a:pt x="1924" y="433"/>
                      <a:pt x="1491" y="0"/>
                      <a:pt x="961" y="0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793;p51">
                <a:extLst>
                  <a:ext uri="{FF2B5EF4-FFF2-40B4-BE49-F238E27FC236}">
                    <a16:creationId xmlns:a16="http://schemas.microsoft.com/office/drawing/2014/main" id="{86B197AF-05B8-4042-8AA6-0D576D5FDEA6}"/>
                  </a:ext>
                </a:extLst>
              </p:cNvPr>
              <p:cNvSpPr/>
              <p:nvPr/>
            </p:nvSpPr>
            <p:spPr>
              <a:xfrm>
                <a:off x="908621" y="3800812"/>
                <a:ext cx="37686" cy="3763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383" extrusionOk="0">
                    <a:moveTo>
                      <a:pt x="530" y="1"/>
                    </a:moveTo>
                    <a:cubicBezTo>
                      <a:pt x="236" y="1"/>
                      <a:pt x="1" y="234"/>
                      <a:pt x="1" y="529"/>
                    </a:cubicBezTo>
                    <a:lnTo>
                      <a:pt x="1" y="847"/>
                    </a:lnTo>
                    <a:cubicBezTo>
                      <a:pt x="1" y="1142"/>
                      <a:pt x="236" y="1383"/>
                      <a:pt x="530" y="1383"/>
                    </a:cubicBezTo>
                    <a:lnTo>
                      <a:pt x="855" y="1383"/>
                    </a:lnTo>
                    <a:cubicBezTo>
                      <a:pt x="1144" y="1383"/>
                      <a:pt x="1385" y="1142"/>
                      <a:pt x="1385" y="847"/>
                    </a:cubicBezTo>
                    <a:lnTo>
                      <a:pt x="1385" y="529"/>
                    </a:lnTo>
                    <a:cubicBezTo>
                      <a:pt x="1385" y="234"/>
                      <a:pt x="1144" y="1"/>
                      <a:pt x="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794;p51">
                <a:extLst>
                  <a:ext uri="{FF2B5EF4-FFF2-40B4-BE49-F238E27FC236}">
                    <a16:creationId xmlns:a16="http://schemas.microsoft.com/office/drawing/2014/main" id="{5BD46CA9-5653-4E8F-A276-04E7F0A2DD31}"/>
                  </a:ext>
                </a:extLst>
              </p:cNvPr>
              <p:cNvSpPr/>
              <p:nvPr/>
            </p:nvSpPr>
            <p:spPr>
              <a:xfrm>
                <a:off x="798097" y="3828294"/>
                <a:ext cx="201218" cy="46311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1702" extrusionOk="0">
                    <a:moveTo>
                      <a:pt x="1701" y="1"/>
                    </a:moveTo>
                    <a:cubicBezTo>
                      <a:pt x="763" y="1"/>
                      <a:pt x="0" y="764"/>
                      <a:pt x="0" y="1702"/>
                    </a:cubicBezTo>
                    <a:lnTo>
                      <a:pt x="7394" y="1702"/>
                    </a:lnTo>
                    <a:cubicBezTo>
                      <a:pt x="7394" y="764"/>
                      <a:pt x="6630" y="1"/>
                      <a:pt x="5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795;p51">
                <a:extLst>
                  <a:ext uri="{FF2B5EF4-FFF2-40B4-BE49-F238E27FC236}">
                    <a16:creationId xmlns:a16="http://schemas.microsoft.com/office/drawing/2014/main" id="{2D73E1D7-9577-4B98-AEAF-28C25040A134}"/>
                  </a:ext>
                </a:extLst>
              </p:cNvPr>
              <p:cNvSpPr/>
              <p:nvPr/>
            </p:nvSpPr>
            <p:spPr>
              <a:xfrm>
                <a:off x="798396" y="3828294"/>
                <a:ext cx="200565" cy="46311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1702" extrusionOk="0">
                    <a:moveTo>
                      <a:pt x="4437" y="1"/>
                    </a:moveTo>
                    <a:cubicBezTo>
                      <a:pt x="5026" y="1"/>
                      <a:pt x="5501" y="475"/>
                      <a:pt x="5501" y="1064"/>
                    </a:cubicBezTo>
                    <a:lnTo>
                      <a:pt x="126" y="1064"/>
                    </a:lnTo>
                    <a:cubicBezTo>
                      <a:pt x="48" y="1263"/>
                      <a:pt x="1" y="1472"/>
                      <a:pt x="1" y="1702"/>
                    </a:cubicBezTo>
                    <a:lnTo>
                      <a:pt x="7370" y="1702"/>
                    </a:lnTo>
                    <a:cubicBezTo>
                      <a:pt x="7370" y="764"/>
                      <a:pt x="6607" y="1"/>
                      <a:pt x="5664" y="1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796;p51">
                <a:extLst>
                  <a:ext uri="{FF2B5EF4-FFF2-40B4-BE49-F238E27FC236}">
                    <a16:creationId xmlns:a16="http://schemas.microsoft.com/office/drawing/2014/main" id="{B4381E41-C170-46B5-890A-73588AB6857D}"/>
                  </a:ext>
                </a:extLst>
              </p:cNvPr>
              <p:cNvSpPr/>
              <p:nvPr/>
            </p:nvSpPr>
            <p:spPr>
              <a:xfrm>
                <a:off x="936266" y="3545126"/>
                <a:ext cx="20652" cy="15591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73" extrusionOk="0">
                    <a:moveTo>
                      <a:pt x="286" y="0"/>
                    </a:moveTo>
                    <a:cubicBezTo>
                      <a:pt x="139" y="0"/>
                      <a:pt x="14" y="118"/>
                      <a:pt x="8" y="272"/>
                    </a:cubicBezTo>
                    <a:cubicBezTo>
                      <a:pt x="1" y="422"/>
                      <a:pt x="122" y="553"/>
                      <a:pt x="278" y="560"/>
                    </a:cubicBezTo>
                    <a:cubicBezTo>
                      <a:pt x="325" y="560"/>
                      <a:pt x="374" y="566"/>
                      <a:pt x="422" y="572"/>
                    </a:cubicBezTo>
                    <a:lnTo>
                      <a:pt x="458" y="572"/>
                    </a:lnTo>
                    <a:cubicBezTo>
                      <a:pt x="597" y="572"/>
                      <a:pt x="716" y="475"/>
                      <a:pt x="735" y="331"/>
                    </a:cubicBezTo>
                    <a:cubicBezTo>
                      <a:pt x="758" y="181"/>
                      <a:pt x="650" y="37"/>
                      <a:pt x="500" y="19"/>
                    </a:cubicBezTo>
                    <a:cubicBezTo>
                      <a:pt x="434" y="6"/>
                      <a:pt x="361" y="1"/>
                      <a:pt x="296" y="1"/>
                    </a:cubicBezTo>
                    <a:cubicBezTo>
                      <a:pt x="293" y="1"/>
                      <a:pt x="289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797;p51">
                <a:extLst>
                  <a:ext uri="{FF2B5EF4-FFF2-40B4-BE49-F238E27FC236}">
                    <a16:creationId xmlns:a16="http://schemas.microsoft.com/office/drawing/2014/main" id="{FB52DAB0-60AB-4FCF-AB96-C4F910277528}"/>
                  </a:ext>
                </a:extLst>
              </p:cNvPr>
              <p:cNvSpPr/>
              <p:nvPr/>
            </p:nvSpPr>
            <p:spPr>
              <a:xfrm>
                <a:off x="901601" y="3554377"/>
                <a:ext cx="26856" cy="31183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146" extrusionOk="0">
                    <a:moveTo>
                      <a:pt x="680" y="1"/>
                    </a:moveTo>
                    <a:cubicBezTo>
                      <a:pt x="607" y="1"/>
                      <a:pt x="535" y="28"/>
                      <a:pt x="481" y="82"/>
                    </a:cubicBezTo>
                    <a:cubicBezTo>
                      <a:pt x="289" y="274"/>
                      <a:pt x="145" y="515"/>
                      <a:pt x="48" y="773"/>
                    </a:cubicBezTo>
                    <a:cubicBezTo>
                      <a:pt x="1" y="917"/>
                      <a:pt x="73" y="1079"/>
                      <a:pt x="223" y="1128"/>
                    </a:cubicBezTo>
                    <a:cubicBezTo>
                      <a:pt x="253" y="1140"/>
                      <a:pt x="283" y="1145"/>
                      <a:pt x="314" y="1145"/>
                    </a:cubicBezTo>
                    <a:cubicBezTo>
                      <a:pt x="428" y="1145"/>
                      <a:pt x="536" y="1073"/>
                      <a:pt x="578" y="959"/>
                    </a:cubicBezTo>
                    <a:cubicBezTo>
                      <a:pt x="644" y="779"/>
                      <a:pt x="747" y="610"/>
                      <a:pt x="878" y="479"/>
                    </a:cubicBezTo>
                    <a:cubicBezTo>
                      <a:pt x="986" y="365"/>
                      <a:pt x="986" y="190"/>
                      <a:pt x="878" y="82"/>
                    </a:cubicBezTo>
                    <a:cubicBezTo>
                      <a:pt x="824" y="28"/>
                      <a:pt x="752" y="1"/>
                      <a:pt x="6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798;p51">
                <a:extLst>
                  <a:ext uri="{FF2B5EF4-FFF2-40B4-BE49-F238E27FC236}">
                    <a16:creationId xmlns:a16="http://schemas.microsoft.com/office/drawing/2014/main" id="{A0A40824-A2F5-467C-A1B2-344A19330B70}"/>
                  </a:ext>
                </a:extLst>
              </p:cNvPr>
              <p:cNvSpPr/>
              <p:nvPr/>
            </p:nvSpPr>
            <p:spPr>
              <a:xfrm>
                <a:off x="947068" y="3624713"/>
                <a:ext cx="9360" cy="1953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718" extrusionOk="0">
                    <a:moveTo>
                      <a:pt x="169" y="1"/>
                    </a:moveTo>
                    <a:cubicBezTo>
                      <a:pt x="152" y="1"/>
                      <a:pt x="134" y="3"/>
                      <a:pt x="116" y="9"/>
                    </a:cubicBezTo>
                    <a:cubicBezTo>
                      <a:pt x="44" y="33"/>
                      <a:pt x="0" y="106"/>
                      <a:pt x="0" y="178"/>
                    </a:cubicBezTo>
                    <a:lnTo>
                      <a:pt x="0" y="544"/>
                    </a:lnTo>
                    <a:cubicBezTo>
                      <a:pt x="0" y="616"/>
                      <a:pt x="44" y="688"/>
                      <a:pt x="116" y="707"/>
                    </a:cubicBezTo>
                    <a:cubicBezTo>
                      <a:pt x="136" y="714"/>
                      <a:pt x="156" y="718"/>
                      <a:pt x="175" y="718"/>
                    </a:cubicBezTo>
                    <a:cubicBezTo>
                      <a:pt x="269" y="718"/>
                      <a:pt x="344" y="639"/>
                      <a:pt x="344" y="544"/>
                    </a:cubicBezTo>
                    <a:lnTo>
                      <a:pt x="344" y="178"/>
                    </a:lnTo>
                    <a:cubicBezTo>
                      <a:pt x="344" y="81"/>
                      <a:pt x="266" y="1"/>
                      <a:pt x="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799;p51">
                <a:extLst>
                  <a:ext uri="{FF2B5EF4-FFF2-40B4-BE49-F238E27FC236}">
                    <a16:creationId xmlns:a16="http://schemas.microsoft.com/office/drawing/2014/main" id="{0B5200EF-0975-4879-9D71-CD4B30C04881}"/>
                  </a:ext>
                </a:extLst>
              </p:cNvPr>
              <p:cNvSpPr/>
              <p:nvPr/>
            </p:nvSpPr>
            <p:spPr>
              <a:xfrm>
                <a:off x="965897" y="3603789"/>
                <a:ext cx="9333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715" extrusionOk="0">
                    <a:moveTo>
                      <a:pt x="168" y="1"/>
                    </a:moveTo>
                    <a:cubicBezTo>
                      <a:pt x="151" y="1"/>
                      <a:pt x="133" y="3"/>
                      <a:pt x="115" y="9"/>
                    </a:cubicBezTo>
                    <a:cubicBezTo>
                      <a:pt x="43" y="33"/>
                      <a:pt x="1" y="100"/>
                      <a:pt x="1" y="178"/>
                    </a:cubicBezTo>
                    <a:lnTo>
                      <a:pt x="1" y="544"/>
                    </a:lnTo>
                    <a:cubicBezTo>
                      <a:pt x="1" y="616"/>
                      <a:pt x="43" y="683"/>
                      <a:pt x="115" y="706"/>
                    </a:cubicBezTo>
                    <a:cubicBezTo>
                      <a:pt x="134" y="712"/>
                      <a:pt x="153" y="714"/>
                      <a:pt x="171" y="714"/>
                    </a:cubicBezTo>
                    <a:cubicBezTo>
                      <a:pt x="267" y="714"/>
                      <a:pt x="343" y="640"/>
                      <a:pt x="343" y="544"/>
                    </a:cubicBezTo>
                    <a:lnTo>
                      <a:pt x="343" y="178"/>
                    </a:lnTo>
                    <a:cubicBezTo>
                      <a:pt x="343" y="81"/>
                      <a:pt x="26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800;p51">
                <a:extLst>
                  <a:ext uri="{FF2B5EF4-FFF2-40B4-BE49-F238E27FC236}">
                    <a16:creationId xmlns:a16="http://schemas.microsoft.com/office/drawing/2014/main" id="{B0371CF2-3E31-439B-8A41-61FCF25F5F48}"/>
                  </a:ext>
                </a:extLst>
              </p:cNvPr>
              <p:cNvSpPr/>
              <p:nvPr/>
            </p:nvSpPr>
            <p:spPr>
              <a:xfrm>
                <a:off x="1087414" y="3547031"/>
                <a:ext cx="29659" cy="28326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041" extrusionOk="0">
                    <a:moveTo>
                      <a:pt x="550" y="1"/>
                    </a:moveTo>
                    <a:cubicBezTo>
                      <a:pt x="286" y="1"/>
                      <a:pt x="54" y="199"/>
                      <a:pt x="31" y="472"/>
                    </a:cubicBezTo>
                    <a:cubicBezTo>
                      <a:pt x="0" y="755"/>
                      <a:pt x="211" y="1007"/>
                      <a:pt x="494" y="1037"/>
                    </a:cubicBezTo>
                    <a:cubicBezTo>
                      <a:pt x="512" y="1039"/>
                      <a:pt x="530" y="1040"/>
                      <a:pt x="548" y="1040"/>
                    </a:cubicBezTo>
                    <a:cubicBezTo>
                      <a:pt x="809" y="1040"/>
                      <a:pt x="1037" y="839"/>
                      <a:pt x="1059" y="574"/>
                    </a:cubicBezTo>
                    <a:cubicBezTo>
                      <a:pt x="1090" y="286"/>
                      <a:pt x="879" y="33"/>
                      <a:pt x="596" y="3"/>
                    </a:cubicBezTo>
                    <a:cubicBezTo>
                      <a:pt x="581" y="1"/>
                      <a:pt x="566" y="1"/>
                      <a:pt x="5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801;p51">
                <a:extLst>
                  <a:ext uri="{FF2B5EF4-FFF2-40B4-BE49-F238E27FC236}">
                    <a16:creationId xmlns:a16="http://schemas.microsoft.com/office/drawing/2014/main" id="{BEED2E1F-A8AE-4D45-88C0-0B0283370A5A}"/>
                  </a:ext>
                </a:extLst>
              </p:cNvPr>
              <p:cNvSpPr/>
              <p:nvPr/>
            </p:nvSpPr>
            <p:spPr>
              <a:xfrm>
                <a:off x="1072694" y="3766937"/>
                <a:ext cx="12000" cy="11972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40" extrusionOk="0">
                    <a:moveTo>
                      <a:pt x="224" y="0"/>
                    </a:moveTo>
                    <a:cubicBezTo>
                      <a:pt x="103" y="0"/>
                      <a:pt x="0" y="103"/>
                      <a:pt x="0" y="223"/>
                    </a:cubicBezTo>
                    <a:cubicBezTo>
                      <a:pt x="0" y="344"/>
                      <a:pt x="103" y="439"/>
                      <a:pt x="224" y="439"/>
                    </a:cubicBezTo>
                    <a:cubicBezTo>
                      <a:pt x="344" y="439"/>
                      <a:pt x="440" y="344"/>
                      <a:pt x="440" y="223"/>
                    </a:cubicBezTo>
                    <a:cubicBezTo>
                      <a:pt x="440" y="103"/>
                      <a:pt x="344" y="0"/>
                      <a:pt x="2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802;p51">
                <a:extLst>
                  <a:ext uri="{FF2B5EF4-FFF2-40B4-BE49-F238E27FC236}">
                    <a16:creationId xmlns:a16="http://schemas.microsoft.com/office/drawing/2014/main" id="{269F6BB3-87BF-432F-A094-F90545D703E7}"/>
                  </a:ext>
                </a:extLst>
              </p:cNvPr>
              <p:cNvSpPr/>
              <p:nvPr/>
            </p:nvSpPr>
            <p:spPr>
              <a:xfrm>
                <a:off x="1094135" y="3628332"/>
                <a:ext cx="43046" cy="4737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741" extrusionOk="0">
                    <a:moveTo>
                      <a:pt x="791" y="1"/>
                    </a:moveTo>
                    <a:cubicBezTo>
                      <a:pt x="762" y="1"/>
                      <a:pt x="734" y="17"/>
                      <a:pt x="722" y="50"/>
                    </a:cubicBezTo>
                    <a:lnTo>
                      <a:pt x="547" y="550"/>
                    </a:lnTo>
                    <a:cubicBezTo>
                      <a:pt x="535" y="568"/>
                      <a:pt x="524" y="586"/>
                      <a:pt x="505" y="597"/>
                    </a:cubicBezTo>
                    <a:lnTo>
                      <a:pt x="67" y="791"/>
                    </a:lnTo>
                    <a:cubicBezTo>
                      <a:pt x="0" y="821"/>
                      <a:pt x="0" y="922"/>
                      <a:pt x="67" y="946"/>
                    </a:cubicBezTo>
                    <a:lnTo>
                      <a:pt x="505" y="1146"/>
                    </a:lnTo>
                    <a:cubicBezTo>
                      <a:pt x="524" y="1157"/>
                      <a:pt x="535" y="1169"/>
                      <a:pt x="547" y="1193"/>
                    </a:cubicBezTo>
                    <a:lnTo>
                      <a:pt x="722" y="1687"/>
                    </a:lnTo>
                    <a:cubicBezTo>
                      <a:pt x="734" y="1723"/>
                      <a:pt x="762" y="1741"/>
                      <a:pt x="791" y="1741"/>
                    </a:cubicBezTo>
                    <a:cubicBezTo>
                      <a:pt x="819" y="1741"/>
                      <a:pt x="848" y="1723"/>
                      <a:pt x="860" y="1687"/>
                    </a:cubicBezTo>
                    <a:lnTo>
                      <a:pt x="1035" y="1193"/>
                    </a:lnTo>
                    <a:cubicBezTo>
                      <a:pt x="1040" y="1169"/>
                      <a:pt x="1059" y="1157"/>
                      <a:pt x="1077" y="1146"/>
                    </a:cubicBezTo>
                    <a:lnTo>
                      <a:pt x="1515" y="946"/>
                    </a:lnTo>
                    <a:cubicBezTo>
                      <a:pt x="1582" y="922"/>
                      <a:pt x="1582" y="821"/>
                      <a:pt x="1515" y="791"/>
                    </a:cubicBezTo>
                    <a:lnTo>
                      <a:pt x="1077" y="597"/>
                    </a:lnTo>
                    <a:cubicBezTo>
                      <a:pt x="1059" y="586"/>
                      <a:pt x="1040" y="568"/>
                      <a:pt x="1035" y="550"/>
                    </a:cubicBezTo>
                    <a:lnTo>
                      <a:pt x="860" y="50"/>
                    </a:lnTo>
                    <a:cubicBezTo>
                      <a:pt x="848" y="17"/>
                      <a:pt x="819" y="1"/>
                      <a:pt x="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803;p51">
                <a:extLst>
                  <a:ext uri="{FF2B5EF4-FFF2-40B4-BE49-F238E27FC236}">
                    <a16:creationId xmlns:a16="http://schemas.microsoft.com/office/drawing/2014/main" id="{EAA0902E-B789-45DF-8404-7B74A8809092}"/>
                  </a:ext>
                </a:extLst>
              </p:cNvPr>
              <p:cNvSpPr/>
              <p:nvPr/>
            </p:nvSpPr>
            <p:spPr>
              <a:xfrm>
                <a:off x="999446" y="3706042"/>
                <a:ext cx="58910" cy="63753"/>
              </a:xfrm>
              <a:custGeom>
                <a:avLst/>
                <a:gdLst/>
                <a:ahLst/>
                <a:cxnLst/>
                <a:rect l="l" t="t" r="r" b="b"/>
                <a:pathLst>
                  <a:path w="2165" h="2343" extrusionOk="0">
                    <a:moveTo>
                      <a:pt x="1082" y="0"/>
                    </a:moveTo>
                    <a:cubicBezTo>
                      <a:pt x="1043" y="0"/>
                      <a:pt x="1004" y="23"/>
                      <a:pt x="986" y="68"/>
                    </a:cubicBezTo>
                    <a:lnTo>
                      <a:pt x="745" y="735"/>
                    </a:lnTo>
                    <a:cubicBezTo>
                      <a:pt x="733" y="765"/>
                      <a:pt x="716" y="790"/>
                      <a:pt x="691" y="801"/>
                    </a:cubicBezTo>
                    <a:lnTo>
                      <a:pt x="84" y="1067"/>
                    </a:lnTo>
                    <a:cubicBezTo>
                      <a:pt x="0" y="1109"/>
                      <a:pt x="0" y="1240"/>
                      <a:pt x="84" y="1276"/>
                    </a:cubicBezTo>
                    <a:lnTo>
                      <a:pt x="691" y="1542"/>
                    </a:lnTo>
                    <a:cubicBezTo>
                      <a:pt x="716" y="1553"/>
                      <a:pt x="733" y="1578"/>
                      <a:pt x="745" y="1608"/>
                    </a:cubicBezTo>
                    <a:lnTo>
                      <a:pt x="986" y="2275"/>
                    </a:lnTo>
                    <a:cubicBezTo>
                      <a:pt x="1004" y="2320"/>
                      <a:pt x="1043" y="2343"/>
                      <a:pt x="1082" y="2343"/>
                    </a:cubicBezTo>
                    <a:cubicBezTo>
                      <a:pt x="1120" y="2343"/>
                      <a:pt x="1159" y="2320"/>
                      <a:pt x="1177" y="2275"/>
                    </a:cubicBezTo>
                    <a:lnTo>
                      <a:pt x="1418" y="1608"/>
                    </a:lnTo>
                    <a:cubicBezTo>
                      <a:pt x="1430" y="1578"/>
                      <a:pt x="1449" y="1553"/>
                      <a:pt x="1473" y="1542"/>
                    </a:cubicBezTo>
                    <a:lnTo>
                      <a:pt x="2079" y="1276"/>
                    </a:lnTo>
                    <a:cubicBezTo>
                      <a:pt x="2164" y="1240"/>
                      <a:pt x="2164" y="1109"/>
                      <a:pt x="2079" y="1067"/>
                    </a:cubicBezTo>
                    <a:lnTo>
                      <a:pt x="1473" y="801"/>
                    </a:lnTo>
                    <a:cubicBezTo>
                      <a:pt x="1449" y="790"/>
                      <a:pt x="1430" y="765"/>
                      <a:pt x="1418" y="735"/>
                    </a:cubicBezTo>
                    <a:lnTo>
                      <a:pt x="1177" y="68"/>
                    </a:lnTo>
                    <a:cubicBezTo>
                      <a:pt x="1159" y="23"/>
                      <a:pt x="112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" name="Google Shape;179;p32">
            <a:extLst>
              <a:ext uri="{FF2B5EF4-FFF2-40B4-BE49-F238E27FC236}">
                <a16:creationId xmlns:a16="http://schemas.microsoft.com/office/drawing/2014/main" id="{F660BD25-5C6A-4487-B015-85245A9AE114}"/>
              </a:ext>
            </a:extLst>
          </p:cNvPr>
          <p:cNvSpPr txBox="1">
            <a:spLocks/>
          </p:cNvSpPr>
          <p:nvPr/>
        </p:nvSpPr>
        <p:spPr>
          <a:xfrm>
            <a:off x="2663505" y="182650"/>
            <a:ext cx="1908495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Englebert"/>
              <a:buNone/>
              <a:defRPr sz="96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 sz="4800" kern="0" dirty="0">
                <a:solidFill>
                  <a:schemeClr val="bg1">
                    <a:lumMod val="10000"/>
                  </a:schemeClr>
                </a:solidFill>
                <a:latin typeface="#9Slide05 SVNFadilla" pitchFamily="2" charset="0"/>
                <a:cs typeface="#9Slide07 Itim" panose="00000500000000000000" pitchFamily="2" charset="-34"/>
              </a:rPr>
              <a:t>Tập hợp</a:t>
            </a:r>
          </a:p>
        </p:txBody>
      </p:sp>
      <p:sp>
        <p:nvSpPr>
          <p:cNvPr id="119" name="Google Shape;1624;p26">
            <a:extLst>
              <a:ext uri="{FF2B5EF4-FFF2-40B4-BE49-F238E27FC236}">
                <a16:creationId xmlns:a16="http://schemas.microsoft.com/office/drawing/2014/main" id="{FBA5C520-9728-4978-8EBC-8A96B8A06184}"/>
              </a:ext>
            </a:extLst>
          </p:cNvPr>
          <p:cNvSpPr/>
          <p:nvPr/>
        </p:nvSpPr>
        <p:spPr>
          <a:xfrm>
            <a:off x="213579" y="4214041"/>
            <a:ext cx="320805" cy="314210"/>
          </a:xfrm>
          <a:custGeom>
            <a:avLst/>
            <a:gdLst/>
            <a:ahLst/>
            <a:cxnLst/>
            <a:rect l="l" t="t" r="r" b="b"/>
            <a:pathLst>
              <a:path w="2724" h="2668" extrusionOk="0">
                <a:moveTo>
                  <a:pt x="1360" y="1"/>
                </a:moveTo>
                <a:cubicBezTo>
                  <a:pt x="1312" y="1"/>
                  <a:pt x="1265" y="29"/>
                  <a:pt x="1248" y="87"/>
                </a:cubicBezTo>
                <a:lnTo>
                  <a:pt x="1000" y="928"/>
                </a:lnTo>
                <a:cubicBezTo>
                  <a:pt x="993" y="948"/>
                  <a:pt x="976" y="965"/>
                  <a:pt x="953" y="972"/>
                </a:cubicBezTo>
                <a:lnTo>
                  <a:pt x="111" y="1223"/>
                </a:lnTo>
                <a:cubicBezTo>
                  <a:pt x="0" y="1257"/>
                  <a:pt x="0" y="1415"/>
                  <a:pt x="111" y="1448"/>
                </a:cubicBezTo>
                <a:lnTo>
                  <a:pt x="953" y="1696"/>
                </a:lnTo>
                <a:cubicBezTo>
                  <a:pt x="976" y="1703"/>
                  <a:pt x="993" y="1720"/>
                  <a:pt x="1000" y="1743"/>
                </a:cubicBezTo>
                <a:lnTo>
                  <a:pt x="1248" y="2585"/>
                </a:lnTo>
                <a:cubicBezTo>
                  <a:pt x="1265" y="2640"/>
                  <a:pt x="1312" y="2668"/>
                  <a:pt x="1360" y="2668"/>
                </a:cubicBezTo>
                <a:cubicBezTo>
                  <a:pt x="1408" y="2668"/>
                  <a:pt x="1456" y="2640"/>
                  <a:pt x="1472" y="2585"/>
                </a:cubicBezTo>
                <a:lnTo>
                  <a:pt x="1724" y="1743"/>
                </a:lnTo>
                <a:cubicBezTo>
                  <a:pt x="1727" y="1720"/>
                  <a:pt x="1747" y="1703"/>
                  <a:pt x="1768" y="1696"/>
                </a:cubicBezTo>
                <a:lnTo>
                  <a:pt x="2609" y="1448"/>
                </a:lnTo>
                <a:cubicBezTo>
                  <a:pt x="2724" y="1415"/>
                  <a:pt x="2724" y="1257"/>
                  <a:pt x="2609" y="1223"/>
                </a:cubicBezTo>
                <a:lnTo>
                  <a:pt x="1768" y="972"/>
                </a:lnTo>
                <a:cubicBezTo>
                  <a:pt x="1747" y="965"/>
                  <a:pt x="1727" y="948"/>
                  <a:pt x="1724" y="928"/>
                </a:cubicBezTo>
                <a:lnTo>
                  <a:pt x="1472" y="87"/>
                </a:lnTo>
                <a:cubicBezTo>
                  <a:pt x="1456" y="29"/>
                  <a:pt x="1408" y="1"/>
                  <a:pt x="1360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0CC6646-48AC-43ED-726E-96151C461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9856" y="1938732"/>
            <a:ext cx="752705" cy="1606898"/>
          </a:xfrm>
          <a:prstGeom prst="rect">
            <a:avLst/>
          </a:prstGeom>
        </p:spPr>
      </p:pic>
      <p:pic>
        <p:nvPicPr>
          <p:cNvPr id="13" name="Picture 12" descr="A fish in a bowl&#10;&#10;Description automatically generated with low confidence">
            <a:extLst>
              <a:ext uri="{FF2B5EF4-FFF2-40B4-BE49-F238E27FC236}">
                <a16:creationId xmlns:a16="http://schemas.microsoft.com/office/drawing/2014/main" id="{84F4B3F6-385D-7D30-6A31-A9A6C0279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821" y="1959980"/>
            <a:ext cx="1679373" cy="15790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92FD9A-E632-FCCE-0900-A658E03C9C85}"/>
              </a:ext>
            </a:extLst>
          </p:cNvPr>
          <p:cNvSpPr txBox="1"/>
          <p:nvPr/>
        </p:nvSpPr>
        <p:spPr>
          <a:xfrm>
            <a:off x="1690018" y="3545630"/>
            <a:ext cx="12715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endParaRPr lang="vi-VN" sz="24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51A4FC-42FD-446D-C5ED-B264CFAD1E82}"/>
              </a:ext>
            </a:extLst>
          </p:cNvPr>
          <p:cNvSpPr txBox="1"/>
          <p:nvPr/>
        </p:nvSpPr>
        <p:spPr>
          <a:xfrm>
            <a:off x="1317744" y="1167495"/>
            <a:ext cx="650851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Hai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endParaRPr lang="vi-VN" sz="24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90311-64A3-FD0C-995F-0C6A5BCB24D4}"/>
              </a:ext>
            </a:extLst>
          </p:cNvPr>
          <p:cNvSpPr txBox="1"/>
          <p:nvPr/>
        </p:nvSpPr>
        <p:spPr>
          <a:xfrm>
            <a:off x="993581" y="4015893"/>
            <a:ext cx="31245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bông</a:t>
            </a:r>
            <a:r>
              <a:rPr lang="en-US" sz="2400" b="1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lọ</a:t>
            </a:r>
            <a:endParaRPr lang="vi-VN" sz="2400" b="1" dirty="0">
              <a:solidFill>
                <a:srgbClr val="C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A823B7-86CD-2D1E-5F8F-8F02036E5DE4}"/>
              </a:ext>
            </a:extLst>
          </p:cNvPr>
          <p:cNvSpPr txBox="1"/>
          <p:nvPr/>
        </p:nvSpPr>
        <p:spPr>
          <a:xfrm>
            <a:off x="5183826" y="3545630"/>
            <a:ext cx="12715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endParaRPr lang="vi-VN" sz="24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90125E-409C-F685-2D83-A1B89966E966}"/>
              </a:ext>
            </a:extLst>
          </p:cNvPr>
          <p:cNvSpPr txBox="1"/>
          <p:nvPr/>
        </p:nvSpPr>
        <p:spPr>
          <a:xfrm>
            <a:off x="4392850" y="4007592"/>
            <a:ext cx="280076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E17C0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6 con </a:t>
            </a:r>
            <a:r>
              <a:rPr lang="en-US" sz="2400" b="1" dirty="0" err="1">
                <a:solidFill>
                  <a:srgbClr val="E17C0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</a:t>
            </a:r>
            <a:r>
              <a:rPr lang="en-US" sz="2400" b="1" dirty="0">
                <a:solidFill>
                  <a:srgbClr val="E17C0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E17C0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b="1" dirty="0">
                <a:solidFill>
                  <a:srgbClr val="E17C0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E17C0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endParaRPr lang="vi-VN" sz="2400" b="1" dirty="0">
              <a:solidFill>
                <a:srgbClr val="E17C0D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" name="Picture 1" descr="A blue letters on a black background">
            <a:extLst>
              <a:ext uri="{FF2B5EF4-FFF2-40B4-BE49-F238E27FC236}">
                <a16:creationId xmlns:a16="http://schemas.microsoft.com/office/drawing/2014/main" id="{4023E1F4-2E68-4633-DD6E-FA4C4D32AA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65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29"/>
          <p:cNvSpPr/>
          <p:nvPr/>
        </p:nvSpPr>
        <p:spPr>
          <a:xfrm>
            <a:off x="125155" y="1413185"/>
            <a:ext cx="500481" cy="490198"/>
          </a:xfrm>
          <a:custGeom>
            <a:avLst/>
            <a:gdLst/>
            <a:ahLst/>
            <a:cxnLst/>
            <a:rect l="l" t="t" r="r" b="b"/>
            <a:pathLst>
              <a:path w="2724" h="2668" extrusionOk="0">
                <a:moveTo>
                  <a:pt x="1360" y="1"/>
                </a:moveTo>
                <a:cubicBezTo>
                  <a:pt x="1312" y="1"/>
                  <a:pt x="1265" y="29"/>
                  <a:pt x="1248" y="87"/>
                </a:cubicBezTo>
                <a:lnTo>
                  <a:pt x="1000" y="928"/>
                </a:lnTo>
                <a:cubicBezTo>
                  <a:pt x="993" y="948"/>
                  <a:pt x="976" y="965"/>
                  <a:pt x="953" y="972"/>
                </a:cubicBezTo>
                <a:lnTo>
                  <a:pt x="111" y="1223"/>
                </a:lnTo>
                <a:cubicBezTo>
                  <a:pt x="0" y="1257"/>
                  <a:pt x="0" y="1415"/>
                  <a:pt x="111" y="1448"/>
                </a:cubicBezTo>
                <a:lnTo>
                  <a:pt x="953" y="1696"/>
                </a:lnTo>
                <a:cubicBezTo>
                  <a:pt x="976" y="1703"/>
                  <a:pt x="993" y="1720"/>
                  <a:pt x="1000" y="1743"/>
                </a:cubicBezTo>
                <a:lnTo>
                  <a:pt x="1248" y="2585"/>
                </a:lnTo>
                <a:cubicBezTo>
                  <a:pt x="1265" y="2640"/>
                  <a:pt x="1312" y="2668"/>
                  <a:pt x="1360" y="2668"/>
                </a:cubicBezTo>
                <a:cubicBezTo>
                  <a:pt x="1408" y="2668"/>
                  <a:pt x="1456" y="2640"/>
                  <a:pt x="1472" y="2585"/>
                </a:cubicBezTo>
                <a:lnTo>
                  <a:pt x="1724" y="1743"/>
                </a:lnTo>
                <a:cubicBezTo>
                  <a:pt x="1727" y="1720"/>
                  <a:pt x="1747" y="1703"/>
                  <a:pt x="1768" y="1696"/>
                </a:cubicBezTo>
                <a:lnTo>
                  <a:pt x="2609" y="1448"/>
                </a:lnTo>
                <a:cubicBezTo>
                  <a:pt x="2724" y="1415"/>
                  <a:pt x="2724" y="1257"/>
                  <a:pt x="2609" y="1223"/>
                </a:cubicBezTo>
                <a:lnTo>
                  <a:pt x="1768" y="972"/>
                </a:lnTo>
                <a:cubicBezTo>
                  <a:pt x="1747" y="965"/>
                  <a:pt x="1727" y="948"/>
                  <a:pt x="1724" y="928"/>
                </a:cubicBezTo>
                <a:lnTo>
                  <a:pt x="1472" y="87"/>
                </a:lnTo>
                <a:cubicBezTo>
                  <a:pt x="1456" y="29"/>
                  <a:pt x="1408" y="1"/>
                  <a:pt x="1360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99E4FAB-011D-4D9C-9DC3-7BED78DC8010}"/>
              </a:ext>
            </a:extLst>
          </p:cNvPr>
          <p:cNvSpPr txBox="1"/>
          <p:nvPr/>
        </p:nvSpPr>
        <p:spPr>
          <a:xfrm>
            <a:off x="750407" y="2132406"/>
            <a:ext cx="338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Một số ví dụ về tập hợp</a:t>
            </a:r>
            <a:r>
              <a:rPr lang="en-US" sz="3600" dirty="0">
                <a:solidFill>
                  <a:srgbClr val="0070C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3600" dirty="0">
              <a:solidFill>
                <a:srgbClr val="0070C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E8057AC-B504-40A6-BBDF-7225BD9409C9}"/>
              </a:ext>
            </a:extLst>
          </p:cNvPr>
          <p:cNvSpPr txBox="1"/>
          <p:nvPr/>
        </p:nvSpPr>
        <p:spPr>
          <a:xfrm>
            <a:off x="4572000" y="2124908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sz="3600" dirty="0">
                <a:solidFill>
                  <a:srgbClr val="0070C0"/>
                </a:solidFill>
              </a:rPr>
              <a:t>Kí hiệu và cách viết tập hợp</a:t>
            </a:r>
          </a:p>
        </p:txBody>
      </p:sp>
      <p:grpSp>
        <p:nvGrpSpPr>
          <p:cNvPr id="6" name="Google Shape;3781;p51">
            <a:extLst>
              <a:ext uri="{FF2B5EF4-FFF2-40B4-BE49-F238E27FC236}">
                <a16:creationId xmlns:a16="http://schemas.microsoft.com/office/drawing/2014/main" id="{44A18DB7-AC8A-E04E-C098-46B33DEBC29B}"/>
              </a:ext>
            </a:extLst>
          </p:cNvPr>
          <p:cNvGrpSpPr/>
          <p:nvPr/>
        </p:nvGrpSpPr>
        <p:grpSpPr>
          <a:xfrm>
            <a:off x="2541436" y="352583"/>
            <a:ext cx="518826" cy="518826"/>
            <a:chOff x="623688" y="3897313"/>
            <a:chExt cx="570900" cy="570900"/>
          </a:xfrm>
        </p:grpSpPr>
        <p:sp>
          <p:nvSpPr>
            <p:cNvPr id="7" name="Google Shape;3782;p51">
              <a:extLst>
                <a:ext uri="{FF2B5EF4-FFF2-40B4-BE49-F238E27FC236}">
                  <a16:creationId xmlns:a16="http://schemas.microsoft.com/office/drawing/2014/main" id="{A3432466-FBBD-81E1-582D-0EC061FA3B2D}"/>
                </a:ext>
              </a:extLst>
            </p:cNvPr>
            <p:cNvSpPr/>
            <p:nvPr/>
          </p:nvSpPr>
          <p:spPr>
            <a:xfrm>
              <a:off x="623688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3783;p51">
              <a:extLst>
                <a:ext uri="{FF2B5EF4-FFF2-40B4-BE49-F238E27FC236}">
                  <a16:creationId xmlns:a16="http://schemas.microsoft.com/office/drawing/2014/main" id="{D8605D77-2A00-91CB-9B93-AF875C18C1F5}"/>
                </a:ext>
              </a:extLst>
            </p:cNvPr>
            <p:cNvGrpSpPr/>
            <p:nvPr/>
          </p:nvGrpSpPr>
          <p:grpSpPr>
            <a:xfrm>
              <a:off x="727474" y="3997384"/>
              <a:ext cx="363328" cy="370756"/>
              <a:chOff x="773853" y="3503849"/>
              <a:chExt cx="363328" cy="370756"/>
            </a:xfrm>
          </p:grpSpPr>
          <p:sp>
            <p:nvSpPr>
              <p:cNvPr id="9" name="Google Shape;3784;p51">
                <a:extLst>
                  <a:ext uri="{FF2B5EF4-FFF2-40B4-BE49-F238E27FC236}">
                    <a16:creationId xmlns:a16="http://schemas.microsoft.com/office/drawing/2014/main" id="{6C4B85F8-6FDC-F0D8-4673-FEB50455D04D}"/>
                  </a:ext>
                </a:extLst>
              </p:cNvPr>
              <p:cNvSpPr/>
              <p:nvPr/>
            </p:nvSpPr>
            <p:spPr>
              <a:xfrm>
                <a:off x="782533" y="3707892"/>
                <a:ext cx="97194" cy="142336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5231" extrusionOk="0">
                    <a:moveTo>
                      <a:pt x="1142" y="0"/>
                    </a:moveTo>
                    <a:lnTo>
                      <a:pt x="1" y="595"/>
                    </a:lnTo>
                    <a:lnTo>
                      <a:pt x="2423" y="5231"/>
                    </a:lnTo>
                    <a:lnTo>
                      <a:pt x="3572" y="4629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785;p51">
                <a:extLst>
                  <a:ext uri="{FF2B5EF4-FFF2-40B4-BE49-F238E27FC236}">
                    <a16:creationId xmlns:a16="http://schemas.microsoft.com/office/drawing/2014/main" id="{931FC10F-8475-9E17-ABBB-747A8C4E6355}"/>
                  </a:ext>
                </a:extLst>
              </p:cNvPr>
              <p:cNvSpPr/>
              <p:nvPr/>
            </p:nvSpPr>
            <p:spPr>
              <a:xfrm>
                <a:off x="782860" y="3549044"/>
                <a:ext cx="119751" cy="193708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7119" extrusionOk="0">
                    <a:moveTo>
                      <a:pt x="3241" y="1"/>
                    </a:moveTo>
                    <a:lnTo>
                      <a:pt x="0" y="6541"/>
                    </a:lnTo>
                    <a:lnTo>
                      <a:pt x="1154" y="7118"/>
                    </a:lnTo>
                    <a:lnTo>
                      <a:pt x="4401" y="572"/>
                    </a:lnTo>
                    <a:lnTo>
                      <a:pt x="32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786;p51">
                <a:extLst>
                  <a:ext uri="{FF2B5EF4-FFF2-40B4-BE49-F238E27FC236}">
                    <a16:creationId xmlns:a16="http://schemas.microsoft.com/office/drawing/2014/main" id="{8D3A2429-EF32-15BF-4522-8F51A149C95A}"/>
                  </a:ext>
                </a:extLst>
              </p:cNvPr>
              <p:cNvSpPr/>
              <p:nvPr/>
            </p:nvSpPr>
            <p:spPr>
              <a:xfrm>
                <a:off x="961326" y="3585151"/>
                <a:ext cx="95371" cy="74392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2734" extrusionOk="0">
                    <a:moveTo>
                      <a:pt x="1190" y="0"/>
                    </a:moveTo>
                    <a:cubicBezTo>
                      <a:pt x="831" y="0"/>
                      <a:pt x="482" y="186"/>
                      <a:pt x="289" y="519"/>
                    </a:cubicBezTo>
                    <a:cubicBezTo>
                      <a:pt x="0" y="1019"/>
                      <a:pt x="175" y="1656"/>
                      <a:pt x="674" y="1945"/>
                    </a:cubicBezTo>
                    <a:lnTo>
                      <a:pt x="1792" y="2594"/>
                    </a:lnTo>
                    <a:cubicBezTo>
                      <a:pt x="1955" y="2689"/>
                      <a:pt x="2133" y="2733"/>
                      <a:pt x="2309" y="2733"/>
                    </a:cubicBezTo>
                    <a:cubicBezTo>
                      <a:pt x="2670" y="2733"/>
                      <a:pt x="3022" y="2544"/>
                      <a:pt x="3216" y="2209"/>
                    </a:cubicBezTo>
                    <a:cubicBezTo>
                      <a:pt x="3505" y="1710"/>
                      <a:pt x="3330" y="1073"/>
                      <a:pt x="2831" y="785"/>
                    </a:cubicBezTo>
                    <a:lnTo>
                      <a:pt x="1713" y="141"/>
                    </a:lnTo>
                    <a:cubicBezTo>
                      <a:pt x="1548" y="46"/>
                      <a:pt x="1368" y="0"/>
                      <a:pt x="11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787;p51">
                <a:extLst>
                  <a:ext uri="{FF2B5EF4-FFF2-40B4-BE49-F238E27FC236}">
                    <a16:creationId xmlns:a16="http://schemas.microsoft.com/office/drawing/2014/main" id="{9CE531BA-782F-42CD-1F59-14695FB7FA07}"/>
                  </a:ext>
                </a:extLst>
              </p:cNvPr>
              <p:cNvSpPr/>
              <p:nvPr/>
            </p:nvSpPr>
            <p:spPr>
              <a:xfrm>
                <a:off x="836680" y="3503849"/>
                <a:ext cx="97493" cy="9499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3491" extrusionOk="0">
                    <a:moveTo>
                      <a:pt x="1668" y="1"/>
                    </a:moveTo>
                    <a:cubicBezTo>
                      <a:pt x="1347" y="1"/>
                      <a:pt x="1034" y="167"/>
                      <a:pt x="860" y="466"/>
                    </a:cubicBezTo>
                    <a:lnTo>
                      <a:pt x="253" y="1518"/>
                    </a:lnTo>
                    <a:cubicBezTo>
                      <a:pt x="0" y="1962"/>
                      <a:pt x="150" y="2528"/>
                      <a:pt x="595" y="2786"/>
                    </a:cubicBezTo>
                    <a:lnTo>
                      <a:pt x="1690" y="3418"/>
                    </a:lnTo>
                    <a:cubicBezTo>
                      <a:pt x="1776" y="3467"/>
                      <a:pt x="1870" y="3490"/>
                      <a:pt x="1963" y="3490"/>
                    </a:cubicBezTo>
                    <a:cubicBezTo>
                      <a:pt x="2154" y="3490"/>
                      <a:pt x="2341" y="3391"/>
                      <a:pt x="2447" y="3213"/>
                    </a:cubicBezTo>
                    <a:lnTo>
                      <a:pt x="3427" y="1512"/>
                    </a:lnTo>
                    <a:cubicBezTo>
                      <a:pt x="3583" y="1248"/>
                      <a:pt x="3493" y="910"/>
                      <a:pt x="3228" y="760"/>
                    </a:cubicBezTo>
                    <a:lnTo>
                      <a:pt x="2128" y="123"/>
                    </a:lnTo>
                    <a:cubicBezTo>
                      <a:pt x="1983" y="40"/>
                      <a:pt x="1825" y="1"/>
                      <a:pt x="16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788;p51">
                <a:extLst>
                  <a:ext uri="{FF2B5EF4-FFF2-40B4-BE49-F238E27FC236}">
                    <a16:creationId xmlns:a16="http://schemas.microsoft.com/office/drawing/2014/main" id="{96377EE8-1022-FD3D-007C-5989F50194F4}"/>
                  </a:ext>
                </a:extLst>
              </p:cNvPr>
              <p:cNvSpPr/>
              <p:nvPr/>
            </p:nvSpPr>
            <p:spPr>
              <a:xfrm>
                <a:off x="871018" y="3524365"/>
                <a:ext cx="172784" cy="15819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814" extrusionOk="0">
                    <a:moveTo>
                      <a:pt x="3047" y="1"/>
                    </a:moveTo>
                    <a:cubicBezTo>
                      <a:pt x="2050" y="1"/>
                      <a:pt x="1185" y="392"/>
                      <a:pt x="752" y="1143"/>
                    </a:cubicBezTo>
                    <a:cubicBezTo>
                      <a:pt x="1" y="2447"/>
                      <a:pt x="836" y="4340"/>
                      <a:pt x="2622" y="5369"/>
                    </a:cubicBezTo>
                    <a:cubicBezTo>
                      <a:pt x="2934" y="5549"/>
                      <a:pt x="3253" y="5688"/>
                      <a:pt x="3572" y="5796"/>
                    </a:cubicBezTo>
                    <a:cubicBezTo>
                      <a:pt x="3608" y="5808"/>
                      <a:pt x="3645" y="5814"/>
                      <a:pt x="3681" y="5814"/>
                    </a:cubicBezTo>
                    <a:cubicBezTo>
                      <a:pt x="3809" y="5814"/>
                      <a:pt x="3933" y="5745"/>
                      <a:pt x="3999" y="5633"/>
                    </a:cubicBezTo>
                    <a:lnTo>
                      <a:pt x="6265" y="1713"/>
                    </a:lnTo>
                    <a:cubicBezTo>
                      <a:pt x="6349" y="1563"/>
                      <a:pt x="6319" y="1377"/>
                      <a:pt x="6186" y="1257"/>
                    </a:cubicBezTo>
                    <a:cubicBezTo>
                      <a:pt x="5941" y="1035"/>
                      <a:pt x="5658" y="830"/>
                      <a:pt x="5345" y="650"/>
                    </a:cubicBezTo>
                    <a:cubicBezTo>
                      <a:pt x="4588" y="213"/>
                      <a:pt x="3781" y="1"/>
                      <a:pt x="30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789;p51">
                <a:extLst>
                  <a:ext uri="{FF2B5EF4-FFF2-40B4-BE49-F238E27FC236}">
                    <a16:creationId xmlns:a16="http://schemas.microsoft.com/office/drawing/2014/main" id="{DED4B1D2-231A-D40C-F0E5-FFB50FEDEF2A}"/>
                  </a:ext>
                </a:extLst>
              </p:cNvPr>
              <p:cNvSpPr/>
              <p:nvPr/>
            </p:nvSpPr>
            <p:spPr>
              <a:xfrm>
                <a:off x="871018" y="3524365"/>
                <a:ext cx="172784" cy="15819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814" extrusionOk="0">
                    <a:moveTo>
                      <a:pt x="3047" y="1"/>
                    </a:moveTo>
                    <a:cubicBezTo>
                      <a:pt x="2050" y="1"/>
                      <a:pt x="1185" y="392"/>
                      <a:pt x="752" y="1143"/>
                    </a:cubicBezTo>
                    <a:lnTo>
                      <a:pt x="752" y="1143"/>
                    </a:lnTo>
                    <a:cubicBezTo>
                      <a:pt x="1057" y="616"/>
                      <a:pt x="1668" y="340"/>
                      <a:pt x="2371" y="340"/>
                    </a:cubicBezTo>
                    <a:cubicBezTo>
                      <a:pt x="2886" y="340"/>
                      <a:pt x="3451" y="489"/>
                      <a:pt x="3980" y="794"/>
                    </a:cubicBezTo>
                    <a:cubicBezTo>
                      <a:pt x="4202" y="920"/>
                      <a:pt x="4401" y="1064"/>
                      <a:pt x="4576" y="1227"/>
                    </a:cubicBezTo>
                    <a:cubicBezTo>
                      <a:pt x="4665" y="1305"/>
                      <a:pt x="4690" y="1437"/>
                      <a:pt x="4629" y="1546"/>
                    </a:cubicBezTo>
                    <a:lnTo>
                      <a:pt x="3036" y="4299"/>
                    </a:lnTo>
                    <a:cubicBezTo>
                      <a:pt x="2990" y="4381"/>
                      <a:pt x="2906" y="4425"/>
                      <a:pt x="2818" y="4425"/>
                    </a:cubicBezTo>
                    <a:cubicBezTo>
                      <a:pt x="2791" y="4425"/>
                      <a:pt x="2763" y="4421"/>
                      <a:pt x="2736" y="4413"/>
                    </a:cubicBezTo>
                    <a:cubicBezTo>
                      <a:pt x="2507" y="4340"/>
                      <a:pt x="2285" y="4238"/>
                      <a:pt x="2068" y="4112"/>
                    </a:cubicBezTo>
                    <a:cubicBezTo>
                      <a:pt x="812" y="3391"/>
                      <a:pt x="223" y="2062"/>
                      <a:pt x="752" y="1143"/>
                    </a:cubicBezTo>
                    <a:lnTo>
                      <a:pt x="752" y="1143"/>
                    </a:lnTo>
                    <a:cubicBezTo>
                      <a:pt x="1" y="2447"/>
                      <a:pt x="836" y="4340"/>
                      <a:pt x="2622" y="5369"/>
                    </a:cubicBezTo>
                    <a:cubicBezTo>
                      <a:pt x="2934" y="5549"/>
                      <a:pt x="3253" y="5688"/>
                      <a:pt x="3572" y="5796"/>
                    </a:cubicBezTo>
                    <a:cubicBezTo>
                      <a:pt x="3608" y="5808"/>
                      <a:pt x="3645" y="5814"/>
                      <a:pt x="3681" y="5814"/>
                    </a:cubicBezTo>
                    <a:cubicBezTo>
                      <a:pt x="3809" y="5814"/>
                      <a:pt x="3933" y="5745"/>
                      <a:pt x="3999" y="5633"/>
                    </a:cubicBezTo>
                    <a:lnTo>
                      <a:pt x="6265" y="1713"/>
                    </a:lnTo>
                    <a:cubicBezTo>
                      <a:pt x="6349" y="1563"/>
                      <a:pt x="6319" y="1377"/>
                      <a:pt x="6186" y="1257"/>
                    </a:cubicBezTo>
                    <a:cubicBezTo>
                      <a:pt x="5941" y="1035"/>
                      <a:pt x="5658" y="830"/>
                      <a:pt x="5345" y="650"/>
                    </a:cubicBezTo>
                    <a:cubicBezTo>
                      <a:pt x="4588" y="213"/>
                      <a:pt x="3781" y="1"/>
                      <a:pt x="3047" y="1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790;p51">
                <a:extLst>
                  <a:ext uri="{FF2B5EF4-FFF2-40B4-BE49-F238E27FC236}">
                    <a16:creationId xmlns:a16="http://schemas.microsoft.com/office/drawing/2014/main" id="{15472FD5-0050-0FA5-EBAD-772F2B147F43}"/>
                  </a:ext>
                </a:extLst>
              </p:cNvPr>
              <p:cNvSpPr/>
              <p:nvPr/>
            </p:nvSpPr>
            <p:spPr>
              <a:xfrm>
                <a:off x="874963" y="3521046"/>
                <a:ext cx="59563" cy="79889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936" extrusionOk="0">
                    <a:moveTo>
                      <a:pt x="1872" y="0"/>
                    </a:moveTo>
                    <a:cubicBezTo>
                      <a:pt x="1843" y="0"/>
                      <a:pt x="1813" y="5"/>
                      <a:pt x="1785" y="14"/>
                    </a:cubicBezTo>
                    <a:cubicBezTo>
                      <a:pt x="1154" y="225"/>
                      <a:pt x="667" y="609"/>
                      <a:pt x="366" y="1127"/>
                    </a:cubicBezTo>
                    <a:cubicBezTo>
                      <a:pt x="102" y="1583"/>
                      <a:pt x="0" y="2131"/>
                      <a:pt x="78" y="2695"/>
                    </a:cubicBezTo>
                    <a:cubicBezTo>
                      <a:pt x="97" y="2833"/>
                      <a:pt x="216" y="2936"/>
                      <a:pt x="355" y="2936"/>
                    </a:cubicBezTo>
                    <a:lnTo>
                      <a:pt x="391" y="2936"/>
                    </a:lnTo>
                    <a:cubicBezTo>
                      <a:pt x="541" y="2917"/>
                      <a:pt x="649" y="2773"/>
                      <a:pt x="631" y="2623"/>
                    </a:cubicBezTo>
                    <a:cubicBezTo>
                      <a:pt x="571" y="2178"/>
                      <a:pt x="649" y="1757"/>
                      <a:pt x="847" y="1402"/>
                    </a:cubicBezTo>
                    <a:cubicBezTo>
                      <a:pt x="1082" y="1005"/>
                      <a:pt x="1460" y="711"/>
                      <a:pt x="1959" y="544"/>
                    </a:cubicBezTo>
                    <a:cubicBezTo>
                      <a:pt x="2104" y="495"/>
                      <a:pt x="2189" y="339"/>
                      <a:pt x="2140" y="195"/>
                    </a:cubicBezTo>
                    <a:cubicBezTo>
                      <a:pt x="2102" y="74"/>
                      <a:pt x="1989" y="0"/>
                      <a:pt x="18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791;p51">
                <a:extLst>
                  <a:ext uri="{FF2B5EF4-FFF2-40B4-BE49-F238E27FC236}">
                    <a16:creationId xmlns:a16="http://schemas.microsoft.com/office/drawing/2014/main" id="{B6FF6BBB-E4F7-3976-43D7-771CDEC94F6B}"/>
                  </a:ext>
                </a:extLst>
              </p:cNvPr>
              <p:cNvSpPr/>
              <p:nvPr/>
            </p:nvSpPr>
            <p:spPr>
              <a:xfrm>
                <a:off x="773853" y="3698641"/>
                <a:ext cx="57440" cy="52216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919" extrusionOk="0">
                    <a:moveTo>
                      <a:pt x="1052" y="0"/>
                    </a:moveTo>
                    <a:cubicBezTo>
                      <a:pt x="622" y="0"/>
                      <a:pt x="229" y="301"/>
                      <a:pt x="121" y="737"/>
                    </a:cubicBezTo>
                    <a:cubicBezTo>
                      <a:pt x="1" y="1254"/>
                      <a:pt x="320" y="1772"/>
                      <a:pt x="836" y="1891"/>
                    </a:cubicBezTo>
                    <a:cubicBezTo>
                      <a:pt x="912" y="1910"/>
                      <a:pt x="989" y="1919"/>
                      <a:pt x="1064" y="1919"/>
                    </a:cubicBezTo>
                    <a:cubicBezTo>
                      <a:pt x="1497" y="1919"/>
                      <a:pt x="1888" y="1623"/>
                      <a:pt x="1990" y="1182"/>
                    </a:cubicBezTo>
                    <a:cubicBezTo>
                      <a:pt x="2110" y="665"/>
                      <a:pt x="1793" y="149"/>
                      <a:pt x="1275" y="27"/>
                    </a:cubicBezTo>
                    <a:cubicBezTo>
                      <a:pt x="1200" y="9"/>
                      <a:pt x="1126" y="0"/>
                      <a:pt x="1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792;p51">
                <a:extLst>
                  <a:ext uri="{FF2B5EF4-FFF2-40B4-BE49-F238E27FC236}">
                    <a16:creationId xmlns:a16="http://schemas.microsoft.com/office/drawing/2014/main" id="{FC957660-6AE9-4088-4CA3-D9781DE6E708}"/>
                  </a:ext>
                </a:extLst>
              </p:cNvPr>
              <p:cNvSpPr/>
              <p:nvPr/>
            </p:nvSpPr>
            <p:spPr>
              <a:xfrm>
                <a:off x="776493" y="3698560"/>
                <a:ext cx="52352" cy="52243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920" extrusionOk="0">
                    <a:moveTo>
                      <a:pt x="961" y="0"/>
                    </a:moveTo>
                    <a:cubicBezTo>
                      <a:pt x="908" y="0"/>
                      <a:pt x="859" y="7"/>
                      <a:pt x="811" y="13"/>
                    </a:cubicBezTo>
                    <a:cubicBezTo>
                      <a:pt x="1130" y="72"/>
                      <a:pt x="1371" y="349"/>
                      <a:pt x="1371" y="685"/>
                    </a:cubicBezTo>
                    <a:cubicBezTo>
                      <a:pt x="1371" y="1059"/>
                      <a:pt x="1064" y="1365"/>
                      <a:pt x="686" y="1365"/>
                    </a:cubicBezTo>
                    <a:cubicBezTo>
                      <a:pt x="348" y="1365"/>
                      <a:pt x="73" y="1125"/>
                      <a:pt x="12" y="812"/>
                    </a:cubicBezTo>
                    <a:cubicBezTo>
                      <a:pt x="6" y="860"/>
                      <a:pt x="0" y="909"/>
                      <a:pt x="0" y="962"/>
                    </a:cubicBezTo>
                    <a:cubicBezTo>
                      <a:pt x="0" y="1492"/>
                      <a:pt x="433" y="1919"/>
                      <a:pt x="961" y="1919"/>
                    </a:cubicBezTo>
                    <a:cubicBezTo>
                      <a:pt x="1491" y="1919"/>
                      <a:pt x="1924" y="1492"/>
                      <a:pt x="1924" y="962"/>
                    </a:cubicBezTo>
                    <a:cubicBezTo>
                      <a:pt x="1924" y="433"/>
                      <a:pt x="1491" y="0"/>
                      <a:pt x="961" y="0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793;p51">
                <a:extLst>
                  <a:ext uri="{FF2B5EF4-FFF2-40B4-BE49-F238E27FC236}">
                    <a16:creationId xmlns:a16="http://schemas.microsoft.com/office/drawing/2014/main" id="{23DE9528-E64D-A594-F3E6-FCA71757F725}"/>
                  </a:ext>
                </a:extLst>
              </p:cNvPr>
              <p:cNvSpPr/>
              <p:nvPr/>
            </p:nvSpPr>
            <p:spPr>
              <a:xfrm>
                <a:off x="908621" y="3800812"/>
                <a:ext cx="37686" cy="3763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383" extrusionOk="0">
                    <a:moveTo>
                      <a:pt x="530" y="1"/>
                    </a:moveTo>
                    <a:cubicBezTo>
                      <a:pt x="236" y="1"/>
                      <a:pt x="1" y="234"/>
                      <a:pt x="1" y="529"/>
                    </a:cubicBezTo>
                    <a:lnTo>
                      <a:pt x="1" y="847"/>
                    </a:lnTo>
                    <a:cubicBezTo>
                      <a:pt x="1" y="1142"/>
                      <a:pt x="236" y="1383"/>
                      <a:pt x="530" y="1383"/>
                    </a:cubicBezTo>
                    <a:lnTo>
                      <a:pt x="855" y="1383"/>
                    </a:lnTo>
                    <a:cubicBezTo>
                      <a:pt x="1144" y="1383"/>
                      <a:pt x="1385" y="1142"/>
                      <a:pt x="1385" y="847"/>
                    </a:cubicBezTo>
                    <a:lnTo>
                      <a:pt x="1385" y="529"/>
                    </a:lnTo>
                    <a:cubicBezTo>
                      <a:pt x="1385" y="234"/>
                      <a:pt x="1144" y="1"/>
                      <a:pt x="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794;p51">
                <a:extLst>
                  <a:ext uri="{FF2B5EF4-FFF2-40B4-BE49-F238E27FC236}">
                    <a16:creationId xmlns:a16="http://schemas.microsoft.com/office/drawing/2014/main" id="{54DBDE8F-DCAB-8CE2-3675-003993696CAC}"/>
                  </a:ext>
                </a:extLst>
              </p:cNvPr>
              <p:cNvSpPr/>
              <p:nvPr/>
            </p:nvSpPr>
            <p:spPr>
              <a:xfrm>
                <a:off x="798097" y="3828294"/>
                <a:ext cx="201218" cy="46311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1702" extrusionOk="0">
                    <a:moveTo>
                      <a:pt x="1701" y="1"/>
                    </a:moveTo>
                    <a:cubicBezTo>
                      <a:pt x="763" y="1"/>
                      <a:pt x="0" y="764"/>
                      <a:pt x="0" y="1702"/>
                    </a:cubicBezTo>
                    <a:lnTo>
                      <a:pt x="7394" y="1702"/>
                    </a:lnTo>
                    <a:cubicBezTo>
                      <a:pt x="7394" y="764"/>
                      <a:pt x="6630" y="1"/>
                      <a:pt x="56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795;p51">
                <a:extLst>
                  <a:ext uri="{FF2B5EF4-FFF2-40B4-BE49-F238E27FC236}">
                    <a16:creationId xmlns:a16="http://schemas.microsoft.com/office/drawing/2014/main" id="{D21915C9-D5A0-CFE6-C47C-AE4394BFF24F}"/>
                  </a:ext>
                </a:extLst>
              </p:cNvPr>
              <p:cNvSpPr/>
              <p:nvPr/>
            </p:nvSpPr>
            <p:spPr>
              <a:xfrm>
                <a:off x="798396" y="3828294"/>
                <a:ext cx="200565" cy="46311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1702" extrusionOk="0">
                    <a:moveTo>
                      <a:pt x="4437" y="1"/>
                    </a:moveTo>
                    <a:cubicBezTo>
                      <a:pt x="5026" y="1"/>
                      <a:pt x="5501" y="475"/>
                      <a:pt x="5501" y="1064"/>
                    </a:cubicBezTo>
                    <a:lnTo>
                      <a:pt x="126" y="1064"/>
                    </a:lnTo>
                    <a:cubicBezTo>
                      <a:pt x="48" y="1263"/>
                      <a:pt x="1" y="1472"/>
                      <a:pt x="1" y="1702"/>
                    </a:cubicBezTo>
                    <a:lnTo>
                      <a:pt x="7370" y="1702"/>
                    </a:lnTo>
                    <a:cubicBezTo>
                      <a:pt x="7370" y="764"/>
                      <a:pt x="6607" y="1"/>
                      <a:pt x="5664" y="1"/>
                    </a:cubicBezTo>
                    <a:close/>
                  </a:path>
                </a:pathLst>
              </a:custGeom>
              <a:solidFill>
                <a:srgbClr val="52344E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796;p51">
                <a:extLst>
                  <a:ext uri="{FF2B5EF4-FFF2-40B4-BE49-F238E27FC236}">
                    <a16:creationId xmlns:a16="http://schemas.microsoft.com/office/drawing/2014/main" id="{2A9D19AB-04E0-2A0F-0845-E9199AEE43D1}"/>
                  </a:ext>
                </a:extLst>
              </p:cNvPr>
              <p:cNvSpPr/>
              <p:nvPr/>
            </p:nvSpPr>
            <p:spPr>
              <a:xfrm>
                <a:off x="936266" y="3545126"/>
                <a:ext cx="20652" cy="15591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73" extrusionOk="0">
                    <a:moveTo>
                      <a:pt x="286" y="0"/>
                    </a:moveTo>
                    <a:cubicBezTo>
                      <a:pt x="139" y="0"/>
                      <a:pt x="14" y="118"/>
                      <a:pt x="8" y="272"/>
                    </a:cubicBezTo>
                    <a:cubicBezTo>
                      <a:pt x="1" y="422"/>
                      <a:pt x="122" y="553"/>
                      <a:pt x="278" y="560"/>
                    </a:cubicBezTo>
                    <a:cubicBezTo>
                      <a:pt x="325" y="560"/>
                      <a:pt x="374" y="566"/>
                      <a:pt x="422" y="572"/>
                    </a:cubicBezTo>
                    <a:lnTo>
                      <a:pt x="458" y="572"/>
                    </a:lnTo>
                    <a:cubicBezTo>
                      <a:pt x="597" y="572"/>
                      <a:pt x="716" y="475"/>
                      <a:pt x="735" y="331"/>
                    </a:cubicBezTo>
                    <a:cubicBezTo>
                      <a:pt x="758" y="181"/>
                      <a:pt x="650" y="37"/>
                      <a:pt x="500" y="19"/>
                    </a:cubicBezTo>
                    <a:cubicBezTo>
                      <a:pt x="434" y="6"/>
                      <a:pt x="361" y="1"/>
                      <a:pt x="296" y="1"/>
                    </a:cubicBezTo>
                    <a:cubicBezTo>
                      <a:pt x="293" y="1"/>
                      <a:pt x="289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797;p51">
                <a:extLst>
                  <a:ext uri="{FF2B5EF4-FFF2-40B4-BE49-F238E27FC236}">
                    <a16:creationId xmlns:a16="http://schemas.microsoft.com/office/drawing/2014/main" id="{1EB21E28-435D-21C3-059C-3A11D808CA79}"/>
                  </a:ext>
                </a:extLst>
              </p:cNvPr>
              <p:cNvSpPr/>
              <p:nvPr/>
            </p:nvSpPr>
            <p:spPr>
              <a:xfrm>
                <a:off x="901601" y="3554377"/>
                <a:ext cx="26856" cy="31183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146" extrusionOk="0">
                    <a:moveTo>
                      <a:pt x="680" y="1"/>
                    </a:moveTo>
                    <a:cubicBezTo>
                      <a:pt x="607" y="1"/>
                      <a:pt x="535" y="28"/>
                      <a:pt x="481" y="82"/>
                    </a:cubicBezTo>
                    <a:cubicBezTo>
                      <a:pt x="289" y="274"/>
                      <a:pt x="145" y="515"/>
                      <a:pt x="48" y="773"/>
                    </a:cubicBezTo>
                    <a:cubicBezTo>
                      <a:pt x="1" y="917"/>
                      <a:pt x="73" y="1079"/>
                      <a:pt x="223" y="1128"/>
                    </a:cubicBezTo>
                    <a:cubicBezTo>
                      <a:pt x="253" y="1140"/>
                      <a:pt x="283" y="1145"/>
                      <a:pt x="314" y="1145"/>
                    </a:cubicBezTo>
                    <a:cubicBezTo>
                      <a:pt x="428" y="1145"/>
                      <a:pt x="536" y="1073"/>
                      <a:pt x="578" y="959"/>
                    </a:cubicBezTo>
                    <a:cubicBezTo>
                      <a:pt x="644" y="779"/>
                      <a:pt x="747" y="610"/>
                      <a:pt x="878" y="479"/>
                    </a:cubicBezTo>
                    <a:cubicBezTo>
                      <a:pt x="986" y="365"/>
                      <a:pt x="986" y="190"/>
                      <a:pt x="878" y="82"/>
                    </a:cubicBezTo>
                    <a:cubicBezTo>
                      <a:pt x="824" y="28"/>
                      <a:pt x="752" y="1"/>
                      <a:pt x="6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798;p51">
                <a:extLst>
                  <a:ext uri="{FF2B5EF4-FFF2-40B4-BE49-F238E27FC236}">
                    <a16:creationId xmlns:a16="http://schemas.microsoft.com/office/drawing/2014/main" id="{82099AA5-08BE-6040-0801-B8E9CBEC32A1}"/>
                  </a:ext>
                </a:extLst>
              </p:cNvPr>
              <p:cNvSpPr/>
              <p:nvPr/>
            </p:nvSpPr>
            <p:spPr>
              <a:xfrm>
                <a:off x="947068" y="3624713"/>
                <a:ext cx="9360" cy="1953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718" extrusionOk="0">
                    <a:moveTo>
                      <a:pt x="169" y="1"/>
                    </a:moveTo>
                    <a:cubicBezTo>
                      <a:pt x="152" y="1"/>
                      <a:pt x="134" y="3"/>
                      <a:pt x="116" y="9"/>
                    </a:cubicBezTo>
                    <a:cubicBezTo>
                      <a:pt x="44" y="33"/>
                      <a:pt x="0" y="106"/>
                      <a:pt x="0" y="178"/>
                    </a:cubicBezTo>
                    <a:lnTo>
                      <a:pt x="0" y="544"/>
                    </a:lnTo>
                    <a:cubicBezTo>
                      <a:pt x="0" y="616"/>
                      <a:pt x="44" y="688"/>
                      <a:pt x="116" y="707"/>
                    </a:cubicBezTo>
                    <a:cubicBezTo>
                      <a:pt x="136" y="714"/>
                      <a:pt x="156" y="718"/>
                      <a:pt x="175" y="718"/>
                    </a:cubicBezTo>
                    <a:cubicBezTo>
                      <a:pt x="269" y="718"/>
                      <a:pt x="344" y="639"/>
                      <a:pt x="344" y="544"/>
                    </a:cubicBezTo>
                    <a:lnTo>
                      <a:pt x="344" y="178"/>
                    </a:lnTo>
                    <a:cubicBezTo>
                      <a:pt x="344" y="81"/>
                      <a:pt x="266" y="1"/>
                      <a:pt x="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799;p51">
                <a:extLst>
                  <a:ext uri="{FF2B5EF4-FFF2-40B4-BE49-F238E27FC236}">
                    <a16:creationId xmlns:a16="http://schemas.microsoft.com/office/drawing/2014/main" id="{E3F56A73-7BE7-FFB0-E230-C65AD3C0DD10}"/>
                  </a:ext>
                </a:extLst>
              </p:cNvPr>
              <p:cNvSpPr/>
              <p:nvPr/>
            </p:nvSpPr>
            <p:spPr>
              <a:xfrm>
                <a:off x="965897" y="3603789"/>
                <a:ext cx="9333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715" extrusionOk="0">
                    <a:moveTo>
                      <a:pt x="168" y="1"/>
                    </a:moveTo>
                    <a:cubicBezTo>
                      <a:pt x="151" y="1"/>
                      <a:pt x="133" y="3"/>
                      <a:pt x="115" y="9"/>
                    </a:cubicBezTo>
                    <a:cubicBezTo>
                      <a:pt x="43" y="33"/>
                      <a:pt x="1" y="100"/>
                      <a:pt x="1" y="178"/>
                    </a:cubicBezTo>
                    <a:lnTo>
                      <a:pt x="1" y="544"/>
                    </a:lnTo>
                    <a:cubicBezTo>
                      <a:pt x="1" y="616"/>
                      <a:pt x="43" y="683"/>
                      <a:pt x="115" y="706"/>
                    </a:cubicBezTo>
                    <a:cubicBezTo>
                      <a:pt x="134" y="712"/>
                      <a:pt x="153" y="714"/>
                      <a:pt x="171" y="714"/>
                    </a:cubicBezTo>
                    <a:cubicBezTo>
                      <a:pt x="267" y="714"/>
                      <a:pt x="343" y="640"/>
                      <a:pt x="343" y="544"/>
                    </a:cubicBezTo>
                    <a:lnTo>
                      <a:pt x="343" y="178"/>
                    </a:lnTo>
                    <a:cubicBezTo>
                      <a:pt x="343" y="81"/>
                      <a:pt x="26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800;p51">
                <a:extLst>
                  <a:ext uri="{FF2B5EF4-FFF2-40B4-BE49-F238E27FC236}">
                    <a16:creationId xmlns:a16="http://schemas.microsoft.com/office/drawing/2014/main" id="{3A30AA2F-8CC2-2382-15FA-7D5DEFDF26C8}"/>
                  </a:ext>
                </a:extLst>
              </p:cNvPr>
              <p:cNvSpPr/>
              <p:nvPr/>
            </p:nvSpPr>
            <p:spPr>
              <a:xfrm>
                <a:off x="1087414" y="3547031"/>
                <a:ext cx="29659" cy="28326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041" extrusionOk="0">
                    <a:moveTo>
                      <a:pt x="550" y="1"/>
                    </a:moveTo>
                    <a:cubicBezTo>
                      <a:pt x="286" y="1"/>
                      <a:pt x="54" y="199"/>
                      <a:pt x="31" y="472"/>
                    </a:cubicBezTo>
                    <a:cubicBezTo>
                      <a:pt x="0" y="755"/>
                      <a:pt x="211" y="1007"/>
                      <a:pt x="494" y="1037"/>
                    </a:cubicBezTo>
                    <a:cubicBezTo>
                      <a:pt x="512" y="1039"/>
                      <a:pt x="530" y="1040"/>
                      <a:pt x="548" y="1040"/>
                    </a:cubicBezTo>
                    <a:cubicBezTo>
                      <a:pt x="809" y="1040"/>
                      <a:pt x="1037" y="839"/>
                      <a:pt x="1059" y="574"/>
                    </a:cubicBezTo>
                    <a:cubicBezTo>
                      <a:pt x="1090" y="286"/>
                      <a:pt x="879" y="33"/>
                      <a:pt x="596" y="3"/>
                    </a:cubicBezTo>
                    <a:cubicBezTo>
                      <a:pt x="581" y="1"/>
                      <a:pt x="566" y="1"/>
                      <a:pt x="5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801;p51">
                <a:extLst>
                  <a:ext uri="{FF2B5EF4-FFF2-40B4-BE49-F238E27FC236}">
                    <a16:creationId xmlns:a16="http://schemas.microsoft.com/office/drawing/2014/main" id="{155CEE8B-04A5-C92E-6553-BB469C23E7E8}"/>
                  </a:ext>
                </a:extLst>
              </p:cNvPr>
              <p:cNvSpPr/>
              <p:nvPr/>
            </p:nvSpPr>
            <p:spPr>
              <a:xfrm>
                <a:off x="1072694" y="3766937"/>
                <a:ext cx="12000" cy="11972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40" extrusionOk="0">
                    <a:moveTo>
                      <a:pt x="224" y="0"/>
                    </a:moveTo>
                    <a:cubicBezTo>
                      <a:pt x="103" y="0"/>
                      <a:pt x="0" y="103"/>
                      <a:pt x="0" y="223"/>
                    </a:cubicBezTo>
                    <a:cubicBezTo>
                      <a:pt x="0" y="344"/>
                      <a:pt x="103" y="439"/>
                      <a:pt x="224" y="439"/>
                    </a:cubicBezTo>
                    <a:cubicBezTo>
                      <a:pt x="344" y="439"/>
                      <a:pt x="440" y="344"/>
                      <a:pt x="440" y="223"/>
                    </a:cubicBezTo>
                    <a:cubicBezTo>
                      <a:pt x="440" y="103"/>
                      <a:pt x="344" y="0"/>
                      <a:pt x="2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802;p51">
                <a:extLst>
                  <a:ext uri="{FF2B5EF4-FFF2-40B4-BE49-F238E27FC236}">
                    <a16:creationId xmlns:a16="http://schemas.microsoft.com/office/drawing/2014/main" id="{3DA598E4-A12C-D954-CAD2-28BECE3D26ED}"/>
                  </a:ext>
                </a:extLst>
              </p:cNvPr>
              <p:cNvSpPr/>
              <p:nvPr/>
            </p:nvSpPr>
            <p:spPr>
              <a:xfrm>
                <a:off x="1094135" y="3628332"/>
                <a:ext cx="43046" cy="4737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741" extrusionOk="0">
                    <a:moveTo>
                      <a:pt x="791" y="1"/>
                    </a:moveTo>
                    <a:cubicBezTo>
                      <a:pt x="762" y="1"/>
                      <a:pt x="734" y="17"/>
                      <a:pt x="722" y="50"/>
                    </a:cubicBezTo>
                    <a:lnTo>
                      <a:pt x="547" y="550"/>
                    </a:lnTo>
                    <a:cubicBezTo>
                      <a:pt x="535" y="568"/>
                      <a:pt x="524" y="586"/>
                      <a:pt x="505" y="597"/>
                    </a:cubicBezTo>
                    <a:lnTo>
                      <a:pt x="67" y="791"/>
                    </a:lnTo>
                    <a:cubicBezTo>
                      <a:pt x="0" y="821"/>
                      <a:pt x="0" y="922"/>
                      <a:pt x="67" y="946"/>
                    </a:cubicBezTo>
                    <a:lnTo>
                      <a:pt x="505" y="1146"/>
                    </a:lnTo>
                    <a:cubicBezTo>
                      <a:pt x="524" y="1157"/>
                      <a:pt x="535" y="1169"/>
                      <a:pt x="547" y="1193"/>
                    </a:cubicBezTo>
                    <a:lnTo>
                      <a:pt x="722" y="1687"/>
                    </a:lnTo>
                    <a:cubicBezTo>
                      <a:pt x="734" y="1723"/>
                      <a:pt x="762" y="1741"/>
                      <a:pt x="791" y="1741"/>
                    </a:cubicBezTo>
                    <a:cubicBezTo>
                      <a:pt x="819" y="1741"/>
                      <a:pt x="848" y="1723"/>
                      <a:pt x="860" y="1687"/>
                    </a:cubicBezTo>
                    <a:lnTo>
                      <a:pt x="1035" y="1193"/>
                    </a:lnTo>
                    <a:cubicBezTo>
                      <a:pt x="1040" y="1169"/>
                      <a:pt x="1059" y="1157"/>
                      <a:pt x="1077" y="1146"/>
                    </a:cubicBezTo>
                    <a:lnTo>
                      <a:pt x="1515" y="946"/>
                    </a:lnTo>
                    <a:cubicBezTo>
                      <a:pt x="1582" y="922"/>
                      <a:pt x="1582" y="821"/>
                      <a:pt x="1515" y="791"/>
                    </a:cubicBezTo>
                    <a:lnTo>
                      <a:pt x="1077" y="597"/>
                    </a:lnTo>
                    <a:cubicBezTo>
                      <a:pt x="1059" y="586"/>
                      <a:pt x="1040" y="568"/>
                      <a:pt x="1035" y="550"/>
                    </a:cubicBezTo>
                    <a:lnTo>
                      <a:pt x="860" y="50"/>
                    </a:lnTo>
                    <a:cubicBezTo>
                      <a:pt x="848" y="17"/>
                      <a:pt x="819" y="1"/>
                      <a:pt x="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803;p51">
                <a:extLst>
                  <a:ext uri="{FF2B5EF4-FFF2-40B4-BE49-F238E27FC236}">
                    <a16:creationId xmlns:a16="http://schemas.microsoft.com/office/drawing/2014/main" id="{759370F0-7DFB-B37B-D54A-6F7487168392}"/>
                  </a:ext>
                </a:extLst>
              </p:cNvPr>
              <p:cNvSpPr/>
              <p:nvPr/>
            </p:nvSpPr>
            <p:spPr>
              <a:xfrm>
                <a:off x="999446" y="3706042"/>
                <a:ext cx="58910" cy="63753"/>
              </a:xfrm>
              <a:custGeom>
                <a:avLst/>
                <a:gdLst/>
                <a:ahLst/>
                <a:cxnLst/>
                <a:rect l="l" t="t" r="r" b="b"/>
                <a:pathLst>
                  <a:path w="2165" h="2343" extrusionOk="0">
                    <a:moveTo>
                      <a:pt x="1082" y="0"/>
                    </a:moveTo>
                    <a:cubicBezTo>
                      <a:pt x="1043" y="0"/>
                      <a:pt x="1004" y="23"/>
                      <a:pt x="986" y="68"/>
                    </a:cubicBezTo>
                    <a:lnTo>
                      <a:pt x="745" y="735"/>
                    </a:lnTo>
                    <a:cubicBezTo>
                      <a:pt x="733" y="765"/>
                      <a:pt x="716" y="790"/>
                      <a:pt x="691" y="801"/>
                    </a:cubicBezTo>
                    <a:lnTo>
                      <a:pt x="84" y="1067"/>
                    </a:lnTo>
                    <a:cubicBezTo>
                      <a:pt x="0" y="1109"/>
                      <a:pt x="0" y="1240"/>
                      <a:pt x="84" y="1276"/>
                    </a:cubicBezTo>
                    <a:lnTo>
                      <a:pt x="691" y="1542"/>
                    </a:lnTo>
                    <a:cubicBezTo>
                      <a:pt x="716" y="1553"/>
                      <a:pt x="733" y="1578"/>
                      <a:pt x="745" y="1608"/>
                    </a:cubicBezTo>
                    <a:lnTo>
                      <a:pt x="986" y="2275"/>
                    </a:lnTo>
                    <a:cubicBezTo>
                      <a:pt x="1004" y="2320"/>
                      <a:pt x="1043" y="2343"/>
                      <a:pt x="1082" y="2343"/>
                    </a:cubicBezTo>
                    <a:cubicBezTo>
                      <a:pt x="1120" y="2343"/>
                      <a:pt x="1159" y="2320"/>
                      <a:pt x="1177" y="2275"/>
                    </a:cubicBezTo>
                    <a:lnTo>
                      <a:pt x="1418" y="1608"/>
                    </a:lnTo>
                    <a:cubicBezTo>
                      <a:pt x="1430" y="1578"/>
                      <a:pt x="1449" y="1553"/>
                      <a:pt x="1473" y="1542"/>
                    </a:cubicBezTo>
                    <a:lnTo>
                      <a:pt x="2079" y="1276"/>
                    </a:lnTo>
                    <a:cubicBezTo>
                      <a:pt x="2164" y="1240"/>
                      <a:pt x="2164" y="1109"/>
                      <a:pt x="2079" y="1067"/>
                    </a:cubicBezTo>
                    <a:lnTo>
                      <a:pt x="1473" y="801"/>
                    </a:lnTo>
                    <a:cubicBezTo>
                      <a:pt x="1449" y="790"/>
                      <a:pt x="1430" y="765"/>
                      <a:pt x="1418" y="735"/>
                    </a:cubicBezTo>
                    <a:lnTo>
                      <a:pt x="1177" y="68"/>
                    </a:lnTo>
                    <a:cubicBezTo>
                      <a:pt x="1159" y="23"/>
                      <a:pt x="112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" name="Google Shape;179;p32">
            <a:extLst>
              <a:ext uri="{FF2B5EF4-FFF2-40B4-BE49-F238E27FC236}">
                <a16:creationId xmlns:a16="http://schemas.microsoft.com/office/drawing/2014/main" id="{32494C10-DF73-9BA3-774C-0103141C6C85}"/>
              </a:ext>
            </a:extLst>
          </p:cNvPr>
          <p:cNvSpPr txBox="1">
            <a:spLocks/>
          </p:cNvSpPr>
          <p:nvPr/>
        </p:nvSpPr>
        <p:spPr>
          <a:xfrm>
            <a:off x="3284118" y="182650"/>
            <a:ext cx="1908495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Englebert"/>
              <a:buNone/>
              <a:defRPr sz="96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 sz="4800" kern="0" dirty="0">
                <a:solidFill>
                  <a:schemeClr val="bg1">
                    <a:lumMod val="10000"/>
                  </a:schemeClr>
                </a:solidFill>
                <a:latin typeface="#9Slide05 SVNFadilla" pitchFamily="2" charset="0"/>
                <a:cs typeface="#9Slide07 Itim" panose="00000500000000000000" pitchFamily="2" charset="-34"/>
              </a:rPr>
              <a:t>Tập hợp</a:t>
            </a:r>
          </a:p>
        </p:txBody>
      </p:sp>
      <p:pic>
        <p:nvPicPr>
          <p:cNvPr id="30" name="Picture 29" descr="A blue letters on a black background">
            <a:extLst>
              <a:ext uri="{FF2B5EF4-FFF2-40B4-BE49-F238E27FC236}">
                <a16:creationId xmlns:a16="http://schemas.microsoft.com/office/drawing/2014/main" id="{3C41D581-8CEB-398F-180E-DBCC6951C1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BE472AC-0ACB-3616-80C9-45459A11A016}"/>
              </a:ext>
            </a:extLst>
          </p:cNvPr>
          <p:cNvSpPr txBox="1"/>
          <p:nvPr/>
        </p:nvSpPr>
        <p:spPr>
          <a:xfrm>
            <a:off x="750407" y="3716568"/>
            <a:ext cx="35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sz="3600" dirty="0">
                <a:solidFill>
                  <a:srgbClr val="0070C0"/>
                </a:solidFill>
              </a:rPr>
              <a:t>Phần tử thuộc tập hợp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A50D37-1D20-0254-85EC-77574D424A4A}"/>
              </a:ext>
            </a:extLst>
          </p:cNvPr>
          <p:cNvSpPr txBox="1"/>
          <p:nvPr/>
        </p:nvSpPr>
        <p:spPr>
          <a:xfrm>
            <a:off x="4572000" y="3694374"/>
            <a:ext cx="29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>
                <a:latin typeface="#9Slide05 SVNBistro Script" panose="02000506000000020003" pitchFamily="2" charset="0"/>
                <a:cs typeface="#9Slide07 Itim" panose="00000500000000000000" pitchFamily="2" charset="-34"/>
              </a:defRPr>
            </a:lvl1pPr>
          </a:lstStyle>
          <a:p>
            <a:r>
              <a:rPr lang="vi-VN" sz="3600" dirty="0">
                <a:solidFill>
                  <a:srgbClr val="0070C0"/>
                </a:solidFill>
              </a:rPr>
              <a:t>Cách cho một tập hợp</a:t>
            </a:r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09D711B1-AD5F-8D4C-CF30-BD6069DFB8CD}"/>
              </a:ext>
            </a:extLst>
          </p:cNvPr>
          <p:cNvSpPr/>
          <p:nvPr/>
        </p:nvSpPr>
        <p:spPr>
          <a:xfrm>
            <a:off x="2056579" y="1689415"/>
            <a:ext cx="579176" cy="386441"/>
          </a:xfrm>
          <a:prstGeom prst="wedgeRectCallout">
            <a:avLst>
              <a:gd name="adj1" fmla="val -36316"/>
              <a:gd name="adj2" fmla="val 105678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1CC63E-F8E0-EBFB-1A22-D606F29F56F0}"/>
              </a:ext>
            </a:extLst>
          </p:cNvPr>
          <p:cNvSpPr txBox="1"/>
          <p:nvPr/>
        </p:nvSpPr>
        <p:spPr>
          <a:xfrm>
            <a:off x="2056271" y="1681488"/>
            <a:ext cx="60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#9Slide03 Arima Madurai" panose="020B0604020202020204" charset="-93"/>
                <a:cs typeface="#9Slide03 Arima Madurai" panose="020B0604020202020204" charset="-93"/>
              </a:rPr>
              <a:t>01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9FA231C9-BE2E-8060-077F-F701D4469BDF}"/>
              </a:ext>
            </a:extLst>
          </p:cNvPr>
          <p:cNvSpPr/>
          <p:nvPr/>
        </p:nvSpPr>
        <p:spPr>
          <a:xfrm>
            <a:off x="6070968" y="1689414"/>
            <a:ext cx="579176" cy="386441"/>
          </a:xfrm>
          <a:prstGeom prst="wedgeRectCallout">
            <a:avLst>
              <a:gd name="adj1" fmla="val -36316"/>
              <a:gd name="adj2" fmla="val 105678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  <p:sp>
        <p:nvSpPr>
          <p:cNvPr id="38" name="Speech Bubble: Rectangle 37">
            <a:extLst>
              <a:ext uri="{FF2B5EF4-FFF2-40B4-BE49-F238E27FC236}">
                <a16:creationId xmlns:a16="http://schemas.microsoft.com/office/drawing/2014/main" id="{5445D465-0BC3-0D8C-AFCB-FB0D37BE2D7C}"/>
              </a:ext>
            </a:extLst>
          </p:cNvPr>
          <p:cNvSpPr/>
          <p:nvPr/>
        </p:nvSpPr>
        <p:spPr>
          <a:xfrm>
            <a:off x="2056579" y="3217028"/>
            <a:ext cx="579176" cy="386441"/>
          </a:xfrm>
          <a:prstGeom prst="wedgeRectCallout">
            <a:avLst>
              <a:gd name="adj1" fmla="val -36316"/>
              <a:gd name="adj2" fmla="val 105678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  <p:sp>
        <p:nvSpPr>
          <p:cNvPr id="39" name="Speech Bubble: Rectangle 38">
            <a:extLst>
              <a:ext uri="{FF2B5EF4-FFF2-40B4-BE49-F238E27FC236}">
                <a16:creationId xmlns:a16="http://schemas.microsoft.com/office/drawing/2014/main" id="{18C4B47E-0433-4C41-D1FE-69A380E7EA3E}"/>
              </a:ext>
            </a:extLst>
          </p:cNvPr>
          <p:cNvSpPr/>
          <p:nvPr/>
        </p:nvSpPr>
        <p:spPr>
          <a:xfrm>
            <a:off x="6070968" y="3228270"/>
            <a:ext cx="579176" cy="386441"/>
          </a:xfrm>
          <a:prstGeom prst="wedgeRectCallout">
            <a:avLst>
              <a:gd name="adj1" fmla="val -36316"/>
              <a:gd name="adj2" fmla="val 105678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latin typeface="#9Slide03 Arima Madurai" panose="020B0604020202020204" charset="-93"/>
              <a:cs typeface="#9Slide03 Arima Madurai" panose="020B0604020202020204" charset="-93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CDF39B-CBB0-4283-A510-83030299B703}"/>
              </a:ext>
            </a:extLst>
          </p:cNvPr>
          <p:cNvSpPr txBox="1"/>
          <p:nvPr/>
        </p:nvSpPr>
        <p:spPr>
          <a:xfrm>
            <a:off x="6059951" y="1691223"/>
            <a:ext cx="60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#9Slide03 Arima Madurai" panose="020B0604020202020204" charset="-93"/>
                <a:cs typeface="#9Slide03 Arima Madurai" panose="020B0604020202020204" charset="-93"/>
              </a:rPr>
              <a:t>02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70B5F6-8BF2-1F0F-15FE-8F0F688FAA1A}"/>
              </a:ext>
            </a:extLst>
          </p:cNvPr>
          <p:cNvSpPr txBox="1"/>
          <p:nvPr/>
        </p:nvSpPr>
        <p:spPr>
          <a:xfrm>
            <a:off x="2050349" y="3193348"/>
            <a:ext cx="67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#9Slide03 Arima Madurai" panose="020B0604020202020204" charset="-93"/>
                <a:cs typeface="#9Slide03 Arima Madurai" panose="020B0604020202020204" charset="-93"/>
              </a:rPr>
              <a:t>03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732D6B-EB66-F000-53C6-E7455F467535}"/>
              </a:ext>
            </a:extLst>
          </p:cNvPr>
          <p:cNvSpPr txBox="1"/>
          <p:nvPr/>
        </p:nvSpPr>
        <p:spPr>
          <a:xfrm>
            <a:off x="6059951" y="3228270"/>
            <a:ext cx="67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#9Slide03 Arima Madurai" panose="020B0604020202020204" charset="-93"/>
                <a:cs typeface="#9Slide03 Arima Madurai" panose="020B0604020202020204" charset="-93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/>
      <p:bldP spid="33" grpId="0"/>
      <p:bldP spid="34" grpId="0"/>
      <p:bldP spid="35" grpId="0" animBg="1"/>
      <p:bldP spid="36" grpId="0"/>
      <p:bldP spid="37" grpId="0" animBg="1"/>
      <p:bldP spid="38" grpId="0" animBg="1"/>
      <p:bldP spid="39" grpId="0" animBg="1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51378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1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267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Một số ví dụ về tập 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AF8F18-F8B1-1315-9F1A-02EC186986D8}"/>
              </a:ext>
            </a:extLst>
          </p:cNvPr>
          <p:cNvSpPr txBox="1"/>
          <p:nvPr/>
        </p:nvSpPr>
        <p:spPr>
          <a:xfrm>
            <a:off x="1502904" y="1370729"/>
            <a:ext cx="658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 một số ví dụ về tập hợp trong toán học và đời sống?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724493C-65C4-D497-64FD-CE0E7870E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063" y="1391985"/>
            <a:ext cx="430841" cy="43084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422A1CF-AA11-6E77-DDC0-569677FA1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296" y="1391985"/>
            <a:ext cx="220190" cy="430841"/>
          </a:xfrm>
          <a:prstGeom prst="rect">
            <a:avLst/>
          </a:prstGeom>
        </p:spPr>
      </p:pic>
      <p:pic>
        <p:nvPicPr>
          <p:cNvPr id="26" name="Picture 25" descr="A blue letters on a black background">
            <a:extLst>
              <a:ext uri="{FF2B5EF4-FFF2-40B4-BE49-F238E27FC236}">
                <a16:creationId xmlns:a16="http://schemas.microsoft.com/office/drawing/2014/main" id="{BE2DB05C-1323-BB1E-2323-72F59CF28C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83977F-CBB5-85D7-1B18-47408B8F8D89}"/>
              </a:ext>
            </a:extLst>
          </p:cNvPr>
          <p:cNvSpPr txBox="1"/>
          <p:nvPr/>
        </p:nvSpPr>
        <p:spPr>
          <a:xfrm>
            <a:off x="1902418" y="2263719"/>
            <a:ext cx="555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Tập hợp các chữ số; 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19BEBE93-46E2-136C-BCBF-144F6BDB8040}"/>
              </a:ext>
            </a:extLst>
          </p:cNvPr>
          <p:cNvSpPr/>
          <p:nvPr/>
        </p:nvSpPr>
        <p:spPr>
          <a:xfrm>
            <a:off x="1696270" y="2432557"/>
            <a:ext cx="122400" cy="123987"/>
          </a:xfrm>
          <a:prstGeom prst="flowChartConnector">
            <a:avLst/>
          </a:prstGeom>
          <a:solidFill>
            <a:schemeClr val="bg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D779F-FC1E-ED16-332A-0426238F8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7985" y="2800822"/>
            <a:ext cx="3953183" cy="17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6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51378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1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Một số ví dụ về tập hợp 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2" name="Picture 21" descr="A blue letters on a black background">
            <a:extLst>
              <a:ext uri="{FF2B5EF4-FFF2-40B4-BE49-F238E27FC236}">
                <a16:creationId xmlns:a16="http://schemas.microsoft.com/office/drawing/2014/main" id="{986FE9B4-9BAD-9A84-1493-DF78A4719B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A0329A9-81CD-B890-C046-E0B12F37E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063" y="1391985"/>
            <a:ext cx="430841" cy="4308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7A185F-95E6-A9A6-D209-931FD9308111}"/>
              </a:ext>
            </a:extLst>
          </p:cNvPr>
          <p:cNvSpPr txBox="1"/>
          <p:nvPr/>
        </p:nvSpPr>
        <p:spPr>
          <a:xfrm>
            <a:off x="1502904" y="1370729"/>
            <a:ext cx="658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 một số ví dụ về tập hợp trong toán học và đời sống?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927A7196-2F5D-221B-191C-4CE6F4944D0D}"/>
              </a:ext>
            </a:extLst>
          </p:cNvPr>
          <p:cNvSpPr/>
          <p:nvPr/>
        </p:nvSpPr>
        <p:spPr>
          <a:xfrm>
            <a:off x="1696270" y="2432557"/>
            <a:ext cx="122400" cy="123987"/>
          </a:xfrm>
          <a:prstGeom prst="flowChartConnector">
            <a:avLst/>
          </a:prstGeom>
          <a:solidFill>
            <a:schemeClr val="bg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857463-EB22-F323-E8E3-15668D9E9F4F}"/>
              </a:ext>
            </a:extLst>
          </p:cNvPr>
          <p:cNvSpPr txBox="1"/>
          <p:nvPr/>
        </p:nvSpPr>
        <p:spPr>
          <a:xfrm>
            <a:off x="1902418" y="2263719"/>
            <a:ext cx="555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Tập hợp các học sinh trong lớp;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31BC05-B21D-0407-E32C-B80630A4D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105" y="2678337"/>
            <a:ext cx="3487913" cy="19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19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51378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1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Một số ví dụ về tập hợp 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2" name="Picture 21" descr="A blue letters on a black background">
            <a:extLst>
              <a:ext uri="{FF2B5EF4-FFF2-40B4-BE49-F238E27FC236}">
                <a16:creationId xmlns:a16="http://schemas.microsoft.com/office/drawing/2014/main" id="{986FE9B4-9BAD-9A84-1493-DF78A4719B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A0329A9-81CD-B890-C046-E0B12F37E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063" y="1391985"/>
            <a:ext cx="430841" cy="4308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7A185F-95E6-A9A6-D209-931FD9308111}"/>
              </a:ext>
            </a:extLst>
          </p:cNvPr>
          <p:cNvSpPr txBox="1"/>
          <p:nvPr/>
        </p:nvSpPr>
        <p:spPr>
          <a:xfrm>
            <a:off x="1502904" y="1370729"/>
            <a:ext cx="658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 một số ví dụ về tập hợp trong toán học và đời sống?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927A7196-2F5D-221B-191C-4CE6F4944D0D}"/>
              </a:ext>
            </a:extLst>
          </p:cNvPr>
          <p:cNvSpPr/>
          <p:nvPr/>
        </p:nvSpPr>
        <p:spPr>
          <a:xfrm>
            <a:off x="1696270" y="2432557"/>
            <a:ext cx="122400" cy="123987"/>
          </a:xfrm>
          <a:prstGeom prst="flowChartConnector">
            <a:avLst/>
          </a:prstGeom>
          <a:solidFill>
            <a:schemeClr val="bg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857463-EB22-F323-E8E3-15668D9E9F4F}"/>
              </a:ext>
            </a:extLst>
          </p:cNvPr>
          <p:cNvSpPr txBox="1"/>
          <p:nvPr/>
        </p:nvSpPr>
        <p:spPr>
          <a:xfrm>
            <a:off x="1902418" y="2263719"/>
            <a:ext cx="555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Tập hợp các số trên mặt đồng hồ.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FD45A-16D2-99E8-A16E-707C98D2D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037" y="2689501"/>
            <a:ext cx="1925926" cy="197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28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1977;p33">
            <a:extLst>
              <a:ext uri="{FF2B5EF4-FFF2-40B4-BE49-F238E27FC236}">
                <a16:creationId xmlns:a16="http://schemas.microsoft.com/office/drawing/2014/main" id="{EDEE68FF-A22A-4C48-9F69-512029B657B1}"/>
              </a:ext>
            </a:extLst>
          </p:cNvPr>
          <p:cNvGrpSpPr/>
          <p:nvPr/>
        </p:nvGrpSpPr>
        <p:grpSpPr>
          <a:xfrm>
            <a:off x="8183410" y="4229969"/>
            <a:ext cx="846245" cy="846245"/>
            <a:chOff x="4722813" y="3897313"/>
            <a:chExt cx="570900" cy="570900"/>
          </a:xfrm>
        </p:grpSpPr>
        <p:sp>
          <p:nvSpPr>
            <p:cNvPr id="47" name="Google Shape;1978;p33">
              <a:extLst>
                <a:ext uri="{FF2B5EF4-FFF2-40B4-BE49-F238E27FC236}">
                  <a16:creationId xmlns:a16="http://schemas.microsoft.com/office/drawing/2014/main" id="{21B3EC38-DB2F-42E9-80AF-0332ABCB723F}"/>
                </a:ext>
              </a:extLst>
            </p:cNvPr>
            <p:cNvSpPr/>
            <p:nvPr/>
          </p:nvSpPr>
          <p:spPr>
            <a:xfrm>
              <a:off x="4722813" y="3897313"/>
              <a:ext cx="570900" cy="570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979;p33">
              <a:extLst>
                <a:ext uri="{FF2B5EF4-FFF2-40B4-BE49-F238E27FC236}">
                  <a16:creationId xmlns:a16="http://schemas.microsoft.com/office/drawing/2014/main" id="{2FA8A2F4-596E-4185-8D82-F1756B0EEC3F}"/>
                </a:ext>
              </a:extLst>
            </p:cNvPr>
            <p:cNvGrpSpPr/>
            <p:nvPr/>
          </p:nvGrpSpPr>
          <p:grpSpPr>
            <a:xfrm>
              <a:off x="4823983" y="3997452"/>
              <a:ext cx="368559" cy="370621"/>
              <a:chOff x="4832948" y="3514434"/>
              <a:chExt cx="368559" cy="370621"/>
            </a:xfrm>
          </p:grpSpPr>
          <p:sp>
            <p:nvSpPr>
              <p:cNvPr id="49" name="Google Shape;1980;p33">
                <a:extLst>
                  <a:ext uri="{FF2B5EF4-FFF2-40B4-BE49-F238E27FC236}">
                    <a16:creationId xmlns:a16="http://schemas.microsoft.com/office/drawing/2014/main" id="{669578EA-D52D-49A1-AB13-8201FE8BCAF3}"/>
                  </a:ext>
                </a:extLst>
              </p:cNvPr>
              <p:cNvSpPr/>
              <p:nvPr/>
            </p:nvSpPr>
            <p:spPr>
              <a:xfrm>
                <a:off x="4833574" y="3816322"/>
                <a:ext cx="36793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22" h="2526" extrusionOk="0">
                    <a:moveTo>
                      <a:pt x="458" y="0"/>
                    </a:moveTo>
                    <a:cubicBezTo>
                      <a:pt x="206" y="0"/>
                      <a:pt x="1" y="205"/>
                      <a:pt x="1" y="458"/>
                    </a:cubicBezTo>
                    <a:lnTo>
                      <a:pt x="1" y="2075"/>
                    </a:lnTo>
                    <a:cubicBezTo>
                      <a:pt x="1" y="2322"/>
                      <a:pt x="206" y="2525"/>
                      <a:pt x="458" y="2525"/>
                    </a:cubicBezTo>
                    <a:lnTo>
                      <a:pt x="13066" y="2525"/>
                    </a:lnTo>
                    <a:cubicBezTo>
                      <a:pt x="13318" y="2525"/>
                      <a:pt x="13521" y="2322"/>
                      <a:pt x="13521" y="2075"/>
                    </a:cubicBezTo>
                    <a:lnTo>
                      <a:pt x="13521" y="458"/>
                    </a:lnTo>
                    <a:cubicBezTo>
                      <a:pt x="13521" y="205"/>
                      <a:pt x="13318" y="0"/>
                      <a:pt x="1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81;p33">
                <a:extLst>
                  <a:ext uri="{FF2B5EF4-FFF2-40B4-BE49-F238E27FC236}">
                    <a16:creationId xmlns:a16="http://schemas.microsoft.com/office/drawing/2014/main" id="{760D320E-83BE-49EF-8D49-E379B2A29B4D}"/>
                  </a:ext>
                </a:extLst>
              </p:cNvPr>
              <p:cNvSpPr/>
              <p:nvPr/>
            </p:nvSpPr>
            <p:spPr>
              <a:xfrm>
                <a:off x="4904591" y="3816322"/>
                <a:ext cx="218904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2526" extrusionOk="0">
                    <a:moveTo>
                      <a:pt x="1480" y="0"/>
                    </a:moveTo>
                    <a:lnTo>
                      <a:pt x="1" y="2525"/>
                    </a:lnTo>
                    <a:lnTo>
                      <a:pt x="8045" y="2525"/>
                    </a:lnTo>
                    <a:lnTo>
                      <a:pt x="64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82;p33">
                <a:extLst>
                  <a:ext uri="{FF2B5EF4-FFF2-40B4-BE49-F238E27FC236}">
                    <a16:creationId xmlns:a16="http://schemas.microsoft.com/office/drawing/2014/main" id="{DC49F5D5-971D-4899-A531-0E3CD3C537FD}"/>
                  </a:ext>
                </a:extLst>
              </p:cNvPr>
              <p:cNvSpPr/>
              <p:nvPr/>
            </p:nvSpPr>
            <p:spPr>
              <a:xfrm>
                <a:off x="4832948" y="3816322"/>
                <a:ext cx="368559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3545" h="2526" extrusionOk="0">
                    <a:moveTo>
                      <a:pt x="11946" y="0"/>
                    </a:moveTo>
                    <a:cubicBezTo>
                      <a:pt x="12126" y="0"/>
                      <a:pt x="12265" y="145"/>
                      <a:pt x="12265" y="325"/>
                    </a:cubicBezTo>
                    <a:lnTo>
                      <a:pt x="12265" y="1065"/>
                    </a:lnTo>
                    <a:cubicBezTo>
                      <a:pt x="12265" y="1240"/>
                      <a:pt x="12126" y="1384"/>
                      <a:pt x="11946" y="1384"/>
                    </a:cubicBezTo>
                    <a:lnTo>
                      <a:pt x="320" y="1384"/>
                    </a:lnTo>
                    <a:cubicBezTo>
                      <a:pt x="139" y="1384"/>
                      <a:pt x="1" y="1240"/>
                      <a:pt x="1" y="1059"/>
                    </a:cubicBezTo>
                    <a:lnTo>
                      <a:pt x="1" y="2075"/>
                    </a:lnTo>
                    <a:cubicBezTo>
                      <a:pt x="1" y="2322"/>
                      <a:pt x="204" y="2525"/>
                      <a:pt x="451" y="2525"/>
                    </a:cubicBezTo>
                    <a:lnTo>
                      <a:pt x="13089" y="2525"/>
                    </a:lnTo>
                    <a:cubicBezTo>
                      <a:pt x="13341" y="2525"/>
                      <a:pt x="13544" y="2322"/>
                      <a:pt x="13544" y="2075"/>
                    </a:cubicBezTo>
                    <a:lnTo>
                      <a:pt x="13544" y="458"/>
                    </a:lnTo>
                    <a:cubicBezTo>
                      <a:pt x="13544" y="205"/>
                      <a:pt x="13341" y="0"/>
                      <a:pt x="13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83;p33">
                <a:extLst>
                  <a:ext uri="{FF2B5EF4-FFF2-40B4-BE49-F238E27FC236}">
                    <a16:creationId xmlns:a16="http://schemas.microsoft.com/office/drawing/2014/main" id="{F949A4E9-4932-43E8-8BCB-11E09DA37BE3}"/>
                  </a:ext>
                </a:extLst>
              </p:cNvPr>
              <p:cNvSpPr/>
              <p:nvPr/>
            </p:nvSpPr>
            <p:spPr>
              <a:xfrm>
                <a:off x="4905597" y="3853980"/>
                <a:ext cx="216918" cy="31074"/>
              </a:xfrm>
              <a:custGeom>
                <a:avLst/>
                <a:gdLst/>
                <a:ahLst/>
                <a:cxnLst/>
                <a:rect l="l" t="t" r="r" b="b"/>
                <a:pathLst>
                  <a:path w="7972" h="1142" extrusionOk="0">
                    <a:moveTo>
                      <a:pt x="672" y="0"/>
                    </a:moveTo>
                    <a:lnTo>
                      <a:pt x="0" y="1141"/>
                    </a:lnTo>
                    <a:lnTo>
                      <a:pt x="7972" y="1141"/>
                    </a:lnTo>
                    <a:lnTo>
                      <a:pt x="72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84;p33">
                <a:extLst>
                  <a:ext uri="{FF2B5EF4-FFF2-40B4-BE49-F238E27FC236}">
                    <a16:creationId xmlns:a16="http://schemas.microsoft.com/office/drawing/2014/main" id="{79EE3C22-B6AA-4575-8548-C05C89B07047}"/>
                  </a:ext>
                </a:extLst>
              </p:cNvPr>
              <p:cNvSpPr/>
              <p:nvPr/>
            </p:nvSpPr>
            <p:spPr>
              <a:xfrm>
                <a:off x="5018924" y="3523685"/>
                <a:ext cx="52869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38" extrusionOk="0">
                    <a:moveTo>
                      <a:pt x="0" y="1"/>
                    </a:moveTo>
                    <a:lnTo>
                      <a:pt x="0" y="1438"/>
                    </a:lnTo>
                    <a:lnTo>
                      <a:pt x="1660" y="1438"/>
                    </a:lnTo>
                    <a:cubicBezTo>
                      <a:pt x="1817" y="1438"/>
                      <a:pt x="1942" y="1312"/>
                      <a:pt x="1942" y="1155"/>
                    </a:cubicBezTo>
                    <a:lnTo>
                      <a:pt x="1942" y="289"/>
                    </a:lnTo>
                    <a:cubicBezTo>
                      <a:pt x="1942" y="134"/>
                      <a:pt x="1817" y="1"/>
                      <a:pt x="1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85;p33">
                <a:extLst>
                  <a:ext uri="{FF2B5EF4-FFF2-40B4-BE49-F238E27FC236}">
                    <a16:creationId xmlns:a16="http://schemas.microsoft.com/office/drawing/2014/main" id="{8BE17A89-1344-4FA8-8771-6B1CF4B4A7DC}"/>
                  </a:ext>
                </a:extLst>
              </p:cNvPr>
              <p:cNvSpPr/>
              <p:nvPr/>
            </p:nvSpPr>
            <p:spPr>
              <a:xfrm>
                <a:off x="5005184" y="3514434"/>
                <a:ext cx="18203" cy="87643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221" extrusionOk="0">
                    <a:moveTo>
                      <a:pt x="330" y="1"/>
                    </a:moveTo>
                    <a:cubicBezTo>
                      <a:pt x="313" y="1"/>
                      <a:pt x="295" y="2"/>
                      <a:pt x="277" y="5"/>
                    </a:cubicBezTo>
                    <a:cubicBezTo>
                      <a:pt x="114" y="29"/>
                      <a:pt x="0" y="179"/>
                      <a:pt x="0" y="341"/>
                    </a:cubicBezTo>
                    <a:lnTo>
                      <a:pt x="0" y="3221"/>
                    </a:lnTo>
                    <a:lnTo>
                      <a:pt x="668" y="3221"/>
                    </a:lnTo>
                    <a:lnTo>
                      <a:pt x="668" y="335"/>
                    </a:lnTo>
                    <a:cubicBezTo>
                      <a:pt x="668" y="147"/>
                      <a:pt x="517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86;p33">
                <a:extLst>
                  <a:ext uri="{FF2B5EF4-FFF2-40B4-BE49-F238E27FC236}">
                    <a16:creationId xmlns:a16="http://schemas.microsoft.com/office/drawing/2014/main" id="{28380E86-13F2-41DD-B7C4-B4E54C063330}"/>
                  </a:ext>
                </a:extLst>
              </p:cNvPr>
              <p:cNvSpPr/>
              <p:nvPr/>
            </p:nvSpPr>
            <p:spPr>
              <a:xfrm>
                <a:off x="4843097" y="3624468"/>
                <a:ext cx="340261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2505" h="7052" extrusionOk="0">
                    <a:moveTo>
                      <a:pt x="685" y="1"/>
                    </a:moveTo>
                    <a:cubicBezTo>
                      <a:pt x="307" y="1"/>
                      <a:pt x="0" y="306"/>
                      <a:pt x="0" y="686"/>
                    </a:cubicBezTo>
                    <a:lnTo>
                      <a:pt x="0" y="7051"/>
                    </a:lnTo>
                    <a:lnTo>
                      <a:pt x="12505" y="7051"/>
                    </a:lnTo>
                    <a:lnTo>
                      <a:pt x="12505" y="686"/>
                    </a:lnTo>
                    <a:cubicBezTo>
                      <a:pt x="12505" y="306"/>
                      <a:pt x="12198" y="1"/>
                      <a:pt x="11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7;p33">
                <a:extLst>
                  <a:ext uri="{FF2B5EF4-FFF2-40B4-BE49-F238E27FC236}">
                    <a16:creationId xmlns:a16="http://schemas.microsoft.com/office/drawing/2014/main" id="{9F3D2322-A90E-4401-A0E5-13B369C7A6DE}"/>
                  </a:ext>
                </a:extLst>
              </p:cNvPr>
              <p:cNvSpPr/>
              <p:nvPr/>
            </p:nvSpPr>
            <p:spPr>
              <a:xfrm>
                <a:off x="4942221" y="3590430"/>
                <a:ext cx="142009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8303" extrusionOk="0">
                    <a:moveTo>
                      <a:pt x="680" y="1"/>
                    </a:moveTo>
                    <a:cubicBezTo>
                      <a:pt x="300" y="1"/>
                      <a:pt x="0" y="302"/>
                      <a:pt x="0" y="674"/>
                    </a:cubicBezTo>
                    <a:lnTo>
                      <a:pt x="0" y="8302"/>
                    </a:lnTo>
                    <a:lnTo>
                      <a:pt x="5219" y="8302"/>
                    </a:lnTo>
                    <a:lnTo>
                      <a:pt x="5219" y="674"/>
                    </a:lnTo>
                    <a:cubicBezTo>
                      <a:pt x="5219" y="302"/>
                      <a:pt x="4911" y="1"/>
                      <a:pt x="4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88;p33">
                <a:extLst>
                  <a:ext uri="{FF2B5EF4-FFF2-40B4-BE49-F238E27FC236}">
                    <a16:creationId xmlns:a16="http://schemas.microsoft.com/office/drawing/2014/main" id="{0D73EA6D-8FA8-4569-A31C-9EEBF2D2A917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142009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5219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5219" y="2951"/>
                    </a:lnTo>
                    <a:lnTo>
                      <a:pt x="52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89;p33">
                <a:extLst>
                  <a:ext uri="{FF2B5EF4-FFF2-40B4-BE49-F238E27FC236}">
                    <a16:creationId xmlns:a16="http://schemas.microsoft.com/office/drawing/2014/main" id="{9D50FEB9-AC9D-4CB0-9661-8522CD2759E5}"/>
                  </a:ext>
                </a:extLst>
              </p:cNvPr>
              <p:cNvSpPr/>
              <p:nvPr/>
            </p:nvSpPr>
            <p:spPr>
              <a:xfrm>
                <a:off x="4942221" y="3736027"/>
                <a:ext cx="25387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3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32" y="295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90;p33">
                <a:extLst>
                  <a:ext uri="{FF2B5EF4-FFF2-40B4-BE49-F238E27FC236}">
                    <a16:creationId xmlns:a16="http://schemas.microsoft.com/office/drawing/2014/main" id="{09648129-7562-40F6-AFF1-4028C107737F}"/>
                  </a:ext>
                </a:extLst>
              </p:cNvPr>
              <p:cNvSpPr/>
              <p:nvPr/>
            </p:nvSpPr>
            <p:spPr>
              <a:xfrm>
                <a:off x="5058024" y="3736027"/>
                <a:ext cx="26203" cy="80324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0" y="1"/>
                    </a:moveTo>
                    <a:lnTo>
                      <a:pt x="0" y="2951"/>
                    </a:lnTo>
                    <a:lnTo>
                      <a:pt x="963" y="2951"/>
                    </a:ln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1;p33">
                <a:extLst>
                  <a:ext uri="{FF2B5EF4-FFF2-40B4-BE49-F238E27FC236}">
                    <a16:creationId xmlns:a16="http://schemas.microsoft.com/office/drawing/2014/main" id="{7D16B851-5A3E-4B21-96EF-F044882EED1A}"/>
                  </a:ext>
                </a:extLst>
              </p:cNvPr>
              <p:cNvSpPr/>
              <p:nvPr/>
            </p:nvSpPr>
            <p:spPr>
              <a:xfrm>
                <a:off x="4977702" y="3614809"/>
                <a:ext cx="70066" cy="70039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574" extrusionOk="0">
                    <a:moveTo>
                      <a:pt x="1287" y="1"/>
                    </a:moveTo>
                    <a:cubicBezTo>
                      <a:pt x="578" y="1"/>
                      <a:pt x="0" y="578"/>
                      <a:pt x="0" y="1288"/>
                    </a:cubicBezTo>
                    <a:cubicBezTo>
                      <a:pt x="0" y="1996"/>
                      <a:pt x="578" y="2573"/>
                      <a:pt x="1287" y="2573"/>
                    </a:cubicBezTo>
                    <a:cubicBezTo>
                      <a:pt x="1997" y="2573"/>
                      <a:pt x="2574" y="1996"/>
                      <a:pt x="2574" y="1288"/>
                    </a:cubicBezTo>
                    <a:cubicBezTo>
                      <a:pt x="2574" y="578"/>
                      <a:pt x="1997" y="1"/>
                      <a:pt x="1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92;p33">
                <a:extLst>
                  <a:ext uri="{FF2B5EF4-FFF2-40B4-BE49-F238E27FC236}">
                    <a16:creationId xmlns:a16="http://schemas.microsoft.com/office/drawing/2014/main" id="{968920C1-3C00-4CE6-B7EA-FF08881D7386}"/>
                  </a:ext>
                </a:extLst>
              </p:cNvPr>
              <p:cNvSpPr/>
              <p:nvPr/>
            </p:nvSpPr>
            <p:spPr>
              <a:xfrm>
                <a:off x="4874171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4" y="1941"/>
                      <a:pt x="187" y="1941"/>
                    </a:cubicBezTo>
                    <a:lnTo>
                      <a:pt x="1142" y="1941"/>
                    </a:lnTo>
                    <a:cubicBezTo>
                      <a:pt x="1244" y="1941"/>
                      <a:pt x="1330" y="1858"/>
                      <a:pt x="1330" y="1755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93;p33">
                <a:extLst>
                  <a:ext uri="{FF2B5EF4-FFF2-40B4-BE49-F238E27FC236}">
                    <a16:creationId xmlns:a16="http://schemas.microsoft.com/office/drawing/2014/main" id="{6B669ED7-4CEE-4E2C-AB92-F6EC3AA6C7E2}"/>
                  </a:ext>
                </a:extLst>
              </p:cNvPr>
              <p:cNvSpPr/>
              <p:nvPr/>
            </p:nvSpPr>
            <p:spPr>
              <a:xfrm>
                <a:off x="4874171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4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4" y="1943"/>
                      <a:pt x="187" y="1943"/>
                    </a:cubicBezTo>
                    <a:lnTo>
                      <a:pt x="1142" y="1943"/>
                    </a:lnTo>
                    <a:cubicBezTo>
                      <a:pt x="1244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4" y="1"/>
                      <a:pt x="1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94;p33">
                <a:extLst>
                  <a:ext uri="{FF2B5EF4-FFF2-40B4-BE49-F238E27FC236}">
                    <a16:creationId xmlns:a16="http://schemas.microsoft.com/office/drawing/2014/main" id="{05647883-E4E4-494E-8B51-D840A221C48F}"/>
                  </a:ext>
                </a:extLst>
              </p:cNvPr>
              <p:cNvSpPr/>
              <p:nvPr/>
            </p:nvSpPr>
            <p:spPr>
              <a:xfrm>
                <a:off x="5116742" y="3733088"/>
                <a:ext cx="36189" cy="528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2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55"/>
                    </a:lnTo>
                    <a:cubicBezTo>
                      <a:pt x="1" y="1858"/>
                      <a:pt x="85" y="1941"/>
                      <a:pt x="187" y="1941"/>
                    </a:cubicBezTo>
                    <a:lnTo>
                      <a:pt x="1144" y="1941"/>
                    </a:lnTo>
                    <a:cubicBezTo>
                      <a:pt x="1245" y="1941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5;p33">
                <a:extLst>
                  <a:ext uri="{FF2B5EF4-FFF2-40B4-BE49-F238E27FC236}">
                    <a16:creationId xmlns:a16="http://schemas.microsoft.com/office/drawing/2014/main" id="{0188CCA8-E967-4B2B-AABC-E15346137F7E}"/>
                  </a:ext>
                </a:extLst>
              </p:cNvPr>
              <p:cNvSpPr/>
              <p:nvPr/>
            </p:nvSpPr>
            <p:spPr>
              <a:xfrm>
                <a:off x="5116742" y="3654889"/>
                <a:ext cx="36189" cy="52869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943" extrusionOk="0">
                    <a:moveTo>
                      <a:pt x="187" y="1"/>
                    </a:moveTo>
                    <a:cubicBezTo>
                      <a:pt x="85" y="1"/>
                      <a:pt x="1" y="84"/>
                      <a:pt x="1" y="187"/>
                    </a:cubicBezTo>
                    <a:lnTo>
                      <a:pt x="1" y="1749"/>
                    </a:lnTo>
                    <a:cubicBezTo>
                      <a:pt x="1" y="1858"/>
                      <a:pt x="85" y="1943"/>
                      <a:pt x="187" y="1943"/>
                    </a:cubicBezTo>
                    <a:lnTo>
                      <a:pt x="1144" y="1943"/>
                    </a:lnTo>
                    <a:cubicBezTo>
                      <a:pt x="1245" y="1943"/>
                      <a:pt x="1330" y="1858"/>
                      <a:pt x="1330" y="1749"/>
                    </a:cubicBezTo>
                    <a:lnTo>
                      <a:pt x="1330" y="187"/>
                    </a:lnTo>
                    <a:cubicBezTo>
                      <a:pt x="1330" y="84"/>
                      <a:pt x="1245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96;p33">
                <a:extLst>
                  <a:ext uri="{FF2B5EF4-FFF2-40B4-BE49-F238E27FC236}">
                    <a16:creationId xmlns:a16="http://schemas.microsoft.com/office/drawing/2014/main" id="{AFCFD96F-B14A-466D-B8AA-E8DA3B793A8F}"/>
                  </a:ext>
                </a:extLst>
              </p:cNvPr>
              <p:cNvSpPr/>
              <p:nvPr/>
            </p:nvSpPr>
            <p:spPr>
              <a:xfrm>
                <a:off x="5008122" y="3627706"/>
                <a:ext cx="19020" cy="36217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331" extrusionOk="0">
                    <a:moveTo>
                      <a:pt x="168" y="1"/>
                    </a:moveTo>
                    <a:cubicBezTo>
                      <a:pt x="165" y="1"/>
                      <a:pt x="161" y="1"/>
                      <a:pt x="158" y="1"/>
                    </a:cubicBezTo>
                    <a:cubicBezTo>
                      <a:pt x="67" y="1"/>
                      <a:pt x="1" y="79"/>
                      <a:pt x="1" y="164"/>
                    </a:cubicBezTo>
                    <a:lnTo>
                      <a:pt x="1" y="808"/>
                    </a:lnTo>
                    <a:cubicBezTo>
                      <a:pt x="1" y="850"/>
                      <a:pt x="19" y="892"/>
                      <a:pt x="50" y="922"/>
                    </a:cubicBezTo>
                    <a:lnTo>
                      <a:pt x="410" y="1283"/>
                    </a:lnTo>
                    <a:cubicBezTo>
                      <a:pt x="446" y="1313"/>
                      <a:pt x="483" y="1330"/>
                      <a:pt x="524" y="1330"/>
                    </a:cubicBezTo>
                    <a:cubicBezTo>
                      <a:pt x="560" y="1330"/>
                      <a:pt x="602" y="1313"/>
                      <a:pt x="633" y="1288"/>
                    </a:cubicBezTo>
                    <a:cubicBezTo>
                      <a:pt x="699" y="1222"/>
                      <a:pt x="699" y="1114"/>
                      <a:pt x="633" y="1047"/>
                    </a:cubicBezTo>
                    <a:lnTo>
                      <a:pt x="320" y="741"/>
                    </a:lnTo>
                    <a:lnTo>
                      <a:pt x="320" y="159"/>
                    </a:lnTo>
                    <a:cubicBezTo>
                      <a:pt x="320" y="71"/>
                      <a:pt x="253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97;p33">
                <a:extLst>
                  <a:ext uri="{FF2B5EF4-FFF2-40B4-BE49-F238E27FC236}">
                    <a16:creationId xmlns:a16="http://schemas.microsoft.com/office/drawing/2014/main" id="{A57B5BCE-3FBA-4EFC-B195-6DE78AFCC212}"/>
                  </a:ext>
                </a:extLst>
              </p:cNvPr>
              <p:cNvSpPr/>
              <p:nvPr/>
            </p:nvSpPr>
            <p:spPr>
              <a:xfrm>
                <a:off x="5084200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1" y="1"/>
                    </a:moveTo>
                    <a:lnTo>
                      <a:pt x="1" y="7051"/>
                    </a:lnTo>
                    <a:lnTo>
                      <a:pt x="1197" y="7051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98;p33">
                <a:extLst>
                  <a:ext uri="{FF2B5EF4-FFF2-40B4-BE49-F238E27FC236}">
                    <a16:creationId xmlns:a16="http://schemas.microsoft.com/office/drawing/2014/main" id="{0C4881D0-10CC-4DC5-979A-995E234E5781}"/>
                  </a:ext>
                </a:extLst>
              </p:cNvPr>
              <p:cNvSpPr/>
              <p:nvPr/>
            </p:nvSpPr>
            <p:spPr>
              <a:xfrm>
                <a:off x="4909679" y="3624468"/>
                <a:ext cx="32570" cy="19188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052" extrusionOk="0">
                    <a:moveTo>
                      <a:pt x="0" y="1"/>
                    </a:moveTo>
                    <a:lnTo>
                      <a:pt x="0" y="7051"/>
                    </a:lnTo>
                    <a:lnTo>
                      <a:pt x="1196" y="7051"/>
                    </a:lnTo>
                    <a:lnTo>
                      <a:pt x="1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99;p33">
                <a:extLst>
                  <a:ext uri="{FF2B5EF4-FFF2-40B4-BE49-F238E27FC236}">
                    <a16:creationId xmlns:a16="http://schemas.microsoft.com/office/drawing/2014/main" id="{DC56579B-D227-4D78-A48F-605F662F505E}"/>
                  </a:ext>
                </a:extLst>
              </p:cNvPr>
              <p:cNvSpPr/>
              <p:nvPr/>
            </p:nvSpPr>
            <p:spPr>
              <a:xfrm>
                <a:off x="4967580" y="3736027"/>
                <a:ext cx="89793" cy="3681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353" extrusionOk="0">
                    <a:moveTo>
                      <a:pt x="0" y="1"/>
                    </a:moveTo>
                    <a:lnTo>
                      <a:pt x="0" y="1353"/>
                    </a:lnTo>
                    <a:lnTo>
                      <a:pt x="3300" y="1353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0;p33">
                <a:extLst>
                  <a:ext uri="{FF2B5EF4-FFF2-40B4-BE49-F238E27FC236}">
                    <a16:creationId xmlns:a16="http://schemas.microsoft.com/office/drawing/2014/main" id="{5AB9D0F3-2AEB-4FC6-AA83-F02FF695304D}"/>
                  </a:ext>
                </a:extLst>
              </p:cNvPr>
              <p:cNvSpPr/>
              <p:nvPr/>
            </p:nvSpPr>
            <p:spPr>
              <a:xfrm>
                <a:off x="5133449" y="3835314"/>
                <a:ext cx="8680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8" extrusionOk="0">
                    <a:moveTo>
                      <a:pt x="156" y="1"/>
                    </a:moveTo>
                    <a:cubicBezTo>
                      <a:pt x="66" y="1"/>
                      <a:pt x="0" y="79"/>
                      <a:pt x="0" y="198"/>
                    </a:cubicBezTo>
                    <a:lnTo>
                      <a:pt x="0" y="493"/>
                    </a:lnTo>
                    <a:cubicBezTo>
                      <a:pt x="0" y="578"/>
                      <a:pt x="61" y="650"/>
                      <a:pt x="139" y="656"/>
                    </a:cubicBezTo>
                    <a:cubicBezTo>
                      <a:pt x="145" y="657"/>
                      <a:pt x="152" y="657"/>
                      <a:pt x="159" y="657"/>
                    </a:cubicBezTo>
                    <a:cubicBezTo>
                      <a:pt x="245" y="657"/>
                      <a:pt x="319" y="588"/>
                      <a:pt x="319" y="500"/>
                    </a:cubicBezTo>
                    <a:lnTo>
                      <a:pt x="319" y="157"/>
                    </a:lnTo>
                    <a:cubicBezTo>
                      <a:pt x="319" y="73"/>
                      <a:pt x="247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01;p33">
                <a:extLst>
                  <a:ext uri="{FF2B5EF4-FFF2-40B4-BE49-F238E27FC236}">
                    <a16:creationId xmlns:a16="http://schemas.microsoft.com/office/drawing/2014/main" id="{3A0FD5BF-4492-4435-9C23-97EBC2BC964C}"/>
                  </a:ext>
                </a:extLst>
              </p:cNvPr>
              <p:cNvSpPr/>
              <p:nvPr/>
            </p:nvSpPr>
            <p:spPr>
              <a:xfrm>
                <a:off x="5165311" y="3846579"/>
                <a:ext cx="8707" cy="1806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664" extrusionOk="0">
                    <a:moveTo>
                      <a:pt x="152" y="1"/>
                    </a:moveTo>
                    <a:cubicBezTo>
                      <a:pt x="67" y="1"/>
                      <a:pt x="1" y="79"/>
                      <a:pt x="1" y="200"/>
                    </a:cubicBezTo>
                    <a:lnTo>
                      <a:pt x="1" y="494"/>
                    </a:lnTo>
                    <a:cubicBezTo>
                      <a:pt x="1" y="584"/>
                      <a:pt x="67" y="656"/>
                      <a:pt x="152" y="663"/>
                    </a:cubicBezTo>
                    <a:cubicBezTo>
                      <a:pt x="242" y="663"/>
                      <a:pt x="319" y="591"/>
                      <a:pt x="319" y="500"/>
                    </a:cubicBezTo>
                    <a:lnTo>
                      <a:pt x="319" y="164"/>
                    </a:lnTo>
                    <a:cubicBezTo>
                      <a:pt x="319" y="73"/>
                      <a:pt x="242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02;p33">
                <a:extLst>
                  <a:ext uri="{FF2B5EF4-FFF2-40B4-BE49-F238E27FC236}">
                    <a16:creationId xmlns:a16="http://schemas.microsoft.com/office/drawing/2014/main" id="{17A884B4-5E7C-4824-9D77-BFB9863963D2}"/>
                  </a:ext>
                </a:extLst>
              </p:cNvPr>
              <p:cNvSpPr/>
              <p:nvPr/>
            </p:nvSpPr>
            <p:spPr>
              <a:xfrm>
                <a:off x="4877762" y="3841817"/>
                <a:ext cx="8680" cy="1793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59" extrusionOk="0">
                    <a:moveTo>
                      <a:pt x="167" y="1"/>
                    </a:moveTo>
                    <a:cubicBezTo>
                      <a:pt x="164" y="1"/>
                      <a:pt x="161" y="1"/>
                      <a:pt x="157" y="1"/>
                    </a:cubicBezTo>
                    <a:cubicBezTo>
                      <a:pt x="66" y="1"/>
                      <a:pt x="0" y="81"/>
                      <a:pt x="0" y="200"/>
                    </a:cubicBezTo>
                    <a:lnTo>
                      <a:pt x="0" y="495"/>
                    </a:lnTo>
                    <a:cubicBezTo>
                      <a:pt x="0" y="573"/>
                      <a:pt x="61" y="651"/>
                      <a:pt x="139" y="658"/>
                    </a:cubicBezTo>
                    <a:cubicBezTo>
                      <a:pt x="145" y="659"/>
                      <a:pt x="152" y="659"/>
                      <a:pt x="159" y="659"/>
                    </a:cubicBezTo>
                    <a:cubicBezTo>
                      <a:pt x="247" y="659"/>
                      <a:pt x="319" y="590"/>
                      <a:pt x="319" y="501"/>
                    </a:cubicBezTo>
                    <a:lnTo>
                      <a:pt x="319" y="159"/>
                    </a:lnTo>
                    <a:cubicBezTo>
                      <a:pt x="319" y="71"/>
                      <a:pt x="252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03;p33">
                <a:extLst>
                  <a:ext uri="{FF2B5EF4-FFF2-40B4-BE49-F238E27FC236}">
                    <a16:creationId xmlns:a16="http://schemas.microsoft.com/office/drawing/2014/main" id="{59108D80-E385-42B9-8C29-55A2261BE549}"/>
                  </a:ext>
                </a:extLst>
              </p:cNvPr>
              <p:cNvSpPr/>
              <p:nvPr/>
            </p:nvSpPr>
            <p:spPr>
              <a:xfrm>
                <a:off x="4922440" y="3516991"/>
                <a:ext cx="27809" cy="2799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9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2"/>
                    </a:cubicBezTo>
                    <a:cubicBezTo>
                      <a:pt x="0" y="801"/>
                      <a:pt x="228" y="1029"/>
                      <a:pt x="511" y="1029"/>
                    </a:cubicBezTo>
                    <a:cubicBezTo>
                      <a:pt x="794" y="1029"/>
                      <a:pt x="1022" y="801"/>
                      <a:pt x="1022" y="512"/>
                    </a:cubicBezTo>
                    <a:cubicBezTo>
                      <a:pt x="1022" y="230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04;p33">
                <a:extLst>
                  <a:ext uri="{FF2B5EF4-FFF2-40B4-BE49-F238E27FC236}">
                    <a16:creationId xmlns:a16="http://schemas.microsoft.com/office/drawing/2014/main" id="{00709AEC-6225-4759-B0AE-FB935777A54B}"/>
                  </a:ext>
                </a:extLst>
              </p:cNvPr>
              <p:cNvSpPr/>
              <p:nvPr/>
            </p:nvSpPr>
            <p:spPr>
              <a:xfrm>
                <a:off x="5183187" y="3584716"/>
                <a:ext cx="117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7" y="0"/>
                    </a:moveTo>
                    <a:cubicBezTo>
                      <a:pt x="95" y="0"/>
                      <a:pt x="0" y="97"/>
                      <a:pt x="0" y="216"/>
                    </a:cubicBezTo>
                    <a:cubicBezTo>
                      <a:pt x="0" y="338"/>
                      <a:pt x="95" y="433"/>
                      <a:pt x="217" y="433"/>
                    </a:cubicBezTo>
                    <a:cubicBezTo>
                      <a:pt x="336" y="433"/>
                      <a:pt x="433" y="338"/>
                      <a:pt x="433" y="216"/>
                    </a:cubicBezTo>
                    <a:cubicBezTo>
                      <a:pt x="433" y="97"/>
                      <a:pt x="336" y="0"/>
                      <a:pt x="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05;p33">
                <a:extLst>
                  <a:ext uri="{FF2B5EF4-FFF2-40B4-BE49-F238E27FC236}">
                    <a16:creationId xmlns:a16="http://schemas.microsoft.com/office/drawing/2014/main" id="{330C4C19-42B8-46E3-84F4-065CF76FFF23}"/>
                  </a:ext>
                </a:extLst>
              </p:cNvPr>
              <p:cNvSpPr/>
              <p:nvPr/>
            </p:nvSpPr>
            <p:spPr>
              <a:xfrm>
                <a:off x="5116742" y="3539058"/>
                <a:ext cx="42556" cy="4688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723" extrusionOk="0">
                    <a:moveTo>
                      <a:pt x="782" y="1"/>
                    </a:moveTo>
                    <a:cubicBezTo>
                      <a:pt x="755" y="1"/>
                      <a:pt x="728" y="19"/>
                      <a:pt x="717" y="55"/>
                    </a:cubicBezTo>
                    <a:lnTo>
                      <a:pt x="542" y="543"/>
                    </a:lnTo>
                    <a:cubicBezTo>
                      <a:pt x="536" y="567"/>
                      <a:pt x="517" y="584"/>
                      <a:pt x="500" y="590"/>
                    </a:cubicBezTo>
                    <a:lnTo>
                      <a:pt x="67" y="789"/>
                    </a:lnTo>
                    <a:cubicBezTo>
                      <a:pt x="1" y="812"/>
                      <a:pt x="1" y="909"/>
                      <a:pt x="67" y="939"/>
                    </a:cubicBezTo>
                    <a:lnTo>
                      <a:pt x="500" y="1137"/>
                    </a:lnTo>
                    <a:cubicBezTo>
                      <a:pt x="517" y="1144"/>
                      <a:pt x="536" y="1162"/>
                      <a:pt x="542" y="1180"/>
                    </a:cubicBezTo>
                    <a:lnTo>
                      <a:pt x="717" y="1672"/>
                    </a:lnTo>
                    <a:cubicBezTo>
                      <a:pt x="728" y="1705"/>
                      <a:pt x="755" y="1722"/>
                      <a:pt x="782" y="1722"/>
                    </a:cubicBezTo>
                    <a:cubicBezTo>
                      <a:pt x="809" y="1722"/>
                      <a:pt x="836" y="1705"/>
                      <a:pt x="848" y="1672"/>
                    </a:cubicBezTo>
                    <a:lnTo>
                      <a:pt x="1022" y="1180"/>
                    </a:lnTo>
                    <a:cubicBezTo>
                      <a:pt x="1035" y="1162"/>
                      <a:pt x="1047" y="1144"/>
                      <a:pt x="1064" y="1137"/>
                    </a:cubicBezTo>
                    <a:lnTo>
                      <a:pt x="1497" y="939"/>
                    </a:lnTo>
                    <a:cubicBezTo>
                      <a:pt x="1563" y="909"/>
                      <a:pt x="1563" y="812"/>
                      <a:pt x="1497" y="789"/>
                    </a:cubicBezTo>
                    <a:lnTo>
                      <a:pt x="1064" y="590"/>
                    </a:lnTo>
                    <a:cubicBezTo>
                      <a:pt x="1047" y="584"/>
                      <a:pt x="1035" y="567"/>
                      <a:pt x="1022" y="543"/>
                    </a:cubicBezTo>
                    <a:lnTo>
                      <a:pt x="848" y="55"/>
                    </a:lnTo>
                    <a:cubicBezTo>
                      <a:pt x="836" y="19"/>
                      <a:pt x="809" y="1"/>
                      <a:pt x="7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06;p33">
                <a:extLst>
                  <a:ext uri="{FF2B5EF4-FFF2-40B4-BE49-F238E27FC236}">
                    <a16:creationId xmlns:a16="http://schemas.microsoft.com/office/drawing/2014/main" id="{591480DD-21B7-4875-BA2F-19973D95DDF8}"/>
                  </a:ext>
                </a:extLst>
              </p:cNvPr>
              <p:cNvSpPr/>
              <p:nvPr/>
            </p:nvSpPr>
            <p:spPr>
              <a:xfrm>
                <a:off x="4834581" y="3531031"/>
                <a:ext cx="58284" cy="630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317" extrusionOk="0">
                    <a:moveTo>
                      <a:pt x="1071" y="0"/>
                    </a:moveTo>
                    <a:cubicBezTo>
                      <a:pt x="1033" y="0"/>
                      <a:pt x="996" y="23"/>
                      <a:pt x="981" y="69"/>
                    </a:cubicBezTo>
                    <a:lnTo>
                      <a:pt x="740" y="729"/>
                    </a:lnTo>
                    <a:cubicBezTo>
                      <a:pt x="729" y="760"/>
                      <a:pt x="710" y="777"/>
                      <a:pt x="680" y="790"/>
                    </a:cubicBezTo>
                    <a:lnTo>
                      <a:pt x="85" y="1054"/>
                    </a:lnTo>
                    <a:cubicBezTo>
                      <a:pt x="0" y="1090"/>
                      <a:pt x="0" y="1223"/>
                      <a:pt x="85" y="1259"/>
                    </a:cubicBezTo>
                    <a:lnTo>
                      <a:pt x="680" y="1523"/>
                    </a:lnTo>
                    <a:cubicBezTo>
                      <a:pt x="710" y="1534"/>
                      <a:pt x="729" y="1559"/>
                      <a:pt x="740" y="1589"/>
                    </a:cubicBezTo>
                    <a:lnTo>
                      <a:pt x="981" y="2244"/>
                    </a:lnTo>
                    <a:cubicBezTo>
                      <a:pt x="996" y="2293"/>
                      <a:pt x="1033" y="2317"/>
                      <a:pt x="1071" y="2317"/>
                    </a:cubicBezTo>
                    <a:cubicBezTo>
                      <a:pt x="1110" y="2317"/>
                      <a:pt x="1149" y="2293"/>
                      <a:pt x="1167" y="2244"/>
                    </a:cubicBezTo>
                    <a:lnTo>
                      <a:pt x="1401" y="1589"/>
                    </a:lnTo>
                    <a:cubicBezTo>
                      <a:pt x="1414" y="1559"/>
                      <a:pt x="1437" y="1534"/>
                      <a:pt x="1462" y="1523"/>
                    </a:cubicBezTo>
                    <a:lnTo>
                      <a:pt x="2056" y="1259"/>
                    </a:lnTo>
                    <a:cubicBezTo>
                      <a:pt x="2141" y="1223"/>
                      <a:pt x="2141" y="1090"/>
                      <a:pt x="2056" y="1054"/>
                    </a:cubicBezTo>
                    <a:lnTo>
                      <a:pt x="1462" y="790"/>
                    </a:lnTo>
                    <a:cubicBezTo>
                      <a:pt x="1437" y="777"/>
                      <a:pt x="1414" y="760"/>
                      <a:pt x="1401" y="729"/>
                    </a:cubicBezTo>
                    <a:lnTo>
                      <a:pt x="1167" y="69"/>
                    </a:lnTo>
                    <a:cubicBezTo>
                      <a:pt x="1149" y="23"/>
                      <a:pt x="1110" y="0"/>
                      <a:pt x="1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C18B19-25EC-4F0C-8720-71CE0049B99C}"/>
              </a:ext>
            </a:extLst>
          </p:cNvPr>
          <p:cNvCxnSpPr/>
          <p:nvPr/>
        </p:nvCxnSpPr>
        <p:spPr>
          <a:xfrm>
            <a:off x="4532669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B1CF16-C61E-4CAF-9ED8-5476A04D132D}"/>
              </a:ext>
            </a:extLst>
          </p:cNvPr>
          <p:cNvCxnSpPr/>
          <p:nvPr/>
        </p:nvCxnSpPr>
        <p:spPr>
          <a:xfrm>
            <a:off x="6140622" y="1002891"/>
            <a:ext cx="135686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282A8678-A25D-4B28-8388-EC31F40FAA10}"/>
              </a:ext>
            </a:extLst>
          </p:cNvPr>
          <p:cNvGrpSpPr/>
          <p:nvPr/>
        </p:nvGrpSpPr>
        <p:grpSpPr>
          <a:xfrm>
            <a:off x="645878" y="429694"/>
            <a:ext cx="430841" cy="430841"/>
            <a:chOff x="988778" y="1610794"/>
            <a:chExt cx="430841" cy="4308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8CC24F-7BFE-4697-AB50-0F30040BB351}"/>
                </a:ext>
              </a:extLst>
            </p:cNvPr>
            <p:cNvSpPr/>
            <p:nvPr/>
          </p:nvSpPr>
          <p:spPr>
            <a:xfrm>
              <a:off x="988778" y="1610794"/>
              <a:ext cx="430841" cy="430841"/>
            </a:xfrm>
            <a:custGeom>
              <a:avLst/>
              <a:gdLst>
                <a:gd name="connsiteX0" fmla="*/ 430842 w 430841"/>
                <a:gd name="connsiteY0" fmla="*/ 215421 h 430841"/>
                <a:gd name="connsiteX1" fmla="*/ 215421 w 430841"/>
                <a:gd name="connsiteY1" fmla="*/ 430842 h 430841"/>
                <a:gd name="connsiteX2" fmla="*/ 0 w 430841"/>
                <a:gd name="connsiteY2" fmla="*/ 215421 h 430841"/>
                <a:gd name="connsiteX3" fmla="*/ 215421 w 430841"/>
                <a:gd name="connsiteY3" fmla="*/ 0 h 430841"/>
                <a:gd name="connsiteX4" fmla="*/ 430842 w 430841"/>
                <a:gd name="connsiteY4" fmla="*/ 215421 h 4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841" h="430841">
                  <a:moveTo>
                    <a:pt x="430842" y="215421"/>
                  </a:moveTo>
                  <a:cubicBezTo>
                    <a:pt x="430842" y="334395"/>
                    <a:pt x="334395" y="430842"/>
                    <a:pt x="215421" y="430842"/>
                  </a:cubicBezTo>
                  <a:cubicBezTo>
                    <a:pt x="96447" y="430842"/>
                    <a:pt x="0" y="334395"/>
                    <a:pt x="0" y="215421"/>
                  </a:cubicBezTo>
                  <a:cubicBezTo>
                    <a:pt x="0" y="96447"/>
                    <a:pt x="96447" y="0"/>
                    <a:pt x="215421" y="0"/>
                  </a:cubicBezTo>
                  <a:cubicBezTo>
                    <a:pt x="334395" y="0"/>
                    <a:pt x="430842" y="96447"/>
                    <a:pt x="430842" y="215421"/>
                  </a:cubicBezTo>
                  <a:close/>
                </a:path>
              </a:pathLst>
            </a:custGeom>
            <a:solidFill>
              <a:srgbClr val="32BA7C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B05D75-4C07-492C-8A47-04C37455C3B5}"/>
                </a:ext>
              </a:extLst>
            </p:cNvPr>
            <p:cNvSpPr/>
            <p:nvPr/>
          </p:nvSpPr>
          <p:spPr>
            <a:xfrm>
              <a:off x="1149154" y="1739910"/>
              <a:ext cx="270465" cy="294250"/>
            </a:xfrm>
            <a:custGeom>
              <a:avLst/>
              <a:gdLst>
                <a:gd name="connsiteX0" fmla="*/ 0 w 270465"/>
                <a:gd name="connsiteY0" fmla="*/ 183482 h 294250"/>
                <a:gd name="connsiteX1" fmla="*/ 110769 w 270465"/>
                <a:gd name="connsiteY1" fmla="*/ 294250 h 294250"/>
                <a:gd name="connsiteX2" fmla="*/ 270465 w 270465"/>
                <a:gd name="connsiteY2" fmla="*/ 86304 h 294250"/>
                <a:gd name="connsiteX3" fmla="*/ 270465 w 270465"/>
                <a:gd name="connsiteY3" fmla="*/ 80188 h 294250"/>
                <a:gd name="connsiteX4" fmla="*/ 183482 w 270465"/>
                <a:gd name="connsiteY4" fmla="*/ 0 h 294250"/>
                <a:gd name="connsiteX5" fmla="*/ 0 w 270465"/>
                <a:gd name="connsiteY5" fmla="*/ 183482 h 2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465" h="294250">
                  <a:moveTo>
                    <a:pt x="0" y="183482"/>
                  </a:moveTo>
                  <a:lnTo>
                    <a:pt x="110769" y="294250"/>
                  </a:lnTo>
                  <a:cubicBezTo>
                    <a:pt x="202509" y="269786"/>
                    <a:pt x="270465" y="186200"/>
                    <a:pt x="270465" y="86304"/>
                  </a:cubicBezTo>
                  <a:cubicBezTo>
                    <a:pt x="270465" y="84266"/>
                    <a:pt x="270465" y="82227"/>
                    <a:pt x="270465" y="80188"/>
                  </a:cubicBezTo>
                  <a:lnTo>
                    <a:pt x="183482" y="0"/>
                  </a:lnTo>
                  <a:lnTo>
                    <a:pt x="0" y="183482"/>
                  </a:lnTo>
                  <a:close/>
                </a:path>
              </a:pathLst>
            </a:custGeom>
            <a:solidFill>
              <a:srgbClr val="0AA06E"/>
            </a:solidFill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CA04F2-F79B-494A-A1DE-E5993F00E45A}"/>
              </a:ext>
            </a:extLst>
          </p:cNvPr>
          <p:cNvSpPr txBox="1"/>
          <p:nvPr/>
        </p:nvSpPr>
        <p:spPr>
          <a:xfrm>
            <a:off x="685609" y="225385"/>
            <a:ext cx="373820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2</a:t>
            </a:r>
            <a:endParaRPr lang="vi-VN" sz="2800" dirty="0">
              <a:solidFill>
                <a:schemeClr val="bg1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4CBF0B6-B79B-4F37-BD69-15BD3AA684CD}"/>
              </a:ext>
            </a:extLst>
          </p:cNvPr>
          <p:cNvSpPr txBox="1"/>
          <p:nvPr/>
        </p:nvSpPr>
        <p:spPr>
          <a:xfrm>
            <a:off x="1116450" y="383504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Kí hiệu và cách viết</a:t>
            </a:r>
            <a:r>
              <a:rPr lang="en-US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vi-VN" sz="2800" dirty="0">
                <a:latin typeface="#9Slide05 SVNBistro Script" panose="02000506000000020003" pitchFamily="2" charset="0"/>
                <a:cs typeface="#9Slide07 Itim" panose="00000500000000000000" pitchFamily="2" charset="-34"/>
              </a:rPr>
              <a:t>tập hợp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2" name="Picture 21" descr="A blue letters on a black background">
            <a:extLst>
              <a:ext uri="{FF2B5EF4-FFF2-40B4-BE49-F238E27FC236}">
                <a16:creationId xmlns:a16="http://schemas.microsoft.com/office/drawing/2014/main" id="{986FE9B4-9BAD-9A84-1493-DF78A4719B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5791196" y="482631"/>
            <a:ext cx="1284963" cy="433313"/>
          </a:xfrm>
          <a:prstGeom prst="rect">
            <a:avLst/>
          </a:prstGeom>
        </p:spPr>
      </p:pic>
      <p:pic>
        <p:nvPicPr>
          <p:cNvPr id="6" name="Graphic 5" descr="Clipboard with solid fill">
            <a:extLst>
              <a:ext uri="{FF2B5EF4-FFF2-40B4-BE49-F238E27FC236}">
                <a16:creationId xmlns:a16="http://schemas.microsoft.com/office/drawing/2014/main" id="{2DA6A534-2093-8665-5E9E-E47422AD4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377" y="1312505"/>
            <a:ext cx="351378" cy="35137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E455ED-10B7-86A2-F279-8D40A010C9E3}"/>
              </a:ext>
            </a:extLst>
          </p:cNvPr>
          <p:cNvSpPr/>
          <p:nvPr/>
        </p:nvSpPr>
        <p:spPr>
          <a:xfrm>
            <a:off x="642863" y="1782904"/>
            <a:ext cx="7858273" cy="1943711"/>
          </a:xfrm>
          <a:prstGeom prst="roundRect">
            <a:avLst>
              <a:gd name="adj" fmla="val 5105"/>
            </a:avLst>
          </a:prstGeom>
          <a:solidFill>
            <a:schemeClr val="accent5">
              <a:lumMod val="20000"/>
              <a:lumOff val="80000"/>
            </a:schemeClr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706FAB-7BF7-ABCC-576F-B93EED7BA1FC}"/>
              </a:ext>
            </a:extLst>
          </p:cNvPr>
          <p:cNvSpPr txBox="1"/>
          <p:nvPr/>
        </p:nvSpPr>
        <p:spPr>
          <a:xfrm>
            <a:off x="977402" y="1916573"/>
            <a:ext cx="7509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tắt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bao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định.Các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tử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9E50B7-9AD3-4514-62E9-2C229E17474B}"/>
              </a:ext>
            </a:extLst>
          </p:cNvPr>
          <p:cNvSpPr txBox="1"/>
          <p:nvPr/>
        </p:nvSpPr>
        <p:spPr>
          <a:xfrm>
            <a:off x="996472" y="3147702"/>
            <a:ext cx="689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Tên các tập hợp thường được đặt bằng chữ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in hoa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.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8019F46B-1EA4-9C25-F3BD-00B14D3333FA}"/>
              </a:ext>
            </a:extLst>
          </p:cNvPr>
          <p:cNvSpPr/>
          <p:nvPr/>
        </p:nvSpPr>
        <p:spPr>
          <a:xfrm>
            <a:off x="871155" y="2060180"/>
            <a:ext cx="111600" cy="111600"/>
          </a:xfrm>
          <a:prstGeom prst="flowChartConnec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5E3304AA-D622-1289-BF5F-805B444BC22D}"/>
              </a:ext>
            </a:extLst>
          </p:cNvPr>
          <p:cNvSpPr/>
          <p:nvPr/>
        </p:nvSpPr>
        <p:spPr>
          <a:xfrm>
            <a:off x="871155" y="3296712"/>
            <a:ext cx="111600" cy="111600"/>
          </a:xfrm>
          <a:prstGeom prst="flowChartConnec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29660A-D66F-6D3C-B8C4-10A519628089}"/>
              </a:ext>
            </a:extLst>
          </p:cNvPr>
          <p:cNvSpPr txBox="1"/>
          <p:nvPr/>
        </p:nvSpPr>
        <p:spPr>
          <a:xfrm>
            <a:off x="1724847" y="3917110"/>
            <a:ext cx="202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#9Slide03 Arima Madurai" panose="020B0604020202020204" charset="-93"/>
                <a:cs typeface="#9Slide03 Arima Madurai" panose="020B0604020202020204" charset="-93"/>
              </a:rPr>
              <a:t>A={0;1;2;3;4}.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E81D72-3E74-3DE9-1C13-71BCE874E6CA}"/>
              </a:ext>
            </a:extLst>
          </p:cNvPr>
          <p:cNvSpPr txBox="1"/>
          <p:nvPr/>
        </p:nvSpPr>
        <p:spPr>
          <a:xfrm>
            <a:off x="1709271" y="4362742"/>
            <a:ext cx="639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3 Arima Madurai" panose="020B0604020202020204" charset="-93"/>
                <a:cs typeface="#9Slide03 Arima Madurai" panose="020B0604020202020204" charset="-93"/>
              </a:rPr>
              <a:t>Các số 0;1;2;3;4 là các phần tử của tập hợp 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36CABF-6685-CEED-7D34-F10CA57091D2}"/>
              </a:ext>
            </a:extLst>
          </p:cNvPr>
          <p:cNvSpPr txBox="1"/>
          <p:nvPr/>
        </p:nvSpPr>
        <p:spPr>
          <a:xfrm>
            <a:off x="921907" y="1250810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Định nghĩa:</a:t>
            </a:r>
            <a:r>
              <a:rPr lang="en-US" sz="2800" dirty="0">
                <a:solidFill>
                  <a:srgbClr val="00206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36641-A2ED-BA5D-0F1D-FC51175EAD4F}"/>
              </a:ext>
            </a:extLst>
          </p:cNvPr>
          <p:cNvSpPr txBox="1"/>
          <p:nvPr/>
        </p:nvSpPr>
        <p:spPr>
          <a:xfrm>
            <a:off x="895491" y="3803585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Ví dụ :</a:t>
            </a:r>
            <a:r>
              <a:rPr lang="vi-VN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#9Slide05 SVNBistro Script" panose="02000506000000020003" pitchFamily="2" charset="0"/>
                <a:cs typeface="#9Slide07 Itim" panose="00000500000000000000" pitchFamily="2" charset="-34"/>
              </a:rPr>
              <a:t> </a:t>
            </a:r>
            <a:endParaRPr lang="vi-VN" sz="2800" dirty="0">
              <a:solidFill>
                <a:srgbClr val="00000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E3C43-6372-E9CE-431F-0321E4146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265154">
            <a:off x="575611" y="3845414"/>
            <a:ext cx="461286" cy="40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 animBg="1"/>
      <p:bldP spid="23" grpId="0" animBg="1"/>
      <p:bldP spid="24" grpId="0"/>
      <p:bldP spid="26" grpId="0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1. Tập hợp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wgtNWYeJTIZwGAACTFwAAHQAAAHVuaXZlcnNhbC9jb21tb25fbWVzc2FnZXMubG5nrVjNj9tEFL8j8T+MIq0EUmkLEhVC21QTZ3ZjrWOn9qTbBSFr1p5sRmt7gj/SLic4cUECJE5ISCA+RBFIHDhlJTik4v8Ifwlvxk6aFCrb2z1U2oz7fu/Nm/d7X/v3HscRmvM0EzK523nz5u0O4kkgQ5Gc3e2M6cEb73RQlrMkZJFM+N1OIjvoXvfVV/YjlpwV7IzD36++gtB+zLMMfmZd9evZbyTCu51Rz8eGQTzP7FnEx+O+6fg2dl1MTcf2LdwjVqeLi1BIlLA0ZTkYs3+rQqgHHFn4hLi+ZxAAVdAO9b3xaOS4lPQ7XTrlKBNxEWlcJDKUyBxlxWwm05yHSCQoh//CggA0iFMRifwCxTLkLUzwjkzbB/X6ftWxaZn0xB86fQI2FGmCQPm1KbEdd4itHfTJ5BrgRy7xiE3BnaOBQ51Od5TyjCc5T9FsKnPZBs8y+2Co7xz4hjO2aafrRSLkaO/+mHj65e3xsEfcPTAd7VGHwn3Wn7y9FooegJ7/CagHoOxqAXWMwQFD7B6VPjFcAgd9/9ikg07XSDlTYfNI5FMkvFkKVEF8zqKijK+KTHXqetg48qnj49HI740pfWZ3jwXnddKGMxxh+8S3nEPH75mHYJaMZyy5QJY8k6+9deedx2++fef1VjAeBJS1C4Q00tu3GwDZ1HUsH9CI5dvkIbw2NVeLP0eIri5/MNrJO2NqmTYE9tMv/v59dfkNOPhULH9J2qFAKD/odO+P8QmyVotvzVrpsetC6Fdxa3o6jygPWUTnkRNZoCmbc5RLNBf8kc4aQA2RQn7RkQ0fAgkHSVHLu74zxBBawDbqmoYKW6CHTNOLG2UyKvKpTEFdhkKRsdMIAk7pVLGmvs9KVpYRJ1UCg7QWypiJ5Ga96mPbcnBfh94QYh4fqhyyuRQg7cDrQJ8rMt0AFY+SSLIQTVIOgI6H2GwWiaBKrRUbRhG7qLXCxcemfQgUcCwPslp/fdLpkiRE/ZSpy7ZEcbFHXLjLavHk4gqiviaAlkb5avFjjoLV4vt2QAPzcGDBP6oM6S0XOUqWT3JUnzl3YUbE3hZPpqvLz+sQqryNPe/YcfvKjyptMzRjWfZIpuFO4G4/cR2waRsOcMOgW+Cqqm6AIWQEdA1pyoO8HgysxDrkK6rBtSEmfaqzhmJZXGTgeshDEc+5tlaoq7BAR9kpn0igXMTZvKQDaNf8q418C49tY+D36CbXWqxIgmlDOeDr/1JmmyBFxndoUGtTheb3nIeQcDpd22kj4Rx1us5RG4kT4oGTiVcnY+MH5mFZTyEVrvPUOg8GTKWd6KLqOFQ0zYUsMjhRLoFspV8ku9lOjUegAbCpia0XpNsSdd2ynYk5BzvSkKe1iqAaGKSvCHZ/bL7nH2DT0iX9+dBjF7o9ZOGcJQGHYAuYetML+BaKUH9TYa/1f1iIjxDLq+y/VxUOu08e7rW1Z6fWvIARLM95PMvrVCuHVeZfxQpF8Rea0OTqV9O/6d6v5WW2+v2Xfp+duaLNG9Ua8ZKeav5a121JNSIQ6GGAqQTajqi51ECp7ZmQ6waifkB5JmfaBzvziJlMZHNp26kAbImuiuENwMfacg+6nxiqUHNZPaRsm6/Hk+byx6TnmRSqzjE/zUReq1nzuXF91XS+emHdamN3ig01qQUm2wB4tpm+IxGD/WEDzPGQrD1QloidmxzLIgo1/SNxrssE+LaI+X8b5EkqY30asWwd/mWZuvcyVpSXc0uloxb91IbBjd9ni8BXfyWPYBfaGAPbhup9DMX2qKEQ0Ee5wqLeunUCHsUsD6ZQjieySMKGQOVs1icHGMCqO9PlrzE6F6vFX3FDlOdsKU9RdfpuKxDV1kEmJRuw922Z8+yD1iDqLhuMctWR88d5PdC4p0PJ852DA2jnJpM6CYp7uyYfDkxkDJZfNxGshuu16FCN5zAgNxjSqQlMuJaJlZUFMpYxHN2s10vVlk8HDqYUG4MhcNFTk9rlpzP09Mvlb8kUnS9/jtsgrUPQcMYujH4Vmw1ZpNBUUJFHHJHHTHGwDaraGkG21kMcoC2/sg+RAc5Fg9XlZwaC2fLXURs8/czwwFOBguly0UZ0s0WhYvlLAW5aXX7SRv75ykunyz/UY0LznZzpvYxAmVwtvqvNd8ob1Bz5uN/XqyZwTCSC87LpCGFCDaqdUyTPZFMwY4BtKDPP4fFQ5G0BXUI2qyO1GNFLCEsytQT/5+Of6uTL9WOVxCFPlr+fZcn5fwv95lem1+f7t7a26f8CUEsDBBQAAgAIALCC01Y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sILTVi67a1jEBQAAZB8AACcAAAB1bml2ZXJzYWwvZmxhc2hfcHVibGlzaGluZ19zZXR0aW5ncy54bWzlWctu20YU3fsrBiyyjGX5lcSQFMgSFRHRKyLdxCgKY0SOxKlJDsMZylFW3XVToCjQVVcF+kADpD8gA+1C/RH1S3pJ2pRkydIoiYy0WfjB4T1n7tzL+yJzj1+5DuqTgFPm5ZXs9o6CiGcyi3q9vHJiVO4/VBAX2LOwwzySVzymoMeFrZwfdhzKbZ0IAaIcAY3Hj3yRV2wh/KNM5uLiYptyP4juMicUwM+3TeZm/IBw4gkSZHwHD+CPGPiEK1cMEgTw4zLvClbY2kIolzDVmRU6BFELNPdodCjsVBzMbSWTiHWwed4LWOhZJeawAAW9Tl75rKSWs+W9a5mEqkxd4kU24QVYjJbFEbYsGmmBHZ2+JsgmtGeDutmdfQVdUEvYeWVvZzfiAfnMPE/MnhweRzwlBlbwxNUGLhHYwgInl8mOAemSANxBeEEEIQHSmbUpSUFeiXQhWbIGHnapacAdFNkqr5SNs7ZaUdtqo6SenbRriarSCEMzaqoURq9pZfWs0TRU/axq1Gtrgwz1hbEGaF3NpOlbbVVXG4baPjvWmmsi5JWaYNR6UautiXmuHuuase5OjWJ9XUir2mzIYUrNeqvYOF1LteppS23XtMbTM6PZrBlaa4KKn/upJzyXmQ2WHAQVC4PpkBB26HY8TB1IUDfighMBKc7BQY8YrEIhgrvY4URBX/mk9yzEDhWDKKohE54T4he5T0zRjiI2r0RRqEzoEkJQDMI4zQcHj9J08ODhzNEzye6TYy3UMpcmyJbNBLtj7bM7B6n6j/aXq3+LojlI0D72BjXWu3PtDw5T7XcPD5erv0jNXJ9ahDVwEMQpel79lebbnVSD7N4qFW7ZLYeFwKYNpUNcZ/7plWspGtkem4L2oS6RG7p2Q8fRQ99ngZgUj+nFVIlbaHJd5s3ETnSNOsyxUq8Rt0OsBnbJVMHVz6lXAcmsgroQ5Q74s+kTD+nYgyJPBfjYTAl42OGCiri4V66kiwHFDgI+6EIIqutzPjdtHPCZsE79ExVWs/BFgwnCv0zMnSzdKqo74AIUJRcpedWzUDnAF9CUyIgfj4YCeaM38MseX363HkQwGXljPHwzkBZEYjz8VSBzPPxZ6rguJCcZweekw6kgUqIsdCw0YCFy6DmYniFII6EL/9kETfdHqBswN16FHk4gHnuqT8kFsR7LbHQKW7ghIKNAd4hIdngZ0teoQ7osAF6C++BJWKc84d9ei9jHnE9I8bWO95IuQ2uU1Rf3ogNiq4+hY1uPHCKeuL7YCD8eII+JaxyYw8QhJ7FTLGrF92TOtv3ubkiTDvj5A3ljhp9TN3Twh6RPDTJFvUGXb2aXdRy/UgPpbW3cjwM9Ct6YGkKcgksSTrhhQsGgXkhkCU3sIeY5A4RN6Pp4lDb6lIUcVpIEkVDzd9cwwcNjGl/1oLjBjoFFAinKnezu3v7B4YOHj462M/98/dv9paCrfrjl4Gi7pCEuLZ28pJE3prwVuFumKTnUjZlqBejWyUoat66aS6YsaeSCgUYae3PikgbOzV0rkEumrxXIJTPYHLbCAjfKV9bck7B4hJeAa9FxiyVD+1wzThcQxEE03/3lMlFnurhRjYeGj7VP1dViu1RF4OiTmqEfySSWBoMcLkwbUlM3eo8liYnnDBnZ+vjylxKqRb9lxJ9UNVSqjn6UkX12UjwF5uFPmlS3qo2Hf7aQIavJqapL2aIpI9V8KiPVTtrW1lTLKqUCtCG9pKxCI+JQF/pm686KyvukeKnA/sDVYWNZ87+Rv9570E4S4GbylzF666JzOh7+5W7s+f00yswmvfQ/NvvH/RrqE3tXpBOCXBi0ZWSr0I/I6XH5jY/+/n70h2ej89HvUnmmNPqh8QSVoHNA1fHltyVoIoZvW3eaoWafdV2ta8fNWvkTKAkfqQWTq/Tz0cz3ovQ7xuxH2eiOSz3qglmjdwHpl9zCwf5OLrP41tYWsM1+GS9s/QtQSwMEFAACAAgAsILTVkb8hKOFAwAAnwwAACEAAAB1bml2ZXJzYWwvZmxhc2hfc2tpbl9zZXR0aW5ncy54bWyVV9tuGjEQfc9XIPoeEkpFKm2QuEWKmiZRE/Fu2AEsvPbK9pLyBf2gPvaxX9I/6fjGemE3ECwkPHOOPeM5HotEbShvbUEqKvhtu9seXLRayaKQErh+hSxnREOLkwxu2zP6788v3Vr//U3aHYcTTMgX0JrylTKWYGvR9LY9L7QW/HIhuMbFLrmQGWHtwac7+0k6FnmKJTC2czlLsoBymy/dm9HkLIrfozfqT8ZfmwgLkeWE7x7ESlzOyWKzkqLg6cnQ1rscJKN8g8irr/3xtN+EZFTpew1ZJabpjRnnUXIJSoELqTfqdU+yGJkDCztd2c+ZnHir97I/oG2potrShtdmNNFysoLqIY+nk+vJ52Y8x9UrhOFoOrm7fp+g4ac2de/3bnrDRigjO5AfKXku8iI/IHTNaCRIsTIH+qFNAocJkuL1Q8LkyoyTBJOQ2ehkFRSjKZZByNRJ8cqMJrA/yyMV+Z9xk0jM3ZaCPZsiHHQPo5A5g4GWBSSdMHM+tRZvT4XGywSDJWEKAbGpBD1jhs+kUGGZqq3E/YA3ytMI5A0lYiZYkcHYxRsBq/YSPx6PbF+J49vbogAlbL0xirA0lshHPNYjZGQskS+mWk+c7Y7ghx7HCXoYEV/M908fvcAJTsN5hVnwmp0ezC1X0dbeEDCZSGFgZfVKMzBVSzrW5kLqHMWUcLKlK6LxcfpucPOdTUYlnQOHV1q9rhJNNYM6uS1EIRUGg+6Zz9ZXrsbjKO7hUEP9AEvtU63aypqYxyKWgp2fFrpfbn9sbt7S+JTctonWZLHO8G1U7Zbn4fXDZdyjfMwwzRrhIO/5UkQcG1gTKSNyA/JVCHbuNlxoUOcuL9ylbYLvj9QVtr5+iV+krrC8yOYgp6gHCkGQVZvDrelqzfCrZxTeIA1OX7MGr6PqNa7HCd0LPjJ4CQCRi3W4Dm7iPFnBNGWwBRa2iiw25abcEoX6r8vY6MsLMFJcvSSjC1oq0vegUirV3hTZa/AzjKqW4BynNa/JXNm0Kg0l9PZy4Uq3D03SKC/uj3buhVRZGP11x4eVqpwlKbR40USG+13OfepkC0NOM9t/0BFtX+NxHCZE7k/FOkOVjuxlCObN2i+2F2WNp4liuuygW0exnsMW+4pXc7CUAHF7tcaL6AH4Bru5IDJ93EMqL0KN27ExR3wzbbfGPp/lOulEJlecfRnwN/4xGfwHUEsDBBQAAgAIALCC01bGO2pIwAUAAO4eAAAmAAAAdW5pdmVyc2FsL2h0bWxfcHVibGlzaGluZ19zZXR0aW5ncy54bWzlWctu20YU3fsrBiyyjOVH7DiG5ECW6IiIXhHpJkZRGCNyJE495LCcoRxl1V03BYoCXXVVoA80QPoDMtAu1B9Rv6SXpE1JtiyNUstB2oVlc3TPmTv3zn2Z+aevPYZ6JBSU+wVtc31DQ8S3uUP9bkE7to4e7mlISOw7mHGfFDSfa+jpwVo+iNqMCtckUoKoQEDji/1AFjRXymA/lzs/P1+nIgjjbzmLJPCLdZt7uSAkgviShLmA4T78kv2ACO2SQYEAfjzuX8IO1tYQyqdMNe5EjCDqgOY+jQ+FWUV6TMulUm1sn3VDHvlOiTMeorDbLmiflPTyZnn7SiZlKlOP+LFJxAEsxstyHzsOjZXAzKRvCHIJ7bqg7ebGIw2dU0e6BW17YyvmAfncTZ6EPT07jnlKHIzgy8sNPCKxgyVOH9MdQ9IhIXiDiAMZRgRIp9YmJCV5LbOFdMnp+9ijtgXfoNhUBa1snbb0I72l10v66XGrmqqqjLAMq6orYcyqUdZP6w1LN08rVq26NMjSX1lLgJbVTJm+2dJNvW7prdNDo7EkQl2pMUavFY3qkpiX+qFpWMvuVC/WloU0K426GqbUqDWL9ZOlVKucNPVW1ag/P7UajaplNMeo5N5P3PB8bjpY8hBUPAonQ0K6kdf2MWWQn67FhSASMhzDYZdY/IhCBHcwE0RDXwSk+yLCjMp+HNWQCM8ICYoiILZsxRFb0OIo1MZ0KSEoBmGc5YOdJ1k6eLw3dfRcuvv4WDO1zGf5selyye9Z+82NnUz9J4/mq3+LonnIzwH2+1XevXftd3Yz7bd2d+erP0vNfI86hNdxGCYp+qb6C823Na4Gm9uLVLhltzyWEtsulA55lfknV66kaGx7bEvag7pErunaiRgzoyDgoRwXj8nFTIlbaPId7k/FTvyM2pw5mdeI1yZOHXsQwc0jX0MdCGsGDmwExEcm9qGoUwlOtTOEiNpCUpkU86NL6WJIMUNQsKHrIKhm3nCy7eJQTMVx5pC4ktoHn9W5JOLz1L7p0q2iJgObozibKMnrvoPKIT6HJkRF/HA4kMgfvoUPd3Tx7XIQyVXkrdHgbV9ZEMnR4BeJ7NHgJ6XjepCNVARfkragkiiJ8og5qM8jxOgZmJ4jyBuRB3+5BE02RKgTci9ZZVhIJBJP9Sg5J85TlY1OYAsvAmQc2YzIdIcvI/oGtUmHh8BLcA88CetUpPzrSxEHWIgxKb7S8UHaVhj1sv7qQXxA7PQwtGjLkUOIEy+QK+HHfeRzeYUDc9g4EiRxikOd5DuVs62/vxuyLAN+viNvTPEL6kUM3yV9ZpAJ6hW6fDW7LOP4hRoob+viXhLocfAm1BDiFFyScsIXNtQS6kdEldDGPuI+6yNsQ5sn4rTRozwSsJImiJRavL+GKR6uafLUhekRdgwdEipRbmxubT/a2X2892R/Pff3V78+nAu6bICbDMfbpR1wae6opYy8NtYtwN0yPqmhrg1RC0C3jlLKuGXVnDNWKSNnTDDK2OsjljLwxqC1ADln3FqAnDN03cAe8dCL85Vz4ybMntkV4EZ83GLJMj41rJMZBEkQ3ez+8rm4FZ3dmSZTwrXGtP3hOlNTL7ZKFQSuPa5a5r5KKqlzyNrSdiEZdeJ/VSliklFCRbY2uvi5hKrxp4r4s4qBSpXhDyqyL46LJ8A8+NFQ6k+N0eCPJrJUNTnRTSVbNFSkGs9VpFppo9qcaFKVVIDGo5sWUmg9GPWgU3burYz8m6SuFMp3XA9Wlic/jow1c5amc1NWmuRWk7Gs4TsPndHR4E9vZTf2Iy4lH84x/2FLzwwBMatsI5N4NAbdU/3+n/37xyQEeTA7q8hWoOFQ0+Pi6wD99d3wd99FZ8PflNJKafh9/RkqQWuAKqOLb0rQJQzeNe81IU3fc1OvGYeNanmlF56q3fiPIsvcrfnSp+z9z9QLn+xFxPRb1TVYn35HfbD2D1BLAwQUAAIACACwgtNWuvKsHbIBAABoBgAAHwAAAHVuaXZlcnNhbC9odG1sX3NraW5fc2V0dGluZ3MuanONlE1vwjAMhu/8CtRdJwSsE7AbUJAmcZg0btMOaWtKRRpHSWAwxH9fU76SkDLiC3l5eB07xPtGs1xBEjTfmvvqc7X/sPeVBlpTYg3Ptk5r9ELrgaR5CvO8AJozCBxkc/7pRT5cCZ9xwCrTePepbaXhF6D+ZkGoNHHusRAeTXq0jUf78WhbX+Jfq7JTVceKjDbHa6WQtRJkCphqMRQFqZjgaVots0AHxg2If9AFScAyfe32R1EteXUMR71oPDC5BAtO2G6GGbZikqwygWuW1uVf7jiI8sJXR6A96I0nPROguVTvCgo38aSvo57kAqSES95wFHa9MCUxUMO3Xa07qGPsFuTQm1zm6kwPOzpMmpMMbro0nkSd6MXGWOnlcsPRJJp2bjkFW3W6nV7YD4cWQckOxAMXw5Gv+S3X1WFxAjPdkUcszyhFkuYsO3JRW4eX04fVtnXdqyZGK0aRXv4VbR0mc23G6WatZ4bOM1v6XmjhE9mDs0F5n7d08s58KWqnmqOhR+P3xpR1FOVOGr3/agZEKZIsi3KAlMOzbAIRKxBzRFqe/ducC75jJrX1uKJzqMbhD1BLAwQUAAIACACwgtNWh66fYGkAAABqAAAAHAAAAHVuaXZlcnNhbC9sb2NhbF9zZXR0aW5ncy54bWyzsa/IzVEoSy0qzszPs1Uy1DNQUkjNS85PycxLt1UKDXHTtVBSKC5JzEtJzMnPS7VVystXUrC347LJyU9OzAlOLSkBKixWKMhJrEwtCknNBTJKUv0Sc4EqwzIf7m4vUcg4vDlRSd+OCwBQSwMEFAACAAgAsILTVs2jq1G0PgAAMGUAABcAAAB1bml2ZXJzYWwvdW5pdmVyc2FsLnBuZ+28e1hTZ9o3Sl872pmi1I5TiY3QlraKCkEOahCSdmyDFoVyUJRDUoqcRKAkICbm0I5TcGokpYVEjqlGRMCAHGM4JLVUgllARCBBA0SFRYAAkYQQc/6CCtL5ZvZ+r2/va3/fu9/+4ZXFWs9z37/7fN8rj/nH5wF+a/+06U82NjZrD+z/JNjG5g8oG5tV2NdWW+9UE9Y/tH68ggv2+6tNdQ900vrHq/EfH/rYxqaW9rox+g/Wv//41f5jOBubde2L/14RpF47bmNz/PaBTz4OPY2eGY6oYUuiR7SmtU/XTgR+9NofCEE/vfrq/Icfv7bv61W7txZ1JH794RfBYdfebY9d315dZGP7JvB10GnBxkrolg/S1xd9u0q/obM6dNsf771W1/66U9NJ74ZVB3YdhT/+uO5gYpPosUPR2ZoOn9aYC17jLeNG09fIhXB167qQB8SFvRLCjVVWdDY33bOCFj8fTtmjXrF+fl0VY78I26Y6J3rDswXeSwvS17Jk5gVOxtWFxKgjjLcXb3LqT9gnr/X0DuQ5bFvcfaM0er50XHHpzcWHihIfatNqyAHpa4t0M2xZ9/7wqvXqZ2/0Z5RAtebzPy7e1tiytJ4Yu/zFDUdFboTA8xStktyCHzlHHt1NxmmFcoTEJ1BhKJHpHs/KyeaycTxn7dLGhptV0Z5OIziKOnU4jxPB6J0kzSRhWnSR5t0UsGaWDIaRG/EF0mdcCfGOKFzo406nP+OuxJjMIvMopc5wj8Gb/6aPDhpjGM4uqXxXrVfSfmrLJhTueAzCETI/O7VVkLRNJtPxOuUeMiddfQZ35BlQZUB2L8300M5ru1937A5hUPrkrrNfolpt6ZMik47/5HRr12sareUWjSIAGSC2ImOkboismM+jKfwo84JC+QVXQnavbQZQc0BnlOMYomNwX0cR9ib56RPHXYLpYjSfKfIjOXKH9zmdRg3qVc7l8lMRMkfQGMsG5Cb9XH4vh1dTzIe6qMmkggafKRyeXMGLTCnXtF00dMXi0Lw1dmuVhv+w2m6XnYPP4NtfwcNFc/deC8mx7x78cS4eT4C772QNJOcc7JphpHm0x0LggW3d2GExHli3llUB3TzonXq814NKvwSjeTA5xmOIheIw9GyJWqiDsxGXd0lEicD6WvMm+S5sARZZRmIWFTPWN0W6SkQZOHTK7nKXmnplUm8zcaTGEQP5FDCVUfOAOXdahZk4hms03vSH83m05iGZ1nhbacqh8X2yikuRuAJVGnOT1UyNiRfe/+AhtqF0tGx9jzeVHuQ64CfJdzK4fwi2GrmpVKFmSnpNUKdHeJyOJW5jsP369A2qBd4rNTzTEIa04UuSidgFzoMkOQHQArGBLoSsXluSAdHkYxYHXcATNbk3dK3jdZpEcF4/4+UYRl4t59WkpVSZifQUD2rc1ydNT/+unwCJ1ER8AWnGgAiMfb+aj7mnqh1Xy/SboNY08PABFYr62gC+l9VLDYS0u5eCxtao1ZcjmxAEt9T4j67XMN2v5DtNY7lDR0Zgckn7sZGe5Dxp1+eHs1qKS7UAHjRhh5uxReAu4cWwrF+wb+OhYGvkFrl83kfcypyr4p1MurI3dN6WpfPhBATqWjk5R7oEQRRXQILF6/RJxAkyHcTdgNoqsC3cLtW8fucAqALVUUIDOAeaSDQYjUWsAVWGjgdHuMN63OdC+TVqJ6CsAgVHZJYKa4hGvt2+NbLmvD0KcDs6IrIPtQvW7MnrveHg4w9poftJBmLuq2YIY5VKGMU1m0tiRQSIrhV9U4VQYXVPp24l4WWAljE66Hz7QXSDJuPa3vk9UyI/7gVilAq/lZUCb8tA4pGNq+/qk3q3SZJ8q0kYViSiPZ4r0puKKRPqz5F0EodfQ+IUBTXYduqeKpwScTqiHUN5ayQXatVsoT3qESHqV7dCK4/DEKpqAfta0oVQ9sds3hCPE0IajuHU+7Q53J/qU9A+yH+Ujo8AtLj74ieZ1/Zo3QpV+O1KBhL3NuDkjgsn9cdFKdQYjjLNBUkrE4NqsulpOM1pgBYrm1FWZbRA4Li9cF9QHZzjcAjOtirbeH3zp39edL+d1F80zRet0tXNYNG+J8EJoXg9C/Ljus2TXOVMqN0XGmkZiXU0QHQ6/5sqXkCATFunAJNdZBhya/kGX1gZMv2TLxWvDeXdIsDHB+RyXC3UF4fUrG9MlL1zLOfnqFJ0Je3mjhlD6X62SK7iaUkOU07f4Pia3hLBCRJR53BspEO1VdqIMcRas4ykw+1PEoXVz8BB+s5K2/Pck6QR3i3X0WDfayB5qjdNJq1w2Kfg+AMALBDWHglpVD1V7QHAqdqkRc2c6aidgKA83o/vjMyhOzNFxIMa+XsMINFApieQCvTzqronegJbeTYY/kOdl6s1lskkNEIGBLX264muyhYNvjN5vEFFns3U7YRWauZAA063E1RH8MLCaRnJi0nw+u5Y++6n/ZtqhUFZZe7B4Aw1FJxvHd7UFYyqwnJtAzSmsQax1Ln9JPyHGnJLQytRMT+UCflK/XRKEIlJWYSovqj4Zjbvcrz9Id1RheAYspTK0ghyaanwoRlDuGtgDX9XmTgjBEHR6WdaplVNU+sJxxTq+3qHSLID1gIo64nTOmg/Q6ptDB/xq46gdZWp4D1StqB51yI8cZE71WGbUy+WKnyaLmVNuLZNbEYpcZzN6yOGbyc3NVcZFgvWF231dixDjtiT6uBanWbfrUV1zIvxbdYVrsBTpiGxJFP6POFPtydUrYfBePOPN2UHkeKfKYBzJzpU8Hr7tefVDoJSJv7LMviffnCkoadPs1isPmIebk9o6IB0J1dkQKLIi4vnI3yp/7F4MZT5ny7Y1zehKBYtBfPD+wd+eH9S/EqxdOrZkoe7pl//+a1n27+u+E9cXp+7E0jGanNpxOPaKJkmqmWNncNQHgdDmCzzY3yNeMbui22G/xC0LjxIaqGR51ktW0pPP56zf7CN5Tzv/gx3yP2NCbqpMD7BI538tN0xJecng/Dcn3xtWYu1OXThDycwT3/ZeEqmJcky5yfukkydNGMnK+JvGcsLhL2XHPV3swtj5IUqNepS9jNJLgp5X7WRTRKKaXzirvhnfBG23/l67DN9XK2DRTKgm/V/Rs792fEpW8UCBv+UBFkSSfKojIF+QBpzckxcV8ACRFu+bVzi9C2QL3uDiclKZ/hlz25H1m8Quy1J4BqIunNs8a4WMxafE/dTt8iz++jrLksK+CW28+HTXqv847HT7EsqaP56T6QkHY8mryJ39NlexRdQUCHVRcvAKbFfdfVegkAY7aNULD87J6B74lgx4dUk9ILlkR3l6XgzN/nspGaZ+Syz1dOXrzNB/bLHETgZ3vbTkZSoXU7xuay/RjDgjUOpq/ugfymSVSpjdQyB22LDejAWc9MRm56w+hZu8+bCINVdWOgD7eulU04I5RTjI7A29roGd1C5u32rda1bPila6j4fO5+09m+ZUVld1AvlthcgyRGcXAF6LEEkjp3dhhTMk3cuoWnasu94VkeL9y+qo5A/e7xfnSsYama3vorwa3Fo7ppW4V2QgvQZwZ3hlxucnIYr+FcS0iGve3TQ19cLeAI0/1VLJPJPDz/XDSqYBUL8ssPJ81lbcWOP4TnrXPj7E/v9uzy+bprdEpNQq3SXVyPq8tXLSulx8ts6Dg6xc2ergc8LvlG5Zv1sS2UbdiDLPbVc62pXvy7ssoP+QoT/Fbew56IBgCG3rQKj7mvPX8bKbnPJBf21KpbNHsdlTfAKYEWiwTALVdRCd4qOoDk54nKjb2YU4BhOp+Evl1VDWF+gOo1D91oQ3ulMUnuq6e2HanznF0VOBzz2pzwCNZogdlf8kjt2ZTDaJzoxV9Lf1h0rMTjI3tXpWHgjJAN3/z7/Fnk8t5G45SVlEsxL6TIandXpYkJpfOjimEO+1masHppceMvTjzEyQHtv8JdrxO5lp9WlGOrmIpF+oXFuQ5XGk33iGEddkczj+PgCqg3KVC8H4TiQS2NHzx6FWFRYpcvmzc2BOU9Okmzhv2hcQXklnTEaX+yrAZ9qYNmPfV4Sdx9p7OAegUxjPxnjknPvJU/v/Zsa6tc8jvDYpny7zITSqz1eWmRfZNJP28EEgZ5zU+YHSY9wlMIpBgMvyPuss3w5Nov9ctAn16bD/zqPcNj8oE658RC4/x7uDjAdQbuTegWJXNLEI2LTfLC6pU4ZTyxNOjekDSbwc83GZWTq+9pgtbFD558r2yTT26tZ/9ETLZMXr4ATfx7m5ejC/5iv2XkVZ+z8Wiw61XZFpCXFLSORiNEnyButcaKI6eq9Ut9IJn4j289fu+w1+BnDBwcZnmKQo+AgOoyXKwoWNrcRemQ/iAwvcQiPcpQMtyhhajnNxbqEZEUJ9atWlbxcAcAiTqw9xUh/f5QnW41Ubzw0s9dbknpFtnpZVOPC5junD/A3JMgEF+Pu7+4ZvxbVI1qK5MEsY2u3OIHBFOH/uGAq7vVUnDvEzyVLlxkkd4q4kTmnnPm9JgQgOtAtaFLGU68ea5/IRsxfUt5MtS7eu2Lx1zehM59p5xhuoBwf159M8gHi1rLYhlKdRwC8a5lpDmnfl+Rd46TvZW5MjH3GxMTd2Hq0sFQgbrYYVNy21ctKOjVtgBdbHToiHxOZxxBy0FfJ16mXITviB7UAM24zW5i2vLRpiIH5JU+Am/IHGbFvdPsPxpvPfb2oMIT54t/8lz3kpD/6u5FNT5qe+F90f6+aVEGMIvcGkRcm4MfPJft+2NS+jJG+j/93Z1gE00VbsLNeXqZy9vt5PKEb51hQEHRKN2hE6ZNfJqFyr8dlxh2iY6pgHcnvWGlwdUsZw8LJwWrenuTcXqZYCr3Ehc7di7K8eRU6UMDaqzUV98WA1+75LOCg9wn7HQIVc/oL89Ivl6EGZrWSkALcfGoQDJYvy8ybqlXtUeP84k2ndA4GspNJTL400Ljsk02JMmDQr824NyY6pUq70RlkfFyi2OjMznf8+K7evslnHO20nAiK3B80drT2G4I1raEIp2ilP0gzvVcGzsSnd+deg1/2LI+n+gqAafVFhqP/lxHL9p15oC16KHGoKADkr4nEySXBOTt85980N3Iwq/uGUlDA0EKUWawX0/7YKaevUE+SzP/nQIgG++tkMnobZdoKbQH3foJyRqlwXd0nXl8Hwd5/axlai/tnrmvaghXymHEVB19BRPVQSwwdnViDIed4G0A/O1mBdEyXyd047U3LmV1K33nDazp26w6VdCBVHayL1ObJ7pZ+7O6XGxfaldGz83tXIKYz5k6MUHADejACxgq0Km9h5e46r+nhJujhQhbSrzXU11qdCtLc96V0dPbCah2HK/yK3WlL9fUGqQ12AUOvdW+PRXVBVO4L+q3WIsxC0KUdKygygmq9Zkse1FrT8jr4lx6w+Bqae7LvQss1885XT2a/pIWv0D9gXJV3du2zVqQqIaBSu1t8zC2nj5E7jjatKLcBvifm+63EHAdggNIEBkKOcdLHdiiXbT9Lo37Drq0xvleWtNmoqjOGkHUhAWp/RhOwTAMjXP+jc+rb+oXtfGPF2P7e5OXNX7u4/Ve9HFE/6yFJ1g5vsTn8Uvvw1tkia2Ky8/XWqp51e7PtjuYnLG2Pk9ay2LPtTpWLlPpqJcHY2CkBrd1aM7zmqQZj0dhFxumeIvW9NAQCKYFxSJUw4qPXd8tW6YZ25BuuV7VZe9DdtPIMsx9ClVsk6Fmz3PO1FH3suepoFsf2iPO+Sey5luNyB5QaXqNEsuJ8j9MvNTxdbE/VZF6AC9x31fFcqWhPwS3VBi6fWsGlkdon3uUqiZjGsVqmGtd2+Hkyq0ySbXQPjh0T9n6Tffxz4KMj4etOxvoA7zA4HtfBphB4MvxxvuL41+yakO3aCJRUT8adwSNpvowD3IN5aZnO2iDXECDD7kIGPpI7qyJ/B8rLQx2UtQo5L4LG6dQodrpz0ibm4i52xZ7gkmd3c/LVU6IMUrjQrUhQajg6EhAgSmgOnHWSSzj8vF7rPH4zbgWsPbN762o6fz6cAz0IfvBA8yS/16WcAYy91h/5IScqAIidYn2uJmdx3B+DIj1ogDwU4p0ZbMekkUCNKe57QBOcwidTwQYjNzSFwvSp1pNVtQPt6B4YzYsBmMZmsJjsamb0bgbSc8P4qSnRIQfFpXe95CBCaJKr0RgkzYtW3im1TpdDgQ6pLjT1Xfk2BnLBNx8Y2/kE8TyBDDQqX4+9vvd9pzDfy7ex+yPWnYE8pvutHffW/NTUGuBa1GctsoW1MPlGLhu0YczVEH2AOTe/k+LRL1wk93cvgLvoEkDAeLRTtXMsbcAxiSQTVDMFhymRLrohEPupKzN6J3O0NWqkJl/aTZLP9dNgqfJm/LQzo0IEw7aBWj/daYW0GvajNgTBw3Jbo2TkFCftckGX8GANWTVlthGQuhOx0O1THCe5vCkJmEvDlxxFlFITuWzqecjHCsVYHSA4jKHA94/PuB9xdXGMSNZd/E6Fd/Yjitsxs1WR8kENDg05EBHefqK6SBo1Eq8jju0Ed3nQ6SKpamde2i6JdDdKeWa6EeuZpBsa9+YO6zuHhlCkvXAY7R9atv7k80QlbV4gvcu6r7oGlLk/HFCRfU+6+FUXM7+5To++jmB7UQf2RZq7gr7FE+H6NPzxWNcWYqRG4yQRvRaWdVMclFtLPNkIJr/FbcNa8FQQC2+uH0qFtpgvGXoGL6rptL2S7hvHgJk8wx23Y45gkeAHQUNrQMDe+R8WSDSSM6ZItbOhuk9PvsanGy1Mmh+l9NdnqWpIbLUgZMQ9Z+ZtWycnKfbzKsyfHIBcRX90Op7P7aaejO28TnvSlSzW/ijd1n68Fgq6r6MzLjlu+ppBY9MVA04xY2ny2rw5D79IuuBH4WTatJ6r1I9uE+ZeZtccChAJQq2YaL4cTivaoV2F+zHIk3ZGp3GhM0UkbIH7DbqU7cJ3FAY1tS63SKdTj/sDubWdH3GgzVYlXbQqCXzjLS6RFF4dQjsTu2M768uRaszjEsN15RZOI7ELeBfGyX/Eybj/wOrcKnv6qljS349bAWmDkON7TpkitziGkcyXgjyxJsLdHiYkHyDJWwmhPTpum0rX80Z4NVMUVB1B495WqSEAACIUBsDArokyNfbEakm8mvyl4vFkJIEeDYs5EuV7DjRS4yH1Krnqtc5I3qkpt8I+90FwHrzIMFxTejDYyi3ljm+jWJGW77FSQDjDcDqOiwDn6EHuWLIrs0+dlsc5v08iYlol6o/jWmI1giO8OC576JTJ6468tjisB7YvCXJe8cidFduDEWZYW8XIJuIOZ229kXxNydfohCBDwj213IcZ3PNiX9vhEvu5NBNNs43PvbWDc8wu41P8QbY6oNGnWbNLKMDQiJBXPFQDfsHjRtu/AaLDCn1uLg4fOussnGlEIEF1s9IovcbfSPf7/i0wiUF375ptGWlcHjZ6ym1Zmc6jkbPx8E9y8ljvKpyiztuyytf9APkjwy8NXQlNm0roVR5f7sRFUetY8M92+v0jrhia0TCBAGMnuMxg9IlS1keSzq2EtX5B46OtwCU9bwUHzZuKIKF/W/zaC6D5M8lXY1tiIP/pFxv/BS5TWmA+p588/PChnko0v/38ni3rI9izJPpVKgT1DfqZQR+OWHXS9jx9tVl7aMJzLZxJ6nd78KebULb8dOKrLzq36A17PlXA0ZtuLcWNTdPP/4UuB+phrYbZlpbMEXy8dkGaquQtNNYcaFap+H/Qyf5uTN0He1FgHpAeSWXmhdnu3bKTOU4/VLdYn5l3X37R1J2Y4X3P+iX87Ln3y4ypn9gt77nk9ff9wVF2S7oKvTdBsF9S+w8oydLYYZ/v2ezwIpTar13pXXpPA0F9cKF6qW9025aYvvSKKyvoAEsR/dzV3amfbfqdxf8zFoz7iho+78yjbzeeCkSa5g8F+sz9Onvr7JqibbQKH56P2GdcLLhsCFvePK8S/vy0PyTQS9DpwhCchLZRV9CS1IsQUqiDch9+mk07oK1aBjwBNt5mdDPDHc4oYrzF7dl2ReUKn5ciwGrED08zT5AOZgu3PsD5DkctC9ELJME9Rzjhjn084dbmBUKzdAW7MF93MbibzzeqgG5F13R+GJqL38EWXAyXJB6mXU6qLm+pWdYMAT8QEx2lqJNf19iHKOoAOmuiQtJXvBI81m1Ho+uZnnDazkbXCMmmTwO5peMDy/pvaw1nRZ+IWihudIg5EdXUkLrhEBv4JyESLoYzfOMXETAOZaN6+5tzekJWaO7EhayKjPs4MYFq/YhhJZyICpRXrEDYiGrvb56GJ/l2NLQOObMSwtGB8qp/+TwUM94f5Dkg6cO/NDEaze51eyFAvlpCvVzBSy7hrDDBwKa1IS8U0BOx97ur4IyC+K/hExax25WU/8vNqSEKRHrpSjMkeR5kA6X14pjWQ2zDXfzUv4I0t6txdt+/kVb6v8TsoAhhOKmej/n3dPPUhI7efy+lUJck6NU3ZYz8a/KaWDGVpdGk/5vHAFDineNaU67+dy6ykJfWkOH7b+SyfkwO7nnwf+Ug9y5Z9+P//f4MQ0evODbj3yiHDbgmXWCxgcnfeCj4xVGCNdQLGUg/O0fESURHfzOxCrTioP4GR6XgF8NRRcyDMN+cph7Jbwyq6TxtnRIOZm8bTVD4/AacxpoVSILB0xhhTCrpoEC454F31G8M42sxqrt75xB5ghH9xXT+Sqo1fLN+9s4W5sl1tAhXGpzWptk5SV6h2C53N4S6y6P7Fex5sHbTp7Dy/5YJfVjrgCDePDPLlRfKV9pVrlUBMKWDz+mv+n4MRHDP6CfLM0U+6q5Za0ZMRJO3XyATIZ7qOU7PmYX78akEk0aSigis4elPqLGTOjmTr4M29fStsHJPjS0LvzcmZkTkpv/1z4FQqI0oygGjmB8RTtzfFInDwHhPH3dLdcYdohoPakrNSx8wTkU3hKJ+gX5aoFXHo+4ZCx7VUM9yh16HtX6FCycRKiIRsUevZ4sjm4oZ0s7kAQkQ6xFMB/q1BYxK+Vy+WqhZ51vaGiXEgzFVQNAlgHFLniZxOkmiVAyhud1GLhSlAHYgxaGU0nCaP+dlZvTmU08B0Z5gQzGD4zEf2wAkQuyAoPxAX01/NyDCoVff1pdNcFN6YGcx2yTA4NGU7eVyrOadiwZ/bjd2GPtqklAT3j5xSRASAMyMNQGCIxzox33YHWxkGPdCJM8nJ9JVLmmfqKV5SZzlZSquq1yxsEL5kk0oj/6BVdEdze4H6X3us+AHWtCUpwUmrDL25mp0ZbZ0jb9Yfcr3y3Ez1qQib3NKGknxHY+hbZF0Z7iHihnH6LT6yA/9Tlln9hi2cjcHQ7vqTKt3QNmRruuI4wtTTvsBkpiZNFy9QtHCzqOM6BoHdbjfzvEGLKGCF7n6DpWqq3cwC00DEn84mzcTWd2KCdjOGd6EovmWqsikkiOQ48DWIgHarqmCJ2ttIxZrTFBrmAPiAVoEp2aFNsWdN3fsi0q6tmMVOorEheILcneOfgnRL1z4FjRipWzDdkbiIv7yVgym/LAJqxevv6Qxjc+Ao12ksbSxmRjHJPMOBrsKeWSYtwJyuNNonW0G8IrbWTnWcygsx757T6E0oY1IPKYwT9Xe0Fy0wiR873MEDzepBGuu6MnqBVWZTjOIn47pXl+BnzSp5kHRuwMzK/00077bAFmnYAxJXAJFCcey7gyh8VxCVUh2L6HBZ+G02OrH1yFbIlixJq5wfZlG5OWy6isIqu8SzYshIvXT4Kny0T2e0KQV/YYuP7c2A13hFXoV6lKgGDfmcQBQRYb8MWT1z+4LoEhvFF+82covPmJXxA3goiFv2fmWerUnpMAkySbVtWL0SA+oslfVgmZVPOpua5QrbjrGZV9CwHY5g+YX8xL5CN/9cSzxoCYoB15YX4zuuNNsjQmJx6t0BQwzxVPODR3WCGqJO9jAtOEobThL/3vH+9+SRXgLrNW0IO1+95Mfgn8zcj2ZbVHuErxx4DOd7NwL6pWlpEcRMr14ls0ZOZHz3g/V9cbUv5o5lxhL709sTn7zv/myMhNzWjucmYmx6CWZqXzTwiGM4YGkoVwFJ8hLMk/JjOO7HUmrDW0aTeoMeWZgdyZSd57SangUSErUrkKqHU/J1FpMi16F75Q7kR73pU6Tldsp+gmPDtIXz/U1dX+j+7mm1R+VjOzmzV3wY1rz6zkzyDRqu6M/l91/HUYC4/bHLb2cTNJ+C50b3KRv4CFNfRl+nuZ6itqxaJS5jpGWN/PiuwL28MYRgoI93lnOCyAlknI2JF8ge7ONg680dT+3b+MpTMKFM81RgrGyh2gExYAmmRQ0BOtk7nLbY85pu2IOYRpO4Cb6mlX+BYOuy32WsU03XkRDtCRTRsstP8HnE0kY3Y/IM/PHYpOW81HyvNXUCL0t5XO0eXjT02q28XHFzRlRuAunfWHZ36QTCkyqxQgY7/0k/jnzEOj3x1/PyYTK3f2pS9Z3ay6hq/wZ4aMjjfnMtfpFbRbKNXmi7dLnx16uNgPR85PlzBHf008eXs22cyQ/bA3DkDRz+Ipis1EtkrUykQqA0Ycr0kwulv/FZo1I3LtYYq3tSGkL16THJsqSd4j45w2IslSy2ioXoOR2Ax3qiGnk3ORuhNt/jMuTxnd5eI67a2BOlTVS7zZoI366zMSNJDG5RB0YlDRbY1ytUx1llMvGNwaDuJ+XBIxby7L2+tNrehbHVAcmQziZ1HGHytYkH79IfPyPLSkdQn1zGWmVXGVsuakMWfQlBxJd9iODxMlqC7GOjYG62ABWdi/48Ciqy/1JSqw9W0mbeRGH3fYoD/ur+lb39+nRtcW8uOKu5AbXFuW5bnFyQ8+iMI3v+WU2odpCKrP5xsgeEmwfxiPU4W0U7u8ngmQY1KC15ZAMyaLWse6klsscXrz+oEY3GHXC7TVDxWg0isnar47fJoFnFBMXO68R0c1CjgKYrfL6quk5AxVWLzVevoQdG+etr/fE2rvw+yfuklIS7X3TP3GRv0gFhTup4/IUOhJHwEMIZFS8+SDoXZ7zI9hsQPUcAaSDmeaoIW1FPqNPNs5Y6yJop57Ht4R2dBC+HyofiqveaMgS2XKDZusHCg0timhPv7q6F8dtKiHtEwCMT8Slx6LJpX1M/HiBAMYW6Soi5f1pWJ3ZeXNLT9SIttA8gVzgUxFWyu4n3gLnCde6Mj7ja/ORpPSpyfYJFSKCzeVjz2R6Ua9iI06efZGoxG6FOz1T5eC8zkMpd8fvzVcUewfQWQESYx0r5uz4Il2EesoihaoC2K15POM9FnRzwTe1xSObUAoFJwC5i+qqXIRctJNqHoOZ57qTa1+cJ6g81p4A+TOQiEcy7kgrIsuNTXrw9LHqMBSgwn0Wgn6AxpzCCLJ6W1qVXiaxUpZiz17D13+gix1qPR/dMCSPwFjEozIC/2S3yVQlIxvGTQSbbliacEaQTI6hRHF9lw4MeCVZzXHjWig5MQjPjyx32Ky+ZxhC6dY+ceYcdo0gn0oUglPC2CmhWyFjTsJwQRrmXZVnkikmR562aOhMFaa0dKdHvuxX8sb2hG3agtraofgABZdPGIpCmIfIJJM0NCcdXDqGUZ/V24pBB2CsLiO8eXQkEF7oORoLh4EmbF5ilKloxh+ejOdaU0Ks5iI+TNvWlM2fv8X4vsbFL6wJxaeeh2zGFfS2J8zWOxw/X2rwBzd6D6iepqrPV9AHtN34F29zZ7H2bYfglz3PnqiARj/YhuQ0RLr6kZpc66/iRjInB2Qtw8CkP2S9h7ks9+zjS0JTGbWMDRSH63TXysSxKRHwN/OXzsAkZ9gfgn/m4YfL8f4T7pC8VXkvGRNQ06f/tVx2en64G/6CYZMPlY7JCuXPk48srxEGVRQzX7gI0D7RqG2hPDWnHpcM05klwiWk1qw2y7IYHD2zfS6wzS5Pi5eLZfOMeVJuvgYfSySmkkwRNB4AX7OUU9Ol1vaxdbF4OJIYuHXL3eeCGquHm56U8+YnWopxyzWYw2T0iRTbKap4Gq+voHupZg+TMfpRZGLO6U2yLQhTB0uZHuexXLaHmzgy8hltz17l9AhJO+xn8a8tfVnHQ1N5uvHZxRemLEvjUcHLLqAOCn/wf3LfYU2QMIoOaJE9vSAbJJnVTBlp3IOZm/4uCC+RnyodZcvJS1wHJqLnMWaAwj0z0yg5RZn3ozQYOnbz3p38qxDnLZrxEUSITEvMK60umbMj6cK2H1xZv3mwiMrrua3Pf2Gf3/Dh81fx661SiJ9/leH6N6t0hc/hfepG/Sz8x2ewb76W1asxiVNN4lmNBJNauiWZu3vkdIwWh9TiWhz1lxwJQzTTIG2GPMkgV+B1R56/139vKDvas707Hmm4P45vi33jRMnItph7IvO0aMT2MuR7slFAMY43iGPL2PSdFpipjN9gmFWaZ+NkFpNM1jri/gJdkzsVQXx6Ay6+An10aioB9xnTYpRr17HwUMAgdCvqU8VXRzC3DGe7j8nP7BGVU42aG8xbnjIpHMaikNqWsJycOddruwuSgE2PIxFy7Ddn5MVliW1/Yqvd3xyA/Sgy0QU/KODBodpa6qXsLBFhj++uF99ZnL/RGO3JOoiebfHxbQ+A7MAVBAcEwn3lDK3dhb1wb1en+JGed/IAxpxHqqQ9geQIeoPzUp/ViXGUmRpTY5F84FI0UlZTDvU68VzDv4izem2/Axjc+IauL0JQJbZF3IOriyMRrMCc6a5E+JuelKaOgWBX5vpr0A/Csn4CTWOioYBZGKMiu0yKsJLV8Xq0xxWtzSGu8SsI5kA2KfpUr9OmmIaC9e75WpyO+j14TYQdi4DzXdvj4DW2RWCrlZZRXztGABEpavsr90vcT1/9DRXqBYDxk/y1LpXHx8CNgvX1xcx3y80Fl7hmXtoWeb7TR4ogzwHtj4xf5WTshgRuG7aIQ7K9Ny0U2bn4+XCEWoJrCMWR8zxXbYxOak9Iar3z81FUp22OJrewwvYiaIK2cVOHnK1j964p1schJCS3LfLD8tj9UWZi76LKTunIXdoJleOqz/A9+XMNUE0rbMkHPKlxX13HCNHCoyHkd4NXlxKGjpkj7+a9W+/grMCiO0RDaJPHvj4Vmd6eONlE+9jbL/Zp1yCGUjNu2L2P0uNvbXjM7i9pjV/rAtcnxzY4KxnR9a1MxQ7aSNfDY6t7YuE1rSXSbaNyFRnrqPF/5LEhv3biGTmduVubAvnILiMB6vVCQP/2BFQv4auDeL6Dv8dH4rMxPVUiER7Ixcrw8L82Qr2aW5nF9LStDNFHhUiP0vFWq4STQ+D+cWIgQ9VWpLT4bAyA+K19HmqD99yab7uXXiX5iQ4wgrMsBGi3FHRcNfUyErflp6XLtv7L0Aw6kPRC6bes2eXQC4e3R33AvvMsM0W++m/iHmXHWoylzJq2hXDc57npfAC3VzQnxvGXstWJeTc9CKPgtYuNFfTwh5N1wv95xbYD/6dNg7PH7U0qRqbs9Fx8JsVaFNSzw0qLoiXVIqEE3fN1ET3yYaiLe3AtumJM/wskXgR7kjqTf9OwoCVrU7RdlHcnf/kXsuq7+drMwrPfXQG2/vOjqYSgyToA16oZqlkCuMmX2pS14QDjsIKLWSFyQ9PKnWI3PcUUb/mHa6tYEsU4tmKpF86eNHphd/ol0y8w41/Vimrg+gri7tQTn2T1Kip/v/X7rf//3ArzoJoZsjapSWuJMrTGWvosgwhSKB6K92GrZ2+uiBuhW+X6DDuWZYbSKDWdtxjma+csxvKWYb7plzXApK4+/lyXiRMgC5tlDcWbTlUllJCvgaMVqTF4tFLg89M/E1rLgmjI2sxTLTDK5Pw3qTL7wTPzx1H3xZOGSsHdGD8aSjG/z8Ux0FTrKnrelc57WMFGtU9Y9O1KEzfuoTTzPvRAOErYWtKrsjwt0Ap+LWZoQ7hmpAUcXvwav6U7snzoSEVGifFYVm8xBqMchbVSdK2bwVbV6c/YTocjaOVDYdy2VkwAwNTIH5dbONpUvga+6ehvUsfAuRSNB4qxSnZpIaoJ4ZvK0Hqg49y6civwSNAU6Zoqx2pm8gK4AaZTWSJqIeQMTo+17/6oqLZ+6IiCrJBuH+AE8Uuw9yO3pMp34Rytm2rnoR+f+XJFn2nNo06F3tS4G13MCkRd3RBqxNWPdZWaxw3A8/MAeR3Q1+csqZD1uBU4IRQAytzVewkwOMsHGh0CSVz9TB5Ap8H3TfDUs/+s4uTZc71grHD9T/DKulaqL+NOrAIY2NxihYr/4xluyndYrupNXbO+DsQCfUDyDlkA92R1SE9V6t58R5ev1jSWGjJeloALCer2BOfy+CtdCRc5uPticGohqpy8lzWhkuehuJGKib5YtiAkJUZ3qhLZc7Od0QNL8tUqXhagTb13rfN4/HjZtCb2MwBoss5/H56NhqxVx+tcnibq3py/d0kxtoAjmE454FxDqpnqy61MtXB9MbdN3FtspSxD5TmFhZjSxmON8F8ai8MC+Kzw33TZqPQqK4Nw8b7opHd2uMCk3iR8QWvJ+tpQy467rSV9dL8zsy0BATAGWxag414FVYDTftx9LCYRTykDR+9IwVZbJqhfnLNnxmeobM2MRNJy9n/mEKqt/iclQ1A1Vb/f+v3Wf6dbJ8bdKoEZi05k6Rv/5waKYG+y9nOZuP256RAQPkKYlSw1mBccUHyd1hyAO/ivHsmMwzDvE6HNd1VDPf/c0V3lmGdSZ83TMZZ9uKO56Uhgcf4W48jHlib1KGuHW93y/0pXO3A9en4jZW5jxqNG3mxzz1IGi1vHSm2dy3JtwDz9FpNAHs4oecnB6732a1MrUl1udOjKzNnpVrkyixy3P7wy87tTK3+r6cMra48tq/I31Tto4He2/wtsm8ej5zUSjKxNJdzerQ5nc40AjD/kQ1KsoH+5sT2h45a89EyKdr4vUDbf5SGaRpM0A+OxCvcNdMWVIZQC67GdVpGBrtKrBNWGh7fOjk9G1KyQRmP77AX+KGuL+tTioRV/SADz9ON/DJ+H8U57bEUQnz4ZF4lj408VRc8P9rKyel/AT15kLuXlmfPSdjLwqjtbiuRltldFSIvxEOQQMAkJxZx+9G1RnwePvtOrnAGUYwnC3GsQF4VaTYbzh9CJshjRxDHXkBS++SiOTOpPcsjkEkeqs3vBUTj4mhQ3sLKV2UuNe9Xn1K8JWbegOwuDsHj06o7yUsLUXNAVfIttLmQ97pMTI4GxD7v2FGDDUQNDp0hoUklrCRY9AuNgepLWsvDFGlA42iMFVRopOFpFO8fO7iWS3S/TpSeG5UemVhiPA0HhxmJQPFsyW61wd4g71/X1xVv1tgWxv+5gbPc7PD4T2VSMFn7f7KP35AR1AD6ltnlgK+Hnro8Keusy0FGuP0an4wkknX5mKBOC8Y+1d2GyxPiI6yvVvY4FMbpHilnjziABsh54crHXLVUuCobAIlZ9mdR1XdBfHIa8qldl90QcydnUfTEcrUdjeOQWniUYP82NRARyT0aR7rus1A8hqxc6U9B7A6HHHuKSIes83hT7nRaD7mDnvWCUEOwtxhcQSL9O8OZweIwGb9jWHpcTyoZh+CVB6bqIBUV0uu40J3KF34XvpdKDPPcdR/GDA0QJ9zf54whZt1Vk1xD0OiZHwQwqBPJ3evrRXWm/HuRa3L8ar+OysaHxHUKfUuz91qjVXSAJbIpoT0ip98nCGsDRk2tZXKUeNMFrEA+85Pk0JCeM4tp05LcM4yK73rl5HRp0X8/9CVAcL74uuEW9rtFpzl1Mayguld6ZhPN5RNKGhJyh66l7UyV+uPEZPQFw8u1TLQAiO3ZqEr7FikIHrr/CPWlKa5jFbV8ZJFKj6oMo9P8X8X55ffsETuTLOQPmhxXKF09V7W7s6VtY6WO+7RP11oj7Ruu4eGBIMxDmyDepABgSIXIj8FcuTMruhUIWD/kQv3iyoz2BoJ8sT83qs44LjPaEAOCrQuHFypn+3/rBGjsHH4fduPCOu+7pCE1/SMtG9OlH4yYJhmJa1Z4wQrHGqaNdOV66p5m9IisFifwnPahiJcPqCqcqs3uNO+5txBDn5vB4fnF58koW1oICh/nljYvynFBrWdLKFVrqdkAp1A1tK8kq3QqZG8NHMOtYutiD1jix72bidUR4oLTqn/KPj7prlPGr3GRdAUML/cdw4eSgEF9q3MHuDBxamMrJfHWy6bcqvObK+b1M/Ddn+7yh82DqDqoV1YrrL9+TbZskTP1+nOV3Fr+z+J3F7yx+Z/E7i99Z/M7ifzcLwVR06POf6drVNtfxNo2e1deAeuNApaL2+YGHi2yvvy3/t8Qbiez1n/yw1CUeSrrwzg+hL9icDE96NffKEp++cKdz7y81l0XiTR+/X7HIaZ5dQ0nSVohIGdp2pv7ebKpx3nGaJ1fym3SqPerT6pvqp6/YfJ2sD+ObFma/ZfCwNeYz+wzbLS70mkReEyfXQjf8Wi67yW3rb0Ym16u8AEmNln8n4hmvo15UMhhoPqllUFSy3ZbsWV6egElbZWMzSGcabyNTzJvRjBBeh+/iCViC0hIRqsyvieGVJjUuSduWx782b2butLH5ard7XoN5thqoit8ArC9nS++ZdmBEjeFLfNBC/l1w1CpZkxNyoVKTmRmF1oXXDDRvHlaKTzzTScyA2wO9Y71hk1Vnm7N6FXfcKhuOLCnoi+Ze/q9s7cbreKj1qc7CFltqJlVCCYEtnpkgc16uq2wxf5DCnQkh3yoUvGIj/dK+rdSW9dkLxFYXuFo45z8UoPtDksMam5Pno+cJ7tRt7IFnys6OTv/p2eEkRxOGfFJ7G2aeZYXkGNZYHgpSq8MMQ3Lz7e4Z40M7891DSIsa5uud3UtW76ao5+TeFDHmPMY0QDE/TXryxNE8v/j9FzG9Z83m5qEKTm2/nteZYZlDmrfQUmvMvM5YXAkWjaimxzAA0ljaeJosv8XHuy7PsKdj1GrJnVR0IGMXdVwZXsMzZ8jat0dUvXCniXcgF0sNRVZ3CDMLMcN7P3OJ/ag7g+5+OhbavT9fqsdRzLDrmyLgUTy0LlKuLhadQbV3fn2UR3dmJSbt8EnnhqTGJMq0n1YXSbdyGMAY4j3aXlZigEjwoyEZns4dOpKC5BQBQ/li9Zyr99WMkpaJi+KM2fdsBr1Z9zTpsuzejWi9sPuNQvLDeHP7LNNUZLlpaKsxTuZRnvCuvLBiu5v3ftTVPekNI8E5XXvBhLtenDuTVq9746ihlP+0jUYrvM7fpTla8EqtbXa2a+ZE674FEmasWfNRKTBWh2/FDzUSI8Ez7mdP8Cg5Ua6UcXfdoC1r1DuuOyNFXXfGCqV9QpPOzO61vaQD6ZYpjowH2bf2sumlCW94OcVBHuXcCSJp3umwZ79yg2gKxwig3Ld14Xkfa+6C60oyO3nK82CGQlCATNII6HOeLHkt8Bd2H+qEryMDxDxSM7qN24lK+9MHFd6ZvTvL0fIm5PkNNk0p826FfL8N+JYMSEm5wcdqoQrm0/m3aTKRFM7mdX3gOaqrf+GI8ZtRjADf1E8yy7yyGse28lR1M/uwoQ9V11AdCWu/1ty9afRuQnXvY+zV7DqRzYMRsnsf9wONAW9XaIg7QMxDdc1s44hl/6INYmbO7MhOUV4MqfZ4jNzwyhcK1DoWpOo76LB2N1lvV8jYG+oQuPpSszimC7iGG1E57lRrC7Ft+vlQ8oex+sYwmfFnPNJYAfNFpOLf/xJRXYy2w2WABK5SrCvbp2Wu811YD6pvHlGcImzH1JPya2LxfCJCIQLqxMlyR7269ipJdpZboz9FBxew3FJlvW0TaA4ZQWomxD4jPpnfkWQ4TiJb/Np7Bxbn3rONHTfo+g+6DGP7+eD3t/dYle+wiYERQNonLinP+zui1IyGGuMdpm9z/+z4jBhjVjHqihl9dqbbs1ZHWzhsHo2WaRZKSnPgoLfOf7LW8jP8LZuTUVlFYks228XCPKaAF6bq7Bobi8MwTcbN0bqnHl+9pZl0ptAqXPzqVZmX3b8rM5KuDO6u+8szAWO0lIla2lZmVWM4py9CVzgTwqN/qiOKmYyyGE4JX9RoniVM43KlVanafmU9KLnZpDTEHyvd2yg1k9Lvhy/l7TVJF6L9QYYK+oPTGrXHB4H4Cl+S+0eutA5fMJ4qXhc12y/dmkPCzJupi1YsSbJnW97kGl/HRJnBNjoLGk45sDcOryOBsCINny6R52sBJjsHnl5CPHmbxz/I3GRzcviSxYIJ8T0xrlzLBqCVDpUquzpdy0dC6acmO07SmqpQMyKkusVnU41Do9BiiX//gnh9adl72mFvfvq02c5qwwHmaEhjSjnHOFxLjAK0/ogasMEd+hbcRSkXXY5sCk1pIQbgzoDnui9rGgFSvnQrRQvEbCvP58urdQgg+S0ukcsmljAkyCOmTCWI/NNQU+NSNVp3SugWvppNEm4tlDoPnLUfPb51B1Nq+3fwnLCYnltn2wdyuH6ru4gXHi/GlgQ7bXhPLtmXonP4RzEaNejD08vzxmvHG/akcx9D2xNMDMs+yv1Aww7LD5kHSfdjs3fAwiz3py6SJM6WW4cpKSpG70jaYqzNfNG3jRM0b2Z9qVvTK74WnlVFDQUbvM4ervSrwqYn5bzBhv04xUKp0z5xkF5imb4bylQY04Um5ZlpViU/oPzEcM+5BZIpOAjBLCeiwzkSPS/xMALGBtg6xHZtppRyNJBLxgd8olD3S18aGriRcfLXro+OZFXSqThg3dq4eUDybkw0QqCrd/ijh3cTwgJvQ6iwMvDxXby/gAd7jxXHbXPvQTlkpvCLwyh24yb3LIfmyFwpO/VMg1hda/RPNweTJ2CpAEM9BkvUAccUyDdyjqF5s99jyQrREUFDdYjjtz+oHF10R0PgJ75ItrmRwdkcOfXNVuHFxqv6XeGwW6kXPk9aXRWa4+PSngT/Mk1nmQMoe3JimKzHdwXk5/IKBbXWAEY1KBWM71S660gYl1hhbolQLAglNV5NEtA7TRrdYFvAlenr2ga01nhPky4n6z8dzJjQHbVA2UdAWP7tSww1tK85YHIZXd82S+29vd99aDPYDD6sb3J/crv2lRMYjU3/Jkq4U/+D6AafHver+YxOjtkhNGfTBWqUIMe8fd3asPIhC0+AqHS3Ka3M+GTmmjW/hfsep0uBmB4paDpqHtXWqfAVqTWhKfI8Zf1lzU7NkXXHz+2jrMH0LRvjm4p1vo40E+gih1GOhCiwk9YU8Vl2njqC0rSYF0P2zgc3xz7TV5ow9/vc9WndlkD6VG4FNdrQAytnQ65PMWrjz3VlCJHGpg6+/lpvCAL5qaK2PETJ1wz60Q1RLK8NOSdkEthfQPUxClp1qsIsUGDPNBKRTVnKWFB9T39aQmT+hU2rKCfK8lifx+g8Es8sl+KtbgOX5KPOlOiD3Mheb+Tm32gN95mOdtH4hwz8hkke67PFnE3dw/GtZBt3iBJ8S915YqfHhbcqHVIjwi1I9NgCXe6yfSFqod+Q6ruQC+IaF43Zv5fqCovYxmHwq0DVZD9TfQwB42xGAUG32vwCYNs5G1kpHss1b/4TytNsyk1Dfzmi0VDB1FfY5fVhHb4qXPTAT5X9jAP5/OLNervSmHCJ8+a61khTfJX1En7EtPEhAdrNxFPwuldtIiSbrop3Pd54Oy/NixPimFEo7ZEdfo8VBm+DpnGNZw7osof0yt2gXtcS6BBR4dA3Jd3/qdlCwY/UfSmLDWyziAd31Q3Jw9lSSJBuUH2RLrfqFS+Ug3dnNlcR0di3AbWYyMwHOngUT2SjPilf/muFk9L5pQznqKWQj5DmOZrSrOGbJS0w8tx5x4l6pml6Vmke5p/BQVY5QyUERDW+4Kjp9Yvr2qhyq0eED1AgVH2riqyrH9jJVhQHm+AAJlhN1tndEoNWzROyrhwBMOKbp+y3We7a6zycDm9jPcZCKzFxxb2VkbytyDB3TsQOxxA4jBPCLP3Oq30i2EFUaNhN5YX1bkIxhBnrhkdqhfIPOLU+ysUaEauO557kEkkt2ZX8+Mua1++kvPRYu9PykswUlIjKzB7Dxr7TLf2ZzJbHWCNovcH8XgGfOkC5s3ceJrY6SH2N8YObQ6kKI6m8fNESjQQou9H1dasNPN6fqUJ86ep07wFryH0HSPCHJ8O3XS0WNxNNMX8T5pJ0ez8lDQfrWjqwxG0pe6nVXEr7xJm/RNij+pxl8WUkWbsmtyxbiLvKIysSxqVNS31x7yqE7k7gSGuoOZR7snrVtFWPV42f1hi/9VFtrDWCN0ItXTf2LDzDhrtmBL+SYYLthkesCr1eYfxDs7gZai3DZiRbY4n2BS0cBSU9ea1fed67O/IveVHCEteynLXHXJnuBxtdy5PXsrTsRll8kmtEWNZ8J85ZK20eSg5/Hje0+nUs+fTF1oMIv6+r8xVjzR9FKHRHH2hh0kbjmgPmLyXN5GEr06FPF3GcAHZyE6LestaCMTfvZupfQeXWTK83u11jUs29WtecV33o0fOnQMEBMIkxq9Y+XjaDtrOXqSu47A+fYVB0jNQHmeZC1sFHDxpKaRk6IMpcF+YIrscjLVjSFD/dsa+5Jyrd2ueVN6RuuPDMY5p8qFeNlFSHmE2m+rdEQXivAGVvA+eOG6FFlQl2HpV5W3jLY0mvr3lBZpa27B45rbR89Z1MVyK7b2JR5mmIzwOqQG+u610xATHyTJqNmxdZWcOMo4mevydE7mKqthW3dFrJYt+59YDRkVq7XHFn52pppOneCGVEzuWyMnHGN9qu09zA2VF762TWdNuN4AtB5S8n8GbrvDuLIv9IUMDhdSQ+u208zebnJntUzZb2a/de6iShLQ+BRKbDv3Ol9Fxj3GuPzjS9/jpWCjADHzz+lxuejm1B3jeCn9W0qoSjQZ6psEVxbmDInxujjAerhsZrZScw6j02X+y1ZUl+jA592QSeadVPVbXQKMZR2sjeqOofFdZxttzDOtNkBZW9HAdHQMA3nk4b3QCBIw33RQiC8mZkU/zBP9h8naRNquHdN7a0uNYQ2ZJmJf+bKMfFSXKEbJgZf+O9A86Wt3uto6L3KOPvXRP9mE+CyeiJGqOwxse7bKYkc4TLPaiQ/2DlKQDjv+Q8G0jlciZGSDk/1UYgwydalDwpdN/7ziDFiXB9E0qpt5JJmIG9d+duARNSyHt6G4bw1pDAD7Rw2VbrjG5CzE3uLqRkS8C8mjSa/9PUoDbJA8uHNSRFhOxBm0Yc0R30yb0MuuVQp2XXfLgXtSPK9MP3kOHxjbljjG2m/kBT/2yMo2FwjTCRjbn3qo3NdQYTmWjT0qrymtHdv9xoMMouE2B86IbBwoFnbwtsfibF/7tfCP+//Qnxf7fAvWXYsua9Y5P3flIoDIt3Dnwa8En1X7/42/8AUEsDBBQAAgAIALCC01Yin466TQAAAGsAAAAbAAAAdW5pdmVyc2FsL3VuaXZlcnNhbC5wbmcueG1ss7GvyM1RKEstKs7Mz7NVMtQzULK34+WyKShKLctMLVeoAIoBBSFASaHSVsnECMEtz0wpyQCqMDCxQAhmpGamZ5TYKplbmMEF9YFmAgBQSwECAAAUAAIACADlCyFRNmFYAkcDAADhCQAAFAAAAAAAAAABAAAAAAAAAAAAdW5pdmVyc2FsL3BsYXllci54bWxQSwECAAAUAAIACACwgtNWYeJTIZwGAACTFwAAHQAAAAAAAAABAAAAAAB5AwAAdW5pdmVyc2FsL2NvbW1vbl9tZXNzYWdlcy5sbmdQSwECAAAUAAIACACwgtNWFR5gG6MAAAB/AQAALgAAAAAAAAABAAAAAABQCgAAdW5pdmVyc2FsL3BsYXliYWNrX2FuZF9uYXZpZ2F0aW9uX3NldHRpbmdzLnhtbFBLAQIAABQAAgAIALCC01Yuu2tYxAUAAGQfAAAnAAAAAAAAAAEAAAAAAD8LAAB1bml2ZXJzYWwvZmxhc2hfcHVibGlzaGluZ19zZXR0aW5ncy54bWxQSwECAAAUAAIACACwgtNWRvyEo4UDAACfDAAAIQAAAAAAAAABAAAAAABIEQAAdW5pdmVyc2FsL2ZsYXNoX3NraW5fc2V0dGluZ3MueG1sUEsBAgAAFAACAAgAsILTVsY7akjABQAA7h4AACYAAAAAAAAAAQAAAAAADBUAAHVuaXZlcnNhbC9odG1sX3B1Ymxpc2hpbmdfc2V0dGluZ3MueG1sUEsBAgAAFAACAAgAsILTVrryrB2yAQAAaAYAAB8AAAAAAAAAAQAAAAAAEBsAAHVuaXZlcnNhbC9odG1sX3NraW5fc2V0dGluZ3MuanNQSwECAAAUAAIACACwgtNWh66fYGkAAABqAAAAHAAAAAAAAAABAAAAAAD/HAAAdW5pdmVyc2FsL2xvY2FsX3NldHRpbmdzLnhtbFBLAQIAABQAAgAIALCC01bNo6tRtD4AADBlAAAXAAAAAAAAAAAAAAAAAKIdAAB1bml2ZXJzYWwvdW5pdmVyc2FsLnBuZ1BLAQIAABQAAgAIALCC01Yin466TQAAAGsAAAAbAAAAAAAAAAEAAAAAAItcAAB1bml2ZXJzYWwvdW5pdmVyc2FsLnBuZy54bWxQSwUGAAAAAAoACgAGAwAAEV0AAAAA"/>
  <p:tag name="ISPRING_CURRENT_PLAYER_ID" val="universal"/>
  <p:tag name="ISPRING_LMS_API_VERSION" val="SCORM 2004 (4th edition)"/>
  <p:tag name="ISPRING_ULTRA_SCORM_COURSE_ID" val="E6149D7D-240C-4F2B-AF9C-18DB8547E213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RESENTATION_TITLE" val="Bài 1. Tập hợp"/>
  <p:tag name="ISPRING_FIRST_PUBLISH" val="1"/>
  <p:tag name="ISPRING_OUTPUT_FOLDER" val="[[&quot;\/ca\uFFFD{81E8CB25-F1AB-4DEA-95CA-F2CFFC2C62C8}&quot;,&quot;C:\\Users\\lem56\\Downloads&quot;],[&quot;pE\uFFFD\uFFFD{20017355-FE1A-41B5-917F-69D83382E07B}&quot;,&quot;C:\\Users\\Dell\\Documents\\Presentation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,&quot;language&quot;:&quot;EN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Kawaii Interface Project Proposal by Slidesgo">
  <a:themeElements>
    <a:clrScheme name="Simple Light">
      <a:dk1>
        <a:srgbClr val="52344E"/>
      </a:dk1>
      <a:lt1>
        <a:srgbClr val="F7F1FF"/>
      </a:lt1>
      <a:dk2>
        <a:srgbClr val="ECDAFA"/>
      </a:dk2>
      <a:lt2>
        <a:srgbClr val="FD5A7E"/>
      </a:lt2>
      <a:accent1>
        <a:srgbClr val="B08DF7"/>
      </a:accent1>
      <a:accent2>
        <a:srgbClr val="6D80E8"/>
      </a:accent2>
      <a:accent3>
        <a:srgbClr val="BAEDFF"/>
      </a:accent3>
      <a:accent4>
        <a:srgbClr val="81F0A4"/>
      </a:accent4>
      <a:accent5>
        <a:srgbClr val="FFD870"/>
      </a:accent5>
      <a:accent6>
        <a:srgbClr val="F7EEC5"/>
      </a:accent6>
      <a:hlink>
        <a:srgbClr val="5234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1675</Words>
  <Application>Microsoft Office PowerPoint</Application>
  <PresentationFormat>On-screen Show (16:9)</PresentationFormat>
  <Paragraphs>252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Bungee</vt:lpstr>
      <vt:lpstr>#9Slide05 SVNBistro Script</vt:lpstr>
      <vt:lpstr>Cantarell</vt:lpstr>
      <vt:lpstr>#9Slide05 SVNFadilla</vt:lpstr>
      <vt:lpstr>#9Slide03 Arima Madurai</vt:lpstr>
      <vt:lpstr>#9Slide07 Itim</vt:lpstr>
      <vt:lpstr>Cambria Math</vt:lpstr>
      <vt:lpstr>Arial</vt:lpstr>
      <vt:lpstr>#9Slide02 Noi dung dai</vt:lpstr>
      <vt:lpstr>Kawaii Interface Project Proposal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1. Tập hợp</dc:title>
  <dc:creator>Admin</dc:creator>
  <cp:lastModifiedBy>Phương Nguyễn</cp:lastModifiedBy>
  <cp:revision>80</cp:revision>
  <dcterms:modified xsi:type="dcterms:W3CDTF">2025-04-11T15:38:12Z</dcterms:modified>
</cp:coreProperties>
</file>