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82" r:id="rId2"/>
    <p:sldId id="360" r:id="rId3"/>
    <p:sldId id="388" r:id="rId4"/>
    <p:sldId id="281" r:id="rId5"/>
    <p:sldId id="315" r:id="rId6"/>
    <p:sldId id="316" r:id="rId7"/>
    <p:sldId id="387" r:id="rId8"/>
    <p:sldId id="385" r:id="rId9"/>
    <p:sldId id="386" r:id="rId10"/>
    <p:sldId id="332" r:id="rId11"/>
    <p:sldId id="356" r:id="rId12"/>
    <p:sldId id="357" r:id="rId13"/>
    <p:sldId id="389" r:id="rId14"/>
    <p:sldId id="313" r:id="rId15"/>
    <p:sldId id="337" r:id="rId16"/>
    <p:sldId id="379" r:id="rId17"/>
    <p:sldId id="358" r:id="rId18"/>
    <p:sldId id="390" r:id="rId19"/>
    <p:sldId id="392" r:id="rId20"/>
    <p:sldId id="393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2335F-32DD-44F5-ACE0-ADADDF5F2089}" v="1016" dt="2024-11-12T06:21:05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91" autoAdjust="0"/>
  </p:normalViewPr>
  <p:slideViewPr>
    <p:cSldViewPr snapToGrid="0" showGuides="1">
      <p:cViewPr varScale="1">
        <p:scale>
          <a:sx n="73" d="100"/>
          <a:sy n="73" d="100"/>
        </p:scale>
        <p:origin x="10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ệt Anh" userId="f27a6261c2260e6e" providerId="LiveId" clId="{6CC2335F-32DD-44F5-ACE0-ADADDF5F2089}"/>
    <pc:docChg chg="undo custSel addSld delSld modSld modMainMaster">
      <pc:chgData name="Việt Anh" userId="f27a6261c2260e6e" providerId="LiveId" clId="{6CC2335F-32DD-44F5-ACE0-ADADDF5F2089}" dt="2024-11-12T07:11:09.407" v="2570" actId="207"/>
      <pc:docMkLst>
        <pc:docMk/>
      </pc:docMkLst>
      <pc:sldChg chg="addSp delSp modSp mod modAnim">
        <pc:chgData name="Việt Anh" userId="f27a6261c2260e6e" providerId="LiveId" clId="{6CC2335F-32DD-44F5-ACE0-ADADDF5F2089}" dt="2024-11-12T06:21:05.238" v="2565" actId="20577"/>
        <pc:sldMkLst>
          <pc:docMk/>
          <pc:sldMk cId="0" sldId="281"/>
        </pc:sldMkLst>
        <pc:spChg chg="mod">
          <ac:chgData name="Việt Anh" userId="f27a6261c2260e6e" providerId="LiveId" clId="{6CC2335F-32DD-44F5-ACE0-ADADDF5F2089}" dt="2024-11-11T14:06:35.352" v="1327" actId="1076"/>
          <ac:spMkLst>
            <pc:docMk/>
            <pc:sldMk cId="0" sldId="281"/>
            <ac:spMk id="2" creationId="{00000000-0000-0000-0000-000000000000}"/>
          </ac:spMkLst>
        </pc:spChg>
        <pc:spChg chg="add mod">
          <ac:chgData name="Việt Anh" userId="f27a6261c2260e6e" providerId="LiveId" clId="{6CC2335F-32DD-44F5-ACE0-ADADDF5F2089}" dt="2024-11-11T14:06:23.629" v="1324" actId="255"/>
          <ac:spMkLst>
            <pc:docMk/>
            <pc:sldMk cId="0" sldId="281"/>
            <ac:spMk id="6" creationId="{4AE4B642-E9D3-038E-7965-90E5263537CD}"/>
          </ac:spMkLst>
        </pc:spChg>
        <pc:spChg chg="mod">
          <ac:chgData name="Việt Anh" userId="f27a6261c2260e6e" providerId="LiveId" clId="{6CC2335F-32DD-44F5-ACE0-ADADDF5F2089}" dt="2024-11-12T06:21:05.238" v="2565" actId="20577"/>
          <ac:spMkLst>
            <pc:docMk/>
            <pc:sldMk cId="0" sldId="281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6:47.722" v="1329" actId="255"/>
          <ac:spMkLst>
            <pc:docMk/>
            <pc:sldMk cId="0" sldId="281"/>
            <ac:spMk id="12" creationId="{00000000-0000-0000-0000-000000000000}"/>
          </ac:spMkLst>
        </pc:spChg>
        <pc:spChg chg="mod">
          <ac:chgData name="Việt Anh" userId="f27a6261c2260e6e" providerId="LiveId" clId="{6CC2335F-32DD-44F5-ACE0-ADADDF5F2089}" dt="2024-11-11T13:06:22.301" v="684" actId="20577"/>
          <ac:spMkLst>
            <pc:docMk/>
            <pc:sldMk cId="0" sldId="281"/>
            <ac:spMk id="15" creationId="{00000000-0000-0000-0000-000000000000}"/>
          </ac:spMkLst>
        </pc:spChg>
        <pc:picChg chg="del">
          <ac:chgData name="Việt Anh" userId="f27a6261c2260e6e" providerId="LiveId" clId="{6CC2335F-32DD-44F5-ACE0-ADADDF5F2089}" dt="2024-11-10T13:27:08.033" v="142" actId="21"/>
          <ac:picMkLst>
            <pc:docMk/>
            <pc:sldMk cId="0" sldId="281"/>
            <ac:picMk id="3" creationId="{00000000-0000-0000-0000-000000000000}"/>
          </ac:picMkLst>
        </pc:picChg>
        <pc:picChg chg="add mod">
          <ac:chgData name="Việt Anh" userId="f27a6261c2260e6e" providerId="LiveId" clId="{6CC2335F-32DD-44F5-ACE0-ADADDF5F2089}" dt="2024-11-12T01:48:59.948" v="2242" actId="14100"/>
          <ac:picMkLst>
            <pc:docMk/>
            <pc:sldMk cId="0" sldId="281"/>
            <ac:picMk id="4" creationId="{29F129EC-DFBF-517A-BA71-252051BE9CD8}"/>
          </ac:picMkLst>
        </pc:picChg>
        <pc:picChg chg="del">
          <ac:chgData name="Việt Anh" userId="f27a6261c2260e6e" providerId="LiveId" clId="{6CC2335F-32DD-44F5-ACE0-ADADDF5F2089}" dt="2024-11-10T13:27:13.102" v="144" actId="21"/>
          <ac:picMkLst>
            <pc:docMk/>
            <pc:sldMk cId="0" sldId="281"/>
            <ac:picMk id="5" creationId="{00000000-0000-0000-0000-000000000000}"/>
          </ac:picMkLst>
        </pc:picChg>
      </pc:sldChg>
      <pc:sldChg chg="delSp modSp mod">
        <pc:chgData name="Việt Anh" userId="f27a6261c2260e6e" providerId="LiveId" clId="{6CC2335F-32DD-44F5-ACE0-ADADDF5F2089}" dt="2024-11-11T14:46:14.044" v="1897" actId="1076"/>
        <pc:sldMkLst>
          <pc:docMk/>
          <pc:sldMk cId="0" sldId="313"/>
        </pc:sldMkLst>
        <pc:spChg chg="mod">
          <ac:chgData name="Việt Anh" userId="f27a6261c2260e6e" providerId="LiveId" clId="{6CC2335F-32DD-44F5-ACE0-ADADDF5F2089}" dt="2024-11-11T14:45:57.565" v="1893" actId="1076"/>
          <ac:spMkLst>
            <pc:docMk/>
            <pc:sldMk cId="0" sldId="313"/>
            <ac:spMk id="3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6:06.947" v="1895" actId="1076"/>
          <ac:spMkLst>
            <pc:docMk/>
            <pc:sldMk cId="0" sldId="313"/>
            <ac:spMk id="4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6:14.044" v="1897" actId="1076"/>
          <ac:spMkLst>
            <pc:docMk/>
            <pc:sldMk cId="0" sldId="313"/>
            <ac:spMk id="5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6:03.548" v="1894" actId="1076"/>
          <ac:spMkLst>
            <pc:docMk/>
            <pc:sldMk cId="0" sldId="313"/>
            <ac:spMk id="6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6:10.565" v="1896" actId="1076"/>
          <ac:spMkLst>
            <pc:docMk/>
            <pc:sldMk cId="0" sldId="313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9:02.995" v="920" actId="20577"/>
          <ac:spMkLst>
            <pc:docMk/>
            <pc:sldMk cId="0" sldId="313"/>
            <ac:spMk id="11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9:42.083" v="932" actId="207"/>
          <ac:spMkLst>
            <pc:docMk/>
            <pc:sldMk cId="0" sldId="313"/>
            <ac:spMk id="12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9:14.420" v="922" actId="21"/>
          <ac:spMkLst>
            <pc:docMk/>
            <pc:sldMk cId="0" sldId="313"/>
            <ac:spMk id="1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9:12.102" v="921" actId="21"/>
          <ac:spMkLst>
            <pc:docMk/>
            <pc:sldMk cId="0" sldId="313"/>
            <ac:spMk id="17" creationId="{00000000-0000-0000-0000-000000000000}"/>
          </ac:spMkLst>
        </pc:spChg>
        <pc:picChg chg="mod">
          <ac:chgData name="Việt Anh" userId="f27a6261c2260e6e" providerId="LiveId" clId="{6CC2335F-32DD-44F5-ACE0-ADADDF5F2089}" dt="2024-11-11T13:31:55.456" v="1045" actId="14100"/>
          <ac:picMkLst>
            <pc:docMk/>
            <pc:sldMk cId="0" sldId="313"/>
            <ac:picMk id="2" creationId="{00000000-0000-0000-0000-000000000000}"/>
          </ac:picMkLst>
        </pc:picChg>
      </pc:sldChg>
      <pc:sldChg chg="del">
        <pc:chgData name="Việt Anh" userId="f27a6261c2260e6e" providerId="LiveId" clId="{6CC2335F-32DD-44F5-ACE0-ADADDF5F2089}" dt="2024-11-11T14:58:54.403" v="2212" actId="2696"/>
        <pc:sldMkLst>
          <pc:docMk/>
          <pc:sldMk cId="0" sldId="314"/>
        </pc:sldMkLst>
      </pc:sldChg>
      <pc:sldChg chg="delSp modSp mod modAnim">
        <pc:chgData name="Việt Anh" userId="f27a6261c2260e6e" providerId="LiveId" clId="{6CC2335F-32DD-44F5-ACE0-ADADDF5F2089}" dt="2024-11-11T14:05:53.952" v="1320" actId="255"/>
        <pc:sldMkLst>
          <pc:docMk/>
          <pc:sldMk cId="0" sldId="315"/>
        </pc:sldMkLst>
        <pc:spChg chg="mod">
          <ac:chgData name="Việt Anh" userId="f27a6261c2260e6e" providerId="LiveId" clId="{6CC2335F-32DD-44F5-ACE0-ADADDF5F2089}" dt="2024-11-11T14:05:44.772" v="1317" actId="1076"/>
          <ac:spMkLst>
            <pc:docMk/>
            <pc:sldMk cId="0" sldId="315"/>
            <ac:spMk id="2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5:37.486" v="1315" actId="255"/>
          <ac:spMkLst>
            <pc:docMk/>
            <pc:sldMk cId="0" sldId="315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5:53.952" v="1320" actId="255"/>
          <ac:spMkLst>
            <pc:docMk/>
            <pc:sldMk cId="0" sldId="315"/>
            <ac:spMk id="12" creationId="{00000000-0000-0000-0000-000000000000}"/>
          </ac:spMkLst>
        </pc:spChg>
        <pc:picChg chg="del">
          <ac:chgData name="Việt Anh" userId="f27a6261c2260e6e" providerId="LiveId" clId="{6CC2335F-32DD-44F5-ACE0-ADADDF5F2089}" dt="2024-11-11T14:04:01.497" v="1285" actId="21"/>
          <ac:picMkLst>
            <pc:docMk/>
            <pc:sldMk cId="0" sldId="315"/>
            <ac:picMk id="4" creationId="{00000000-0000-0000-0000-000000000000}"/>
          </ac:picMkLst>
        </pc:picChg>
        <pc:picChg chg="mod">
          <ac:chgData name="Việt Anh" userId="f27a6261c2260e6e" providerId="LiveId" clId="{6CC2335F-32DD-44F5-ACE0-ADADDF5F2089}" dt="2024-11-11T14:04:03.979" v="1286" actId="1076"/>
          <ac:picMkLst>
            <pc:docMk/>
            <pc:sldMk cId="0" sldId="315"/>
            <ac:picMk id="5" creationId="{00000000-0000-0000-0000-000000000000}"/>
          </ac:picMkLst>
        </pc:picChg>
      </pc:sldChg>
      <pc:sldChg chg="addSp modSp mod modAnim">
        <pc:chgData name="Việt Anh" userId="f27a6261c2260e6e" providerId="LiveId" clId="{6CC2335F-32DD-44F5-ACE0-ADADDF5F2089}" dt="2024-11-12T01:51:04.812" v="2247"/>
        <pc:sldMkLst>
          <pc:docMk/>
          <pc:sldMk cId="0" sldId="316"/>
        </pc:sldMkLst>
        <pc:spChg chg="mod">
          <ac:chgData name="Việt Anh" userId="f27a6261c2260e6e" providerId="LiveId" clId="{6CC2335F-32DD-44F5-ACE0-ADADDF5F2089}" dt="2024-11-11T14:07:17.167" v="1334" actId="1076"/>
          <ac:spMkLst>
            <pc:docMk/>
            <pc:sldMk cId="0" sldId="316"/>
            <ac:spMk id="2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7:06.240" v="1331" actId="255"/>
          <ac:spMkLst>
            <pc:docMk/>
            <pc:sldMk cId="0" sldId="316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7:29.164" v="1337" actId="255"/>
          <ac:spMkLst>
            <pc:docMk/>
            <pc:sldMk cId="0" sldId="316"/>
            <ac:spMk id="12" creationId="{00000000-0000-0000-0000-000000000000}"/>
          </ac:spMkLst>
        </pc:spChg>
        <pc:cxnChg chg="add mod">
          <ac:chgData name="Việt Anh" userId="f27a6261c2260e6e" providerId="LiveId" clId="{6CC2335F-32DD-44F5-ACE0-ADADDF5F2089}" dt="2024-11-12T01:51:04.812" v="2247"/>
          <ac:cxnSpMkLst>
            <pc:docMk/>
            <pc:sldMk cId="0" sldId="316"/>
            <ac:cxnSpMk id="3" creationId="{9223A1A8-8D48-D597-C780-C686405E8F23}"/>
          </ac:cxnSpMkLst>
        </pc:cxnChg>
      </pc:sldChg>
      <pc:sldChg chg="delSp modSp mod">
        <pc:chgData name="Việt Anh" userId="f27a6261c2260e6e" providerId="LiveId" clId="{6CC2335F-32DD-44F5-ACE0-ADADDF5F2089}" dt="2024-11-12T01:51:22.452" v="2250" actId="207"/>
        <pc:sldMkLst>
          <pc:docMk/>
          <pc:sldMk cId="0" sldId="332"/>
        </pc:sldMkLst>
        <pc:spChg chg="mod">
          <ac:chgData name="Việt Anh" userId="f27a6261c2260e6e" providerId="LiveId" clId="{6CC2335F-32DD-44F5-ACE0-ADADDF5F2089}" dt="2024-11-11T13:11:44.017" v="786" actId="20577"/>
          <ac:spMkLst>
            <pc:docMk/>
            <pc:sldMk cId="0" sldId="332"/>
            <ac:spMk id="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05:42.074" v="680" actId="21"/>
          <ac:spMkLst>
            <pc:docMk/>
            <pc:sldMk cId="0" sldId="332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2T01:51:09.966" v="2248" actId="207"/>
          <ac:spMkLst>
            <pc:docMk/>
            <pc:sldMk cId="0" sldId="332"/>
            <ac:spMk id="8" creationId="{00000000-0000-0000-0000-000000000000}"/>
          </ac:spMkLst>
        </pc:spChg>
        <pc:spChg chg="mod">
          <ac:chgData name="Việt Anh" userId="f27a6261c2260e6e" providerId="LiveId" clId="{6CC2335F-32DD-44F5-ACE0-ADADDF5F2089}" dt="2024-11-12T01:51:22.452" v="2250" actId="207"/>
          <ac:spMkLst>
            <pc:docMk/>
            <pc:sldMk cId="0" sldId="332"/>
            <ac:spMk id="9" creationId="{00000000-0000-0000-0000-000000000000}"/>
          </ac:spMkLst>
        </pc:spChg>
        <pc:picChg chg="del">
          <ac:chgData name="Việt Anh" userId="f27a6261c2260e6e" providerId="LiveId" clId="{6CC2335F-32DD-44F5-ACE0-ADADDF5F2089}" dt="2024-11-11T13:08:30.095" v="725" actId="21"/>
          <ac:picMkLst>
            <pc:docMk/>
            <pc:sldMk cId="0" sldId="332"/>
            <ac:picMk id="10" creationId="{00000000-0000-0000-0000-000000000000}"/>
          </ac:picMkLst>
        </pc:picChg>
        <pc:picChg chg="mod">
          <ac:chgData name="Việt Anh" userId="f27a6261c2260e6e" providerId="LiveId" clId="{6CC2335F-32DD-44F5-ACE0-ADADDF5F2089}" dt="2024-11-11T13:10:07.464" v="753" actId="14100"/>
          <ac:picMkLst>
            <pc:docMk/>
            <pc:sldMk cId="0" sldId="332"/>
            <ac:picMk id="11" creationId="{00000000-0000-0000-0000-000000000000}"/>
          </ac:picMkLst>
        </pc:picChg>
      </pc:sldChg>
      <pc:sldChg chg="addSp delSp modSp mod">
        <pc:chgData name="Việt Anh" userId="f27a6261c2260e6e" providerId="LiveId" clId="{6CC2335F-32DD-44F5-ACE0-ADADDF5F2089}" dt="2024-11-12T05:31:08.030" v="2555" actId="122"/>
        <pc:sldMkLst>
          <pc:docMk/>
          <pc:sldMk cId="0" sldId="337"/>
        </pc:sldMkLst>
        <pc:spChg chg="mod">
          <ac:chgData name="Việt Anh" userId="f27a6261c2260e6e" providerId="LiveId" clId="{6CC2335F-32DD-44F5-ACE0-ADADDF5F2089}" dt="2024-11-11T13:34:26.300" v="1073" actId="255"/>
          <ac:spMkLst>
            <pc:docMk/>
            <pc:sldMk cId="0" sldId="337"/>
            <ac:spMk id="2" creationId="{00000000-0000-0000-0000-000000000000}"/>
          </ac:spMkLst>
        </pc:spChg>
        <pc:spChg chg="add mod">
          <ac:chgData name="Việt Anh" userId="f27a6261c2260e6e" providerId="LiveId" clId="{6CC2335F-32DD-44F5-ACE0-ADADDF5F2089}" dt="2024-11-12T05:31:08.030" v="2555" actId="122"/>
          <ac:spMkLst>
            <pc:docMk/>
            <pc:sldMk cId="0" sldId="337"/>
            <ac:spMk id="5" creationId="{25D03773-F374-EFEA-7929-F2910BCC5F8E}"/>
          </ac:spMkLst>
        </pc:spChg>
        <pc:spChg chg="mod">
          <ac:chgData name="Việt Anh" userId="f27a6261c2260e6e" providerId="LiveId" clId="{6CC2335F-32DD-44F5-ACE0-ADADDF5F2089}" dt="2024-11-11T13:33:20.761" v="1063" actId="207"/>
          <ac:spMkLst>
            <pc:docMk/>
            <pc:sldMk cId="0" sldId="337"/>
            <ac:spMk id="12" creationId="{00000000-0000-0000-0000-000000000000}"/>
          </ac:spMkLst>
        </pc:spChg>
        <pc:spChg chg="del">
          <ac:chgData name="Việt Anh" userId="f27a6261c2260e6e" providerId="LiveId" clId="{6CC2335F-32DD-44F5-ACE0-ADADDF5F2089}" dt="2024-11-11T13:32:34.409" v="1048" actId="21"/>
          <ac:spMkLst>
            <pc:docMk/>
            <pc:sldMk cId="0" sldId="337"/>
            <ac:spMk id="1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32:31.907" v="1047" actId="21"/>
          <ac:spMkLst>
            <pc:docMk/>
            <pc:sldMk cId="0" sldId="337"/>
            <ac:spMk id="17" creationId="{00000000-0000-0000-0000-000000000000}"/>
          </ac:spMkLst>
        </pc:spChg>
        <pc:picChg chg="del mod">
          <ac:chgData name="Việt Anh" userId="f27a6261c2260e6e" providerId="LiveId" clId="{6CC2335F-32DD-44F5-ACE0-ADADDF5F2089}" dt="2024-11-12T05:30:27.819" v="2419" actId="21"/>
          <ac:picMkLst>
            <pc:docMk/>
            <pc:sldMk cId="0" sldId="337"/>
            <ac:picMk id="3" creationId="{00000000-0000-0000-0000-000000000000}"/>
          </ac:picMkLst>
        </pc:picChg>
        <pc:picChg chg="mod">
          <ac:chgData name="Việt Anh" userId="f27a6261c2260e6e" providerId="LiveId" clId="{6CC2335F-32DD-44F5-ACE0-ADADDF5F2089}" dt="2024-11-11T13:34:38.750" v="1075" actId="14100"/>
          <ac:picMkLst>
            <pc:docMk/>
            <pc:sldMk cId="0" sldId="337"/>
            <ac:picMk id="4098" creationId="{00000000-0000-0000-0000-000000000000}"/>
          </ac:picMkLst>
        </pc:picChg>
      </pc:sldChg>
      <pc:sldChg chg="del">
        <pc:chgData name="Việt Anh" userId="f27a6261c2260e6e" providerId="LiveId" clId="{6CC2335F-32DD-44F5-ACE0-ADADDF5F2089}" dt="2024-11-10T13:16:38.403" v="72" actId="2696"/>
        <pc:sldMkLst>
          <pc:docMk/>
          <pc:sldMk cId="0" sldId="344"/>
        </pc:sldMkLst>
      </pc:sldChg>
      <pc:sldChg chg="addSp delSp modSp mod delAnim">
        <pc:chgData name="Việt Anh" userId="f27a6261c2260e6e" providerId="LiveId" clId="{6CC2335F-32DD-44F5-ACE0-ADADDF5F2089}" dt="2024-11-11T13:15:14.984" v="837" actId="1076"/>
        <pc:sldMkLst>
          <pc:docMk/>
          <pc:sldMk cId="0" sldId="356"/>
        </pc:sldMkLst>
        <pc:spChg chg="mod">
          <ac:chgData name="Việt Anh" userId="f27a6261c2260e6e" providerId="LiveId" clId="{6CC2335F-32DD-44F5-ACE0-ADADDF5F2089}" dt="2024-11-11T13:12:43.728" v="803" actId="113"/>
          <ac:spMkLst>
            <pc:docMk/>
            <pc:sldMk cId="0" sldId="356"/>
            <ac:spMk id="9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2:52.754" v="806" actId="207"/>
          <ac:spMkLst>
            <pc:docMk/>
            <pc:sldMk cId="0" sldId="356"/>
            <ac:spMk id="10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5:14.984" v="837" actId="1076"/>
          <ac:spMkLst>
            <pc:docMk/>
            <pc:sldMk cId="0" sldId="356"/>
            <ac:spMk id="12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3:01.949" v="809" actId="113"/>
          <ac:spMkLst>
            <pc:docMk/>
            <pc:sldMk cId="0" sldId="356"/>
            <ac:spMk id="13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3:09.915" v="812" actId="207"/>
          <ac:spMkLst>
            <pc:docMk/>
            <pc:sldMk cId="0" sldId="356"/>
            <ac:spMk id="14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4:14.968" v="822" actId="21"/>
          <ac:spMkLst>
            <pc:docMk/>
            <pc:sldMk cId="0" sldId="356"/>
            <ac:spMk id="1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4:12.568" v="821" actId="21"/>
          <ac:spMkLst>
            <pc:docMk/>
            <pc:sldMk cId="0" sldId="356"/>
            <ac:spMk id="17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3:29.468" v="814" actId="255"/>
          <ac:spMkLst>
            <pc:docMk/>
            <pc:sldMk cId="0" sldId="356"/>
            <ac:spMk id="19" creationId="{00000000-0000-0000-0000-000000000000}"/>
          </ac:spMkLst>
        </pc:spChg>
        <pc:picChg chg="del">
          <ac:chgData name="Việt Anh" userId="f27a6261c2260e6e" providerId="LiveId" clId="{6CC2335F-32DD-44F5-ACE0-ADADDF5F2089}" dt="2024-11-11T13:14:04.176" v="819" actId="21"/>
          <ac:picMkLst>
            <pc:docMk/>
            <pc:sldMk cId="0" sldId="356"/>
            <ac:picMk id="3" creationId="{00000000-0000-0000-0000-000000000000}"/>
          </ac:picMkLst>
        </pc:picChg>
        <pc:picChg chg="add del mod ord modVis">
          <ac:chgData name="Việt Anh" userId="f27a6261c2260e6e" providerId="LiveId" clId="{6CC2335F-32DD-44F5-ACE0-ADADDF5F2089}" dt="2024-11-10T13:08:38.655" v="46"/>
          <ac:picMkLst>
            <pc:docMk/>
            <pc:sldMk cId="0" sldId="356"/>
            <ac:picMk id="4" creationId="{239E6CB7-D548-D58D-365F-9A1D15C71EC8}"/>
          </ac:picMkLst>
        </pc:picChg>
        <pc:picChg chg="add del mod ord">
          <ac:chgData name="Việt Anh" userId="f27a6261c2260e6e" providerId="LiveId" clId="{6CC2335F-32DD-44F5-ACE0-ADADDF5F2089}" dt="2024-11-10T13:13:16.949" v="58" actId="21"/>
          <ac:picMkLst>
            <pc:docMk/>
            <pc:sldMk cId="0" sldId="356"/>
            <ac:picMk id="6" creationId="{2FEF1DBA-4E2F-992A-B63E-6FF929A9B0BE}"/>
          </ac:picMkLst>
        </pc:picChg>
        <pc:picChg chg="mod">
          <ac:chgData name="Việt Anh" userId="f27a6261c2260e6e" providerId="LiveId" clId="{6CC2335F-32DD-44F5-ACE0-ADADDF5F2089}" dt="2024-11-11T13:14:51.734" v="835" actId="14100"/>
          <ac:picMkLst>
            <pc:docMk/>
            <pc:sldMk cId="0" sldId="356"/>
            <ac:picMk id="18" creationId="{00000000-0000-0000-0000-000000000000}"/>
          </ac:picMkLst>
        </pc:picChg>
        <pc:picChg chg="del mod modVis">
          <ac:chgData name="Việt Anh" userId="f27a6261c2260e6e" providerId="LiveId" clId="{6CC2335F-32DD-44F5-ACE0-ADADDF5F2089}" dt="2024-11-10T13:07:16.772" v="14"/>
          <ac:picMkLst>
            <pc:docMk/>
            <pc:sldMk cId="0" sldId="356"/>
            <ac:picMk id="38" creationId="{00000000-0000-0000-0000-000000000000}"/>
          </ac:picMkLst>
        </pc:picChg>
      </pc:sldChg>
      <pc:sldChg chg="delSp modSp mod">
        <pc:chgData name="Việt Anh" userId="f27a6261c2260e6e" providerId="LiveId" clId="{6CC2335F-32DD-44F5-ACE0-ADADDF5F2089}" dt="2024-11-11T14:45:09.250" v="1888" actId="1076"/>
        <pc:sldMkLst>
          <pc:docMk/>
          <pc:sldMk cId="0" sldId="357"/>
        </pc:sldMkLst>
        <pc:spChg chg="mod">
          <ac:chgData name="Việt Anh" userId="f27a6261c2260e6e" providerId="LiveId" clId="{6CC2335F-32DD-44F5-ACE0-ADADDF5F2089}" dt="2024-11-11T14:43:47.061" v="1874" actId="14100"/>
          <ac:spMkLst>
            <pc:docMk/>
            <pc:sldMk cId="0" sldId="357"/>
            <ac:spMk id="6" creationId="{00000000-0000-0000-0000-000000000000}"/>
          </ac:spMkLst>
        </pc:spChg>
        <pc:spChg chg="mod">
          <ac:chgData name="Việt Anh" userId="f27a6261c2260e6e" providerId="LiveId" clId="{6CC2335F-32DD-44F5-ACE0-ADADDF5F2089}" dt="2024-11-11T14:39:39.714" v="1630" actId="1076"/>
          <ac:spMkLst>
            <pc:docMk/>
            <pc:sldMk cId="0" sldId="357"/>
            <ac:spMk id="9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0:20.371" v="1710" actId="1076"/>
          <ac:spMkLst>
            <pc:docMk/>
            <pc:sldMk cId="0" sldId="357"/>
            <ac:spMk id="10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1:38.902" v="1790" actId="1076"/>
          <ac:spMkLst>
            <pc:docMk/>
            <pc:sldMk cId="0" sldId="357"/>
            <ac:spMk id="12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4:09.387" v="1887" actId="1076"/>
          <ac:spMkLst>
            <pc:docMk/>
            <pc:sldMk cId="0" sldId="357"/>
            <ac:spMk id="13" creationId="{00000000-0000-0000-0000-000000000000}"/>
          </ac:spMkLst>
        </pc:spChg>
        <pc:spChg chg="mod">
          <ac:chgData name="Việt Anh" userId="f27a6261c2260e6e" providerId="LiveId" clId="{6CC2335F-32DD-44F5-ACE0-ADADDF5F2089}" dt="2024-11-11T14:45:09.250" v="1888" actId="1076"/>
          <ac:spMkLst>
            <pc:docMk/>
            <pc:sldMk cId="0" sldId="357"/>
            <ac:spMk id="14" creationId="{00000000-0000-0000-0000-000000000000}"/>
          </ac:spMkLst>
        </pc:spChg>
        <pc:spChg chg="mod">
          <ac:chgData name="Việt Anh" userId="f27a6261c2260e6e" providerId="LiveId" clId="{6CC2335F-32DD-44F5-ACE0-ADADDF5F2089}" dt="2024-11-11T13:16:10.300" v="854" actId="255"/>
          <ac:spMkLst>
            <pc:docMk/>
            <pc:sldMk cId="0" sldId="357"/>
            <ac:spMk id="15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5:27.755" v="839" actId="21"/>
          <ac:spMkLst>
            <pc:docMk/>
            <pc:sldMk cId="0" sldId="357"/>
            <ac:spMk id="1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15:25.232" v="838" actId="21"/>
          <ac:spMkLst>
            <pc:docMk/>
            <pc:sldMk cId="0" sldId="357"/>
            <ac:spMk id="17" creationId="{00000000-0000-0000-0000-000000000000}"/>
          </ac:spMkLst>
        </pc:spChg>
      </pc:sldChg>
      <pc:sldChg chg="addSp delSp modSp mod">
        <pc:chgData name="Việt Anh" userId="f27a6261c2260e6e" providerId="LiveId" clId="{6CC2335F-32DD-44F5-ACE0-ADADDF5F2089}" dt="2024-11-12T03:36:58.508" v="2346" actId="2711"/>
        <pc:sldMkLst>
          <pc:docMk/>
          <pc:sldMk cId="0" sldId="358"/>
        </pc:sldMkLst>
        <pc:spChg chg="add mod">
          <ac:chgData name="Việt Anh" userId="f27a6261c2260e6e" providerId="LiveId" clId="{6CC2335F-32DD-44F5-ACE0-ADADDF5F2089}" dt="2024-11-11T14:59:44.819" v="2216" actId="255"/>
          <ac:spMkLst>
            <pc:docMk/>
            <pc:sldMk cId="0" sldId="358"/>
            <ac:spMk id="2" creationId="{E229E74A-207D-203B-BDF7-BE42D649DA30}"/>
          </ac:spMkLst>
        </pc:spChg>
        <pc:spChg chg="mod">
          <ac:chgData name="Việt Anh" userId="f27a6261c2260e6e" providerId="LiveId" clId="{6CC2335F-32DD-44F5-ACE0-ADADDF5F2089}" dt="2024-11-12T03:36:58.508" v="2346" actId="2711"/>
          <ac:spMkLst>
            <pc:docMk/>
            <pc:sldMk cId="0" sldId="358"/>
            <ac:spMk id="3" creationId="{00000000-0000-0000-0000-000000000000}"/>
          </ac:spMkLst>
        </pc:spChg>
        <pc:spChg chg="add mod">
          <ac:chgData name="Việt Anh" userId="f27a6261c2260e6e" providerId="LiveId" clId="{6CC2335F-32DD-44F5-ACE0-ADADDF5F2089}" dt="2024-11-11T14:52:36.631" v="1900"/>
          <ac:spMkLst>
            <pc:docMk/>
            <pc:sldMk cId="0" sldId="358"/>
            <ac:spMk id="4" creationId="{2221F81A-3C27-BCEE-B035-1CE5813CE121}"/>
          </ac:spMkLst>
        </pc:spChg>
        <pc:spChg chg="del mod">
          <ac:chgData name="Việt Anh" userId="f27a6261c2260e6e" providerId="LiveId" clId="{6CC2335F-32DD-44F5-ACE0-ADADDF5F2089}" dt="2024-11-11T14:59:25.414" v="2213" actId="21"/>
          <ac:spMkLst>
            <pc:docMk/>
            <pc:sldMk cId="0" sldId="358"/>
            <ac:spMk id="11" creationId="{00000000-0000-0000-0000-000000000000}"/>
          </ac:spMkLst>
        </pc:spChg>
        <pc:picChg chg="del">
          <ac:chgData name="Việt Anh" userId="f27a6261c2260e6e" providerId="LiveId" clId="{6CC2335F-32DD-44F5-ACE0-ADADDF5F2089}" dt="2024-11-11T13:42:33.250" v="1112" actId="21"/>
          <ac:picMkLst>
            <pc:docMk/>
            <pc:sldMk cId="0" sldId="358"/>
            <ac:picMk id="3076" creationId="{00000000-0000-0000-0000-000000000000}"/>
          </ac:picMkLst>
        </pc:picChg>
      </pc:sldChg>
      <pc:sldChg chg="addSp delSp modSp mod">
        <pc:chgData name="Việt Anh" userId="f27a6261c2260e6e" providerId="LiveId" clId="{6CC2335F-32DD-44F5-ACE0-ADADDF5F2089}" dt="2024-11-11T14:03:17.567" v="1283" actId="20577"/>
        <pc:sldMkLst>
          <pc:docMk/>
          <pc:sldMk cId="0" sldId="360"/>
        </pc:sldMkLst>
        <pc:spChg chg="mod">
          <ac:chgData name="Việt Anh" userId="f27a6261c2260e6e" providerId="LiveId" clId="{6CC2335F-32DD-44F5-ACE0-ADADDF5F2089}" dt="2024-11-11T14:01:42.483" v="1248" actId="20577"/>
          <ac:spMkLst>
            <pc:docMk/>
            <pc:sldMk cId="0" sldId="360"/>
            <ac:spMk id="2" creationId="{00000000-0000-0000-0000-000000000000}"/>
          </ac:spMkLst>
        </pc:spChg>
        <pc:spChg chg="del mod">
          <ac:chgData name="Việt Anh" userId="f27a6261c2260e6e" providerId="LiveId" clId="{6CC2335F-32DD-44F5-ACE0-ADADDF5F2089}" dt="2024-11-11T14:03:05.831" v="1281" actId="21"/>
          <ac:spMkLst>
            <pc:docMk/>
            <pc:sldMk cId="0" sldId="360"/>
            <ac:spMk id="13" creationId="{00000000-0000-0000-0000-000000000000}"/>
          </ac:spMkLst>
        </pc:spChg>
        <pc:spChg chg="add del mod">
          <ac:chgData name="Việt Anh" userId="f27a6261c2260e6e" providerId="LiveId" clId="{6CC2335F-32DD-44F5-ACE0-ADADDF5F2089}" dt="2024-11-11T14:03:17.567" v="1283" actId="20577"/>
          <ac:spMkLst>
            <pc:docMk/>
            <pc:sldMk cId="0" sldId="360"/>
            <ac:spMk id="15" creationId="{00000000-0000-0000-0000-000000000000}"/>
          </ac:spMkLst>
        </pc:spChg>
        <pc:picChg chg="add del">
          <ac:chgData name="Việt Anh" userId="f27a6261c2260e6e" providerId="LiveId" clId="{6CC2335F-32DD-44F5-ACE0-ADADDF5F2089}" dt="2024-11-11T14:01:50.446" v="1250" actId="21"/>
          <ac:picMkLst>
            <pc:docMk/>
            <pc:sldMk cId="0" sldId="360"/>
            <ac:picMk id="14" creationId="{00000000-0000-0000-0000-000000000000}"/>
          </ac:picMkLst>
        </pc:picChg>
        <pc:picChg chg="mod">
          <ac:chgData name="Việt Anh" userId="f27a6261c2260e6e" providerId="LiveId" clId="{6CC2335F-32DD-44F5-ACE0-ADADDF5F2089}" dt="2024-11-11T14:02:26.767" v="1271" actId="1076"/>
          <ac:picMkLst>
            <pc:docMk/>
            <pc:sldMk cId="0" sldId="360"/>
            <ac:picMk id="10242" creationId="{00000000-0000-0000-0000-000000000000}"/>
          </ac:picMkLst>
        </pc:picChg>
      </pc:sldChg>
      <pc:sldChg chg="del">
        <pc:chgData name="Việt Anh" userId="f27a6261c2260e6e" providerId="LiveId" clId="{6CC2335F-32DD-44F5-ACE0-ADADDF5F2089}" dt="2024-11-11T12:58:51.963" v="547" actId="2696"/>
        <pc:sldMkLst>
          <pc:docMk/>
          <pc:sldMk cId="0" sldId="365"/>
        </pc:sldMkLst>
      </pc:sldChg>
      <pc:sldChg chg="addSp delSp modSp del mod">
        <pc:chgData name="Việt Anh" userId="f27a6261c2260e6e" providerId="LiveId" clId="{6CC2335F-32DD-44F5-ACE0-ADADDF5F2089}" dt="2024-11-11T13:32:05.946" v="1046" actId="2696"/>
        <pc:sldMkLst>
          <pc:docMk/>
          <pc:sldMk cId="0" sldId="378"/>
        </pc:sldMkLst>
        <pc:picChg chg="add del mod ord modVis">
          <ac:chgData name="Việt Anh" userId="f27a6261c2260e6e" providerId="LiveId" clId="{6CC2335F-32DD-44F5-ACE0-ADADDF5F2089}" dt="2024-11-10T13:08:38.683" v="57"/>
          <ac:picMkLst>
            <pc:docMk/>
            <pc:sldMk cId="0" sldId="378"/>
            <ac:picMk id="9" creationId="{4486752D-3A6F-D23C-4884-A702AE764CE2}"/>
          </ac:picMkLst>
        </pc:picChg>
        <pc:picChg chg="add del mod ord modVis">
          <ac:chgData name="Việt Anh" userId="f27a6261c2260e6e" providerId="LiveId" clId="{6CC2335F-32DD-44F5-ACE0-ADADDF5F2089}" dt="2024-11-11T12:56:25.241" v="485"/>
          <ac:picMkLst>
            <pc:docMk/>
            <pc:sldMk cId="0" sldId="378"/>
            <ac:picMk id="9" creationId="{470DCAC7-3B20-542F-C551-25E8EC709C17}"/>
          </ac:picMkLst>
        </pc:picChg>
        <pc:picChg chg="add del mod ord modVis">
          <ac:chgData name="Việt Anh" userId="f27a6261c2260e6e" providerId="LiveId" clId="{6CC2335F-32DD-44F5-ACE0-ADADDF5F2089}" dt="2024-11-10T13:16:31.318" v="71"/>
          <ac:picMkLst>
            <pc:docMk/>
            <pc:sldMk cId="0" sldId="378"/>
            <ac:picMk id="13" creationId="{A32E5A32-9AF2-414E-6EF2-C76603C090B7}"/>
          </ac:picMkLst>
        </pc:picChg>
        <pc:picChg chg="add del mod ord modVis">
          <ac:chgData name="Việt Anh" userId="f27a6261c2260e6e" providerId="LiveId" clId="{6CC2335F-32DD-44F5-ACE0-ADADDF5F2089}" dt="2024-11-11T12:57:37.592" v="518"/>
          <ac:picMkLst>
            <pc:docMk/>
            <pc:sldMk cId="0" sldId="378"/>
            <ac:picMk id="13" creationId="{DE82A5B0-7EE6-DED3-F81E-7A2A85642771}"/>
          </ac:picMkLst>
        </pc:picChg>
        <pc:picChg chg="add del mod ord modVis">
          <ac:chgData name="Việt Anh" userId="f27a6261c2260e6e" providerId="LiveId" clId="{6CC2335F-32DD-44F5-ACE0-ADADDF5F2089}" dt="2024-11-10T14:37:55.557" v="289"/>
          <ac:picMkLst>
            <pc:docMk/>
            <pc:sldMk cId="0" sldId="378"/>
            <ac:picMk id="15" creationId="{6FFD2949-F0F3-CE59-1782-E2C86837A212}"/>
          </ac:picMkLst>
        </pc:picChg>
        <pc:picChg chg="add del mod ord modVis">
          <ac:chgData name="Việt Anh" userId="f27a6261c2260e6e" providerId="LiveId" clId="{6CC2335F-32DD-44F5-ACE0-ADADDF5F2089}" dt="2024-11-11T12:58:36.979" v="546"/>
          <ac:picMkLst>
            <pc:docMk/>
            <pc:sldMk cId="0" sldId="378"/>
            <ac:picMk id="15" creationId="{FB867DBB-4C13-8DC6-A379-84A8E434979A}"/>
          </ac:picMkLst>
        </pc:picChg>
        <pc:picChg chg="add del mod ord modVis">
          <ac:chgData name="Việt Anh" userId="f27a6261c2260e6e" providerId="LiveId" clId="{6CC2335F-32DD-44F5-ACE0-ADADDF5F2089}" dt="2024-11-11T13:02:33.381" v="646"/>
          <ac:picMkLst>
            <pc:docMk/>
            <pc:sldMk cId="0" sldId="378"/>
            <ac:picMk id="19" creationId="{69B802AF-0EF1-C70F-D1CE-7BECF7AA944C}"/>
          </ac:picMkLst>
        </pc:picChg>
        <pc:picChg chg="add del mod ord modVis">
          <ac:chgData name="Việt Anh" userId="f27a6261c2260e6e" providerId="LiveId" clId="{6CC2335F-32DD-44F5-ACE0-ADADDF5F2089}" dt="2024-11-10T14:47:32.598" v="315"/>
          <ac:picMkLst>
            <pc:docMk/>
            <pc:sldMk cId="0" sldId="378"/>
            <ac:picMk id="19" creationId="{881B2368-37F7-DCBE-1805-141CE3054613}"/>
          </ac:picMkLst>
        </pc:picChg>
        <pc:picChg chg="add del mod ord modVis">
          <ac:chgData name="Việt Anh" userId="f27a6261c2260e6e" providerId="LiveId" clId="{6CC2335F-32DD-44F5-ACE0-ADADDF5F2089}" dt="2024-11-11T12:52:02.664" v="391"/>
          <ac:picMkLst>
            <pc:docMk/>
            <pc:sldMk cId="0" sldId="378"/>
            <ac:picMk id="21" creationId="{1E18595B-28E0-FA3E-4A63-EB1DADC2CCBA}"/>
          </ac:picMkLst>
        </pc:picChg>
        <pc:picChg chg="add del mod ord modVis">
          <ac:chgData name="Việt Anh" userId="f27a6261c2260e6e" providerId="LiveId" clId="{6CC2335F-32DD-44F5-ACE0-ADADDF5F2089}" dt="2024-11-11T13:09:48.787" v="749"/>
          <ac:picMkLst>
            <pc:docMk/>
            <pc:sldMk cId="0" sldId="378"/>
            <ac:picMk id="22" creationId="{6E623CC0-B1F2-4DE8-28C3-3AF6D2494AD4}"/>
          </ac:picMkLst>
        </pc:picChg>
        <pc:picChg chg="add del mod ord modVis">
          <ac:chgData name="Việt Anh" userId="f27a6261c2260e6e" providerId="LiveId" clId="{6CC2335F-32DD-44F5-ACE0-ADADDF5F2089}" dt="2024-11-11T13:11:01.350" v="775"/>
          <ac:picMkLst>
            <pc:docMk/>
            <pc:sldMk cId="0" sldId="378"/>
            <ac:picMk id="24" creationId="{0FABD20B-2658-85F4-9AA4-647B51464B72}"/>
          </ac:picMkLst>
        </pc:picChg>
        <pc:picChg chg="add del mod ord modVis">
          <ac:chgData name="Việt Anh" userId="f27a6261c2260e6e" providerId="LiveId" clId="{6CC2335F-32DD-44F5-ACE0-ADADDF5F2089}" dt="2024-11-11T13:12:18.684" v="799"/>
          <ac:picMkLst>
            <pc:docMk/>
            <pc:sldMk cId="0" sldId="378"/>
            <ac:picMk id="26" creationId="{93414FB7-73D2-BFB2-3032-28C8585B204C}"/>
          </ac:picMkLst>
        </pc:picChg>
        <pc:picChg chg="add del mod ord modVis">
          <ac:chgData name="Việt Anh" userId="f27a6261c2260e6e" providerId="LiveId" clId="{6CC2335F-32DD-44F5-ACE0-ADADDF5F2089}" dt="2024-11-11T13:18:18.723" v="890"/>
          <ac:picMkLst>
            <pc:docMk/>
            <pc:sldMk cId="0" sldId="378"/>
            <ac:picMk id="28" creationId="{67D606F1-3F24-A348-DF52-1094E05094EE}"/>
          </ac:picMkLst>
        </pc:picChg>
        <pc:picChg chg="add del mod ord modVis">
          <ac:chgData name="Việt Anh" userId="f27a6261c2260e6e" providerId="LiveId" clId="{6CC2335F-32DD-44F5-ACE0-ADADDF5F2089}" dt="2024-11-11T13:24:23.596" v="980"/>
          <ac:picMkLst>
            <pc:docMk/>
            <pc:sldMk cId="0" sldId="378"/>
            <ac:picMk id="30" creationId="{DCB6700C-6574-ABA4-4554-729CF8D160F6}"/>
          </ac:picMkLst>
        </pc:picChg>
        <pc:picChg chg="add del mod ord modVis">
          <ac:chgData name="Việt Anh" userId="f27a6261c2260e6e" providerId="LiveId" clId="{6CC2335F-32DD-44F5-ACE0-ADADDF5F2089}" dt="2024-11-11T13:30:44.348" v="1037"/>
          <ac:picMkLst>
            <pc:docMk/>
            <pc:sldMk cId="0" sldId="378"/>
            <ac:picMk id="32" creationId="{E1883C79-7AC7-4646-7BAD-3E9B33BADC56}"/>
          </ac:picMkLst>
        </pc:picChg>
        <pc:picChg chg="add del mod ord">
          <ac:chgData name="Việt Anh" userId="f27a6261c2260e6e" providerId="LiveId" clId="{6CC2335F-32DD-44F5-ACE0-ADADDF5F2089}" dt="2024-11-11T13:31:31.109" v="1044" actId="21"/>
          <ac:picMkLst>
            <pc:docMk/>
            <pc:sldMk cId="0" sldId="378"/>
            <ac:picMk id="34" creationId="{F5D8C1FA-0847-21B2-C020-8CFD00EBF123}"/>
          </ac:picMkLst>
        </pc:picChg>
        <pc:picChg chg="del mod modVis">
          <ac:chgData name="Việt Anh" userId="f27a6261c2260e6e" providerId="LiveId" clId="{6CC2335F-32DD-44F5-ACE0-ADADDF5F2089}" dt="2024-11-10T13:07:16.788" v="25"/>
          <ac:picMkLst>
            <pc:docMk/>
            <pc:sldMk cId="0" sldId="378"/>
            <ac:picMk id="38" creationId="{00000000-0000-0000-0000-000000000000}"/>
          </ac:picMkLst>
        </pc:picChg>
      </pc:sldChg>
      <pc:sldChg chg="delSp modSp mod">
        <pc:chgData name="Việt Anh" userId="f27a6261c2260e6e" providerId="LiveId" clId="{6CC2335F-32DD-44F5-ACE0-ADADDF5F2089}" dt="2024-11-12T05:30:08.200" v="2417" actId="20577"/>
        <pc:sldMkLst>
          <pc:docMk/>
          <pc:sldMk cId="0" sldId="379"/>
        </pc:sldMkLst>
        <pc:spChg chg="del">
          <ac:chgData name="Việt Anh" userId="f27a6261c2260e6e" providerId="LiveId" clId="{6CC2335F-32DD-44F5-ACE0-ADADDF5F2089}" dt="2024-11-11T13:38:19.797" v="1099" actId="21"/>
          <ac:spMkLst>
            <pc:docMk/>
            <pc:sldMk cId="0" sldId="379"/>
            <ac:spMk id="2" creationId="{00000000-0000-0000-0000-000000000000}"/>
          </ac:spMkLst>
        </pc:spChg>
        <pc:spChg chg="mod">
          <ac:chgData name="Việt Anh" userId="f27a6261c2260e6e" providerId="LiveId" clId="{6CC2335F-32DD-44F5-ACE0-ADADDF5F2089}" dt="2024-11-12T05:30:08.200" v="2417" actId="20577"/>
          <ac:spMkLst>
            <pc:docMk/>
            <pc:sldMk cId="0" sldId="379"/>
            <ac:spMk id="4" creationId="{00000000-0000-0000-0000-000000000000}"/>
          </ac:spMkLst>
        </pc:spChg>
        <pc:spChg chg="del">
          <ac:chgData name="Việt Anh" userId="f27a6261c2260e6e" providerId="LiveId" clId="{6CC2335F-32DD-44F5-ACE0-ADADDF5F2089}" dt="2024-11-11T13:38:22.551" v="1100" actId="21"/>
          <ac:spMkLst>
            <pc:docMk/>
            <pc:sldMk cId="0" sldId="379"/>
            <ac:spMk id="12" creationId="{00000000-0000-0000-0000-000000000000}"/>
          </ac:spMkLst>
        </pc:spChg>
        <pc:spChg chg="del">
          <ac:chgData name="Việt Anh" userId="f27a6261c2260e6e" providerId="LiveId" clId="{6CC2335F-32DD-44F5-ACE0-ADADDF5F2089}" dt="2024-11-11T13:38:24.599" v="1101" actId="21"/>
          <ac:spMkLst>
            <pc:docMk/>
            <pc:sldMk cId="0" sldId="379"/>
            <ac:spMk id="16" creationId="{00000000-0000-0000-0000-000000000000}"/>
          </ac:spMkLst>
        </pc:spChg>
        <pc:spChg chg="del">
          <ac:chgData name="Việt Anh" userId="f27a6261c2260e6e" providerId="LiveId" clId="{6CC2335F-32DD-44F5-ACE0-ADADDF5F2089}" dt="2024-11-11T13:38:16.482" v="1098" actId="21"/>
          <ac:spMkLst>
            <pc:docMk/>
            <pc:sldMk cId="0" sldId="379"/>
            <ac:spMk id="17" creationId="{00000000-0000-0000-0000-000000000000}"/>
          </ac:spMkLst>
        </pc:spChg>
        <pc:picChg chg="mod">
          <ac:chgData name="Việt Anh" userId="f27a6261c2260e6e" providerId="LiveId" clId="{6CC2335F-32DD-44F5-ACE0-ADADDF5F2089}" dt="2024-11-11T13:38:46.203" v="1105" actId="1076"/>
          <ac:picMkLst>
            <pc:docMk/>
            <pc:sldMk cId="0" sldId="379"/>
            <ac:picMk id="4098" creationId="{00000000-0000-0000-0000-000000000000}"/>
          </ac:picMkLst>
        </pc:picChg>
      </pc:sldChg>
      <pc:sldChg chg="modSp mod modAnim">
        <pc:chgData name="Việt Anh" userId="f27a6261c2260e6e" providerId="LiveId" clId="{6CC2335F-32DD-44F5-ACE0-ADADDF5F2089}" dt="2024-11-11T13:57:53.866" v="1244" actId="255"/>
        <pc:sldMkLst>
          <pc:docMk/>
          <pc:sldMk cId="0" sldId="382"/>
        </pc:sldMkLst>
        <pc:spChg chg="mod">
          <ac:chgData name="Việt Anh" userId="f27a6261c2260e6e" providerId="LiveId" clId="{6CC2335F-32DD-44F5-ACE0-ADADDF5F2089}" dt="2024-11-11T13:57:53.866" v="1244" actId="255"/>
          <ac:spMkLst>
            <pc:docMk/>
            <pc:sldMk cId="0" sldId="382"/>
            <ac:spMk id="12" creationId="{00000000-0000-0000-0000-000000000000}"/>
          </ac:spMkLst>
        </pc:spChg>
        <pc:spChg chg="mod">
          <ac:chgData name="Việt Anh" userId="f27a6261c2260e6e" providerId="LiveId" clId="{6CC2335F-32DD-44F5-ACE0-ADADDF5F2089}" dt="2024-11-11T13:57:30.006" v="1241" actId="20578"/>
          <ac:spMkLst>
            <pc:docMk/>
            <pc:sldMk cId="0" sldId="382"/>
            <ac:spMk id="21" creationId="{00000000-0000-0000-0000-000000000000}"/>
          </ac:spMkLst>
        </pc:spChg>
        <pc:spChg chg="mod">
          <ac:chgData name="Việt Anh" userId="f27a6261c2260e6e" providerId="LiveId" clId="{6CC2335F-32DD-44F5-ACE0-ADADDF5F2089}" dt="2024-11-11T13:57:21.406" v="1237" actId="113"/>
          <ac:spMkLst>
            <pc:docMk/>
            <pc:sldMk cId="0" sldId="382"/>
            <ac:spMk id="24" creationId="{00000000-0000-0000-0000-000000000000}"/>
          </ac:spMkLst>
        </pc:spChg>
        <pc:picChg chg="mod">
          <ac:chgData name="Việt Anh" userId="f27a6261c2260e6e" providerId="LiveId" clId="{6CC2335F-32DD-44F5-ACE0-ADADDF5F2089}" dt="2024-11-10T13:07:50.353" v="31" actId="14100"/>
          <ac:picMkLst>
            <pc:docMk/>
            <pc:sldMk cId="0" sldId="382"/>
            <ac:picMk id="6" creationId="{00000000-0000-0000-0000-000000000000}"/>
          </ac:picMkLst>
        </pc:picChg>
      </pc:sldChg>
      <pc:sldChg chg="delSp modSp del mod">
        <pc:chgData name="Việt Anh" userId="f27a6261c2260e6e" providerId="LiveId" clId="{6CC2335F-32DD-44F5-ACE0-ADADDF5F2089}" dt="2024-11-11T13:31:20.808" v="1043" actId="2696"/>
        <pc:sldMkLst>
          <pc:docMk/>
          <pc:sldMk cId="0" sldId="383"/>
        </pc:sldMkLst>
        <pc:spChg chg="mod">
          <ac:chgData name="Việt Anh" userId="f27a6261c2260e6e" providerId="LiveId" clId="{6CC2335F-32DD-44F5-ACE0-ADADDF5F2089}" dt="2024-11-10T14:51:18.781" v="362" actId="20577"/>
          <ac:spMkLst>
            <pc:docMk/>
            <pc:sldMk cId="0" sldId="383"/>
            <ac:spMk id="3" creationId="{00000000-0000-0000-0000-000000000000}"/>
          </ac:spMkLst>
        </pc:spChg>
        <pc:spChg chg="mod">
          <ac:chgData name="Việt Anh" userId="f27a6261c2260e6e" providerId="LiveId" clId="{6CC2335F-32DD-44F5-ACE0-ADADDF5F2089}" dt="2024-11-10T15:30:01.170" v="377"/>
          <ac:spMkLst>
            <pc:docMk/>
            <pc:sldMk cId="0" sldId="383"/>
            <ac:spMk id="7" creationId="{00000000-0000-0000-0000-000000000000}"/>
          </ac:spMkLst>
        </pc:spChg>
        <pc:spChg chg="mod">
          <ac:chgData name="Việt Anh" userId="f27a6261c2260e6e" providerId="LiveId" clId="{6CC2335F-32DD-44F5-ACE0-ADADDF5F2089}" dt="2024-11-10T14:58:00.260" v="367"/>
          <ac:spMkLst>
            <pc:docMk/>
            <pc:sldMk cId="0" sldId="383"/>
            <ac:spMk id="8" creationId="{00000000-0000-0000-0000-000000000000}"/>
          </ac:spMkLst>
        </pc:spChg>
        <pc:spChg chg="mod">
          <ac:chgData name="Việt Anh" userId="f27a6261c2260e6e" providerId="LiveId" clId="{6CC2335F-32DD-44F5-ACE0-ADADDF5F2089}" dt="2024-11-10T14:58:02.413" v="372"/>
          <ac:spMkLst>
            <pc:docMk/>
            <pc:sldMk cId="0" sldId="383"/>
            <ac:spMk id="9" creationId="{00000000-0000-0000-0000-000000000000}"/>
          </ac:spMkLst>
        </pc:spChg>
        <pc:cxnChg chg="del">
          <ac:chgData name="Việt Anh" userId="f27a6261c2260e6e" providerId="LiveId" clId="{6CC2335F-32DD-44F5-ACE0-ADADDF5F2089}" dt="2024-11-10T14:47:44.598" v="319" actId="21"/>
          <ac:cxnSpMkLst>
            <pc:docMk/>
            <pc:sldMk cId="0" sldId="383"/>
            <ac:cxnSpMk id="12" creationId="{00000000-0000-0000-0000-000000000000}"/>
          </ac:cxnSpMkLst>
        </pc:cxnChg>
        <pc:cxnChg chg="del">
          <ac:chgData name="Việt Anh" userId="f27a6261c2260e6e" providerId="LiveId" clId="{6CC2335F-32DD-44F5-ACE0-ADADDF5F2089}" dt="2024-11-10T14:47:38.732" v="317" actId="21"/>
          <ac:cxnSpMkLst>
            <pc:docMk/>
            <pc:sldMk cId="0" sldId="383"/>
            <ac:cxnSpMk id="13" creationId="{00000000-0000-0000-0000-000000000000}"/>
          </ac:cxnSpMkLst>
        </pc:cxnChg>
        <pc:cxnChg chg="del">
          <ac:chgData name="Việt Anh" userId="f27a6261c2260e6e" providerId="LiveId" clId="{6CC2335F-32DD-44F5-ACE0-ADADDF5F2089}" dt="2024-11-10T14:47:41.788" v="318" actId="21"/>
          <ac:cxnSpMkLst>
            <pc:docMk/>
            <pc:sldMk cId="0" sldId="383"/>
            <ac:cxnSpMk id="14" creationId="{00000000-0000-0000-0000-000000000000}"/>
          </ac:cxnSpMkLst>
        </pc:cxnChg>
        <pc:cxnChg chg="del">
          <ac:chgData name="Việt Anh" userId="f27a6261c2260e6e" providerId="LiveId" clId="{6CC2335F-32DD-44F5-ACE0-ADADDF5F2089}" dt="2024-11-10T14:47:35.480" v="316" actId="21"/>
          <ac:cxnSpMkLst>
            <pc:docMk/>
            <pc:sldMk cId="0" sldId="383"/>
            <ac:cxnSpMk id="15" creationId="{00000000-0000-0000-0000-000000000000}"/>
          </ac:cxnSpMkLst>
        </pc:cxnChg>
      </pc:sldChg>
      <pc:sldChg chg="del">
        <pc:chgData name="Việt Anh" userId="f27a6261c2260e6e" providerId="LiveId" clId="{6CC2335F-32DD-44F5-ACE0-ADADDF5F2089}" dt="2024-11-10T15:30:06.140" v="378" actId="2696"/>
        <pc:sldMkLst>
          <pc:docMk/>
          <pc:sldMk cId="0" sldId="384"/>
        </pc:sldMkLst>
      </pc:sldChg>
      <pc:sldChg chg="modSp modAnim">
        <pc:chgData name="Việt Anh" userId="f27a6261c2260e6e" providerId="LiveId" clId="{6CC2335F-32DD-44F5-ACE0-ADADDF5F2089}" dt="2024-11-12T03:49:56.113" v="2383" actId="207"/>
        <pc:sldMkLst>
          <pc:docMk/>
          <pc:sldMk cId="0" sldId="385"/>
        </pc:sldMkLst>
        <pc:spChg chg="mod">
          <ac:chgData name="Việt Anh" userId="f27a6261c2260e6e" providerId="LiveId" clId="{6CC2335F-32DD-44F5-ACE0-ADADDF5F2089}" dt="2024-11-12T03:49:56.113" v="2383" actId="207"/>
          <ac:spMkLst>
            <pc:docMk/>
            <pc:sldMk cId="0" sldId="385"/>
            <ac:spMk id="4" creationId="{00000000-0000-0000-0000-000000000000}"/>
          </ac:spMkLst>
        </pc:spChg>
        <pc:spChg chg="mod">
          <ac:chgData name="Việt Anh" userId="f27a6261c2260e6e" providerId="LiveId" clId="{6CC2335F-32DD-44F5-ACE0-ADADDF5F2089}" dt="2024-11-11T14:08:39.787" v="1347" actId="113"/>
          <ac:spMkLst>
            <pc:docMk/>
            <pc:sldMk cId="0" sldId="385"/>
            <ac:spMk id="5" creationId="{00000000-0000-0000-0000-000000000000}"/>
          </ac:spMkLst>
        </pc:spChg>
      </pc:sldChg>
      <pc:sldChg chg="modSp mod">
        <pc:chgData name="Việt Anh" userId="f27a6261c2260e6e" providerId="LiveId" clId="{6CC2335F-32DD-44F5-ACE0-ADADDF5F2089}" dt="2024-11-12T07:11:09.407" v="2570" actId="207"/>
        <pc:sldMkLst>
          <pc:docMk/>
          <pc:sldMk cId="0" sldId="386"/>
        </pc:sldMkLst>
        <pc:spChg chg="mod">
          <ac:chgData name="Việt Anh" userId="f27a6261c2260e6e" providerId="LiveId" clId="{6CC2335F-32DD-44F5-ACE0-ADADDF5F2089}" dt="2024-11-11T13:04:51.521" v="678" actId="207"/>
          <ac:spMkLst>
            <pc:docMk/>
            <pc:sldMk cId="0" sldId="386"/>
            <ac:spMk id="5" creationId="{00000000-0000-0000-0000-000000000000}"/>
          </ac:spMkLst>
        </pc:spChg>
        <pc:graphicFrameChg chg="mod modGraphic">
          <ac:chgData name="Việt Anh" userId="f27a6261c2260e6e" providerId="LiveId" clId="{6CC2335F-32DD-44F5-ACE0-ADADDF5F2089}" dt="2024-11-12T07:11:09.407" v="2570" actId="207"/>
          <ac:graphicFrameMkLst>
            <pc:docMk/>
            <pc:sldMk cId="0" sldId="386"/>
            <ac:graphicFrameMk id="4" creationId="{00000000-0000-0000-0000-000000000000}"/>
          </ac:graphicFrameMkLst>
        </pc:graphicFrameChg>
      </pc:sldChg>
      <pc:sldChg chg="addSp delSp modSp mod delAnim modAnim">
        <pc:chgData name="Việt Anh" userId="f27a6261c2260e6e" providerId="LiveId" clId="{6CC2335F-32DD-44F5-ACE0-ADADDF5F2089}" dt="2024-11-11T14:07:56.261" v="1340" actId="255"/>
        <pc:sldMkLst>
          <pc:docMk/>
          <pc:sldMk cId="2930299204" sldId="387"/>
        </pc:sldMkLst>
        <pc:spChg chg="mod">
          <ac:chgData name="Việt Anh" userId="f27a6261c2260e6e" providerId="LiveId" clId="{6CC2335F-32DD-44F5-ACE0-ADADDF5F2089}" dt="2024-11-11T14:07:51.644" v="1339" actId="255"/>
          <ac:spMkLst>
            <pc:docMk/>
            <pc:sldMk cId="2930299204" sldId="387"/>
            <ac:spMk id="2" creationId="{44939AB5-1652-0D33-7D32-ECA85643646F}"/>
          </ac:spMkLst>
        </pc:spChg>
        <pc:spChg chg="add mod">
          <ac:chgData name="Việt Anh" userId="f27a6261c2260e6e" providerId="LiveId" clId="{6CC2335F-32DD-44F5-ACE0-ADADDF5F2089}" dt="2024-11-11T14:07:56.261" v="1340" actId="255"/>
          <ac:spMkLst>
            <pc:docMk/>
            <pc:sldMk cId="2930299204" sldId="387"/>
            <ac:spMk id="4" creationId="{CDD3DACB-ADD9-E8AB-9FD7-982E5CDCAFC1}"/>
          </ac:spMkLst>
        </pc:spChg>
        <pc:spChg chg="mod">
          <ac:chgData name="Việt Anh" userId="f27a6261c2260e6e" providerId="LiveId" clId="{6CC2335F-32DD-44F5-ACE0-ADADDF5F2089}" dt="2024-11-11T14:07:46.877" v="1338" actId="255"/>
          <ac:spMkLst>
            <pc:docMk/>
            <pc:sldMk cId="2930299204" sldId="387"/>
            <ac:spMk id="7" creationId="{A4AEB72C-598B-F525-D5C3-7AF4EB54536D}"/>
          </ac:spMkLst>
        </pc:spChg>
        <pc:spChg chg="del mod">
          <ac:chgData name="Việt Anh" userId="f27a6261c2260e6e" providerId="LiveId" clId="{6CC2335F-32DD-44F5-ACE0-ADADDF5F2089}" dt="2024-11-11T13:01:14.411" v="607"/>
          <ac:spMkLst>
            <pc:docMk/>
            <pc:sldMk cId="2930299204" sldId="387"/>
            <ac:spMk id="12" creationId="{05D87615-C340-BE11-59C5-B7FB6251570E}"/>
          </ac:spMkLst>
        </pc:spChg>
      </pc:sldChg>
      <pc:sldChg chg="addSp new del">
        <pc:chgData name="Việt Anh" userId="f27a6261c2260e6e" providerId="LiveId" clId="{6CC2335F-32DD-44F5-ACE0-ADADDF5F2089}" dt="2024-11-10T14:48:16.278" v="322" actId="2696"/>
        <pc:sldMkLst>
          <pc:docMk/>
          <pc:sldMk cId="3913499544" sldId="387"/>
        </pc:sldMkLst>
        <pc:picChg chg="add">
          <ac:chgData name="Việt Anh" userId="f27a6261c2260e6e" providerId="LiveId" clId="{6CC2335F-32DD-44F5-ACE0-ADADDF5F2089}" dt="2024-11-10T14:48:06.178" v="321"/>
          <ac:picMkLst>
            <pc:docMk/>
            <pc:sldMk cId="3913499544" sldId="387"/>
            <ac:picMk id="2" creationId="{136133B2-9A87-7E3F-0A7F-1D05DA9536A3}"/>
          </ac:picMkLst>
        </pc:picChg>
      </pc:sldChg>
      <pc:sldChg chg="addSp modSp new mod">
        <pc:chgData name="Việt Anh" userId="f27a6261c2260e6e" providerId="LiveId" clId="{6CC2335F-32DD-44F5-ACE0-ADADDF5F2089}" dt="2024-11-11T14:35:09.337" v="1623" actId="1076"/>
        <pc:sldMkLst>
          <pc:docMk/>
          <pc:sldMk cId="2038762106" sldId="388"/>
        </pc:sldMkLst>
        <pc:spChg chg="add mod">
          <ac:chgData name="Việt Anh" userId="f27a6261c2260e6e" providerId="LiveId" clId="{6CC2335F-32DD-44F5-ACE0-ADADDF5F2089}" dt="2024-11-11T14:35:09.337" v="1623" actId="1076"/>
          <ac:spMkLst>
            <pc:docMk/>
            <pc:sldMk cId="2038762106" sldId="388"/>
            <ac:spMk id="2" creationId="{8C498DC9-CAC9-1802-FA8C-CB5D2178DE38}"/>
          </ac:spMkLst>
        </pc:spChg>
      </pc:sldChg>
      <pc:sldChg chg="addSp delSp modSp mod">
        <pc:chgData name="Việt Anh" userId="f27a6261c2260e6e" providerId="LiveId" clId="{6CC2335F-32DD-44F5-ACE0-ADADDF5F2089}" dt="2024-11-12T05:29:05.339" v="2415" actId="478"/>
        <pc:sldMkLst>
          <pc:docMk/>
          <pc:sldMk cId="30686913" sldId="389"/>
        </pc:sldMkLst>
        <pc:spChg chg="mod">
          <ac:chgData name="Việt Anh" userId="f27a6261c2260e6e" providerId="LiveId" clId="{6CC2335F-32DD-44F5-ACE0-ADADDF5F2089}" dt="2024-11-12T01:25:03.350" v="2237" actId="1076"/>
          <ac:spMkLst>
            <pc:docMk/>
            <pc:sldMk cId="30686913" sldId="389"/>
            <ac:spMk id="2" creationId="{00C41DB3-B39F-4EA4-5970-6EBF7591DDA1}"/>
          </ac:spMkLst>
        </pc:spChg>
        <pc:spChg chg="mod">
          <ac:chgData name="Việt Anh" userId="f27a6261c2260e6e" providerId="LiveId" clId="{6CC2335F-32DD-44F5-ACE0-ADADDF5F2089}" dt="2024-11-11T13:26:22.449" v="1005" actId="255"/>
          <ac:spMkLst>
            <pc:docMk/>
            <pc:sldMk cId="30686913" sldId="389"/>
            <ac:spMk id="3" creationId="{7658DFFD-6933-0091-6C18-93E757FFBD2A}"/>
          </ac:spMkLst>
        </pc:spChg>
        <pc:spChg chg="mod">
          <ac:chgData name="Việt Anh" userId="f27a6261c2260e6e" providerId="LiveId" clId="{6CC2335F-32DD-44F5-ACE0-ADADDF5F2089}" dt="2024-11-11T13:28:28.331" v="1023" actId="1076"/>
          <ac:spMkLst>
            <pc:docMk/>
            <pc:sldMk cId="30686913" sldId="389"/>
            <ac:spMk id="4" creationId="{DE07332C-94A5-ECC0-095C-76E013C20E7B}"/>
          </ac:spMkLst>
        </pc:spChg>
        <pc:spChg chg="mod">
          <ac:chgData name="Việt Anh" userId="f27a6261c2260e6e" providerId="LiveId" clId="{6CC2335F-32DD-44F5-ACE0-ADADDF5F2089}" dt="2024-11-11T13:28:23.525" v="1022" actId="1076"/>
          <ac:spMkLst>
            <pc:docMk/>
            <pc:sldMk cId="30686913" sldId="389"/>
            <ac:spMk id="5" creationId="{41AF115E-59D8-2C69-957C-692C9995ED73}"/>
          </ac:spMkLst>
        </pc:spChg>
        <pc:spChg chg="mod">
          <ac:chgData name="Việt Anh" userId="f27a6261c2260e6e" providerId="LiveId" clId="{6CC2335F-32DD-44F5-ACE0-ADADDF5F2089}" dt="2024-11-11T13:22:03.356" v="948" actId="14100"/>
          <ac:spMkLst>
            <pc:docMk/>
            <pc:sldMk cId="30686913" sldId="389"/>
            <ac:spMk id="7" creationId="{863A2825-2262-4A5D-30ED-2AD162F363D7}"/>
          </ac:spMkLst>
        </pc:spChg>
        <pc:spChg chg="mod">
          <ac:chgData name="Việt Anh" userId="f27a6261c2260e6e" providerId="LiveId" clId="{6CC2335F-32DD-44F5-ACE0-ADADDF5F2089}" dt="2024-11-11T13:26:50.607" v="1011" actId="255"/>
          <ac:spMkLst>
            <pc:docMk/>
            <pc:sldMk cId="30686913" sldId="389"/>
            <ac:spMk id="8" creationId="{66395B6C-E863-108C-FEA6-813A94D0824F}"/>
          </ac:spMkLst>
        </pc:spChg>
        <pc:spChg chg="mod">
          <ac:chgData name="Việt Anh" userId="f27a6261c2260e6e" providerId="LiveId" clId="{6CC2335F-32DD-44F5-ACE0-ADADDF5F2089}" dt="2024-11-11T13:26:58.851" v="1013" actId="1076"/>
          <ac:spMkLst>
            <pc:docMk/>
            <pc:sldMk cId="30686913" sldId="389"/>
            <ac:spMk id="9" creationId="{7D47C3AB-2191-BD83-4697-892A6C94943E}"/>
          </ac:spMkLst>
        </pc:spChg>
        <pc:spChg chg="mod">
          <ac:chgData name="Việt Anh" userId="f27a6261c2260e6e" providerId="LiveId" clId="{6CC2335F-32DD-44F5-ACE0-ADADDF5F2089}" dt="2024-11-11T13:28:32.369" v="1024" actId="1076"/>
          <ac:spMkLst>
            <pc:docMk/>
            <pc:sldMk cId="30686913" sldId="389"/>
            <ac:spMk id="10" creationId="{91A2F9E6-2667-AD56-8987-87962E4632FE}"/>
          </ac:spMkLst>
        </pc:spChg>
        <pc:spChg chg="mod">
          <ac:chgData name="Việt Anh" userId="f27a6261c2260e6e" providerId="LiveId" clId="{6CC2335F-32DD-44F5-ACE0-ADADDF5F2089}" dt="2024-11-11T13:26:45.671" v="1010" actId="255"/>
          <ac:spMkLst>
            <pc:docMk/>
            <pc:sldMk cId="30686913" sldId="389"/>
            <ac:spMk id="11" creationId="{038173AB-8C96-C4EF-08C1-E3A8F97DD8E4}"/>
          </ac:spMkLst>
        </pc:spChg>
        <pc:spChg chg="add mod">
          <ac:chgData name="Việt Anh" userId="f27a6261c2260e6e" providerId="LiveId" clId="{6CC2335F-32DD-44F5-ACE0-ADADDF5F2089}" dt="2024-11-11T13:21:22.374" v="941" actId="1076"/>
          <ac:spMkLst>
            <pc:docMk/>
            <pc:sldMk cId="30686913" sldId="389"/>
            <ac:spMk id="12" creationId="{792B8747-D858-9FE8-391B-2929AEF3DD1F}"/>
          </ac:spMkLst>
        </pc:spChg>
        <pc:graphicFrameChg chg="mod modGraphic">
          <ac:chgData name="Việt Anh" userId="f27a6261c2260e6e" providerId="LiveId" clId="{6CC2335F-32DD-44F5-ACE0-ADADDF5F2089}" dt="2024-11-12T01:24:50.275" v="2236" actId="2711"/>
          <ac:graphicFrameMkLst>
            <pc:docMk/>
            <pc:sldMk cId="30686913" sldId="389"/>
            <ac:graphicFrameMk id="6" creationId="{278990F0-1CD8-7507-432A-C0C9EC87E0F3}"/>
          </ac:graphicFrameMkLst>
        </pc:graphicFrameChg>
        <pc:picChg chg="add">
          <ac:chgData name="Việt Anh" userId="f27a6261c2260e6e" providerId="LiveId" clId="{6CC2335F-32DD-44F5-ACE0-ADADDF5F2089}" dt="2024-11-12T01:25:34.545" v="2238"/>
          <ac:picMkLst>
            <pc:docMk/>
            <pc:sldMk cId="30686913" sldId="389"/>
            <ac:picMk id="13" creationId="{0856A930-9011-F7F3-4C86-24AA30914657}"/>
          </ac:picMkLst>
        </pc:picChg>
        <pc:cxnChg chg="add del mod">
          <ac:chgData name="Việt Anh" userId="f27a6261c2260e6e" providerId="LiveId" clId="{6CC2335F-32DD-44F5-ACE0-ADADDF5F2089}" dt="2024-11-12T05:29:02.809" v="2413" actId="478"/>
          <ac:cxnSpMkLst>
            <pc:docMk/>
            <pc:sldMk cId="30686913" sldId="389"/>
            <ac:cxnSpMk id="14" creationId="{D914CD52-467A-B8B4-CAE9-2C2465CE6FE7}"/>
          </ac:cxnSpMkLst>
        </pc:cxnChg>
        <pc:cxnChg chg="add del mod">
          <ac:chgData name="Việt Anh" userId="f27a6261c2260e6e" providerId="LiveId" clId="{6CC2335F-32DD-44F5-ACE0-ADADDF5F2089}" dt="2024-11-12T05:29:03.672" v="2414" actId="478"/>
          <ac:cxnSpMkLst>
            <pc:docMk/>
            <pc:sldMk cId="30686913" sldId="389"/>
            <ac:cxnSpMk id="15" creationId="{CB46FD17-C172-DF2B-59FE-6B7969CC091C}"/>
          </ac:cxnSpMkLst>
        </pc:cxnChg>
        <pc:cxnChg chg="add del mod">
          <ac:chgData name="Việt Anh" userId="f27a6261c2260e6e" providerId="LiveId" clId="{6CC2335F-32DD-44F5-ACE0-ADADDF5F2089}" dt="2024-11-12T05:29:01.750" v="2412" actId="478"/>
          <ac:cxnSpMkLst>
            <pc:docMk/>
            <pc:sldMk cId="30686913" sldId="389"/>
            <ac:cxnSpMk id="17" creationId="{AE92ACF2-C050-0CDA-382B-1831E44A446A}"/>
          </ac:cxnSpMkLst>
        </pc:cxnChg>
        <pc:cxnChg chg="add del mod">
          <ac:chgData name="Việt Anh" userId="f27a6261c2260e6e" providerId="LiveId" clId="{6CC2335F-32DD-44F5-ACE0-ADADDF5F2089}" dt="2024-11-12T05:29:05.339" v="2415" actId="478"/>
          <ac:cxnSpMkLst>
            <pc:docMk/>
            <pc:sldMk cId="30686913" sldId="389"/>
            <ac:cxnSpMk id="18" creationId="{41966580-46A8-E2C6-228A-88046C66B42D}"/>
          </ac:cxnSpMkLst>
        </pc:cxnChg>
      </pc:sldChg>
      <pc:sldChg chg="delSp modSp new mod">
        <pc:chgData name="Việt Anh" userId="f27a6261c2260e6e" providerId="LiveId" clId="{6CC2335F-32DD-44F5-ACE0-ADADDF5F2089}" dt="2024-11-12T03:37:41.429" v="2348" actId="20577"/>
        <pc:sldMkLst>
          <pc:docMk/>
          <pc:sldMk cId="206703791" sldId="390"/>
        </pc:sldMkLst>
        <pc:spChg chg="del">
          <ac:chgData name="Việt Anh" userId="f27a6261c2260e6e" providerId="LiveId" clId="{6CC2335F-32DD-44F5-ACE0-ADADDF5F2089}" dt="2024-11-11T13:54:20.793" v="1221" actId="21"/>
          <ac:spMkLst>
            <pc:docMk/>
            <pc:sldMk cId="206703791" sldId="390"/>
            <ac:spMk id="2" creationId="{C35C894C-F191-71DF-7EC6-6FB8511C3BEB}"/>
          </ac:spMkLst>
        </pc:spChg>
        <pc:spChg chg="mod">
          <ac:chgData name="Việt Anh" userId="f27a6261c2260e6e" providerId="LiveId" clId="{6CC2335F-32DD-44F5-ACE0-ADADDF5F2089}" dt="2024-11-12T03:37:41.429" v="2348" actId="20577"/>
          <ac:spMkLst>
            <pc:docMk/>
            <pc:sldMk cId="206703791" sldId="390"/>
            <ac:spMk id="3" creationId="{F228BC30-840A-8D3F-1B6A-B653256E8F6C}"/>
          </ac:spMkLst>
        </pc:spChg>
      </pc:sldChg>
      <pc:sldChg chg="addSp delSp modSp add del mod">
        <pc:chgData name="Việt Anh" userId="f27a6261c2260e6e" providerId="LiveId" clId="{6CC2335F-32DD-44F5-ACE0-ADADDF5F2089}" dt="2024-11-11T13:46:31.202" v="1199" actId="2696"/>
        <pc:sldMkLst>
          <pc:docMk/>
          <pc:sldMk cId="2260279915" sldId="391"/>
        </pc:sldMkLst>
        <pc:spChg chg="del">
          <ac:chgData name="Việt Anh" userId="f27a6261c2260e6e" providerId="LiveId" clId="{6CC2335F-32DD-44F5-ACE0-ADADDF5F2089}" dt="2024-11-11T13:44:16.866" v="1151"/>
          <ac:spMkLst>
            <pc:docMk/>
            <pc:sldMk cId="2260279915" sldId="391"/>
            <ac:spMk id="2" creationId="{946E8F30-714F-F5A1-A200-B4BA3008D085}"/>
          </ac:spMkLst>
        </pc:spChg>
        <pc:spChg chg="add mod">
          <ac:chgData name="Việt Anh" userId="f27a6261c2260e6e" providerId="LiveId" clId="{6CC2335F-32DD-44F5-ACE0-ADADDF5F2089}" dt="2024-11-11T13:44:16.923" v="1164"/>
          <ac:spMkLst>
            <pc:docMk/>
            <pc:sldMk cId="2260279915" sldId="391"/>
            <ac:spMk id="5" creationId="{3A7E835A-3D07-9328-3E86-F7F1A1930922}"/>
          </ac:spMkLst>
        </pc:spChg>
        <pc:picChg chg="add mod">
          <ac:chgData name="Việt Anh" userId="f27a6261c2260e6e" providerId="LiveId" clId="{6CC2335F-32DD-44F5-ACE0-ADADDF5F2089}" dt="2024-11-11T13:44:16.923" v="1166"/>
          <ac:picMkLst>
            <pc:docMk/>
            <pc:sldMk cId="2260279915" sldId="391"/>
            <ac:picMk id="4" creationId="{86B6FC05-1915-2BAE-6F10-3B37529E47B3}"/>
          </ac:picMkLst>
        </pc:picChg>
        <pc:picChg chg="add mod">
          <ac:chgData name="Việt Anh" userId="f27a6261c2260e6e" providerId="LiveId" clId="{6CC2335F-32DD-44F5-ACE0-ADADDF5F2089}" dt="2024-11-11T13:44:16.981" v="1173"/>
          <ac:picMkLst>
            <pc:docMk/>
            <pc:sldMk cId="2260279915" sldId="391"/>
            <ac:picMk id="7" creationId="{7A5D12D9-9708-8B65-E40B-6A68B17F43DE}"/>
          </ac:picMkLst>
        </pc:picChg>
      </pc:sldChg>
      <pc:sldChg chg="addSp delSp modSp add mod modAnim">
        <pc:chgData name="Việt Anh" userId="f27a6261c2260e6e" providerId="LiveId" clId="{6CC2335F-32DD-44F5-ACE0-ADADDF5F2089}" dt="2024-11-12T03:40:17.592" v="2381" actId="14100"/>
        <pc:sldMkLst>
          <pc:docMk/>
          <pc:sldMk cId="1880863736" sldId="392"/>
        </pc:sldMkLst>
        <pc:spChg chg="add mod">
          <ac:chgData name="Việt Anh" userId="f27a6261c2260e6e" providerId="LiveId" clId="{6CC2335F-32DD-44F5-ACE0-ADADDF5F2089}" dt="2024-11-12T03:39:40.688" v="2379" actId="1076"/>
          <ac:spMkLst>
            <pc:docMk/>
            <pc:sldMk cId="1880863736" sldId="392"/>
            <ac:spMk id="2" creationId="{322C6CBA-1F6F-7F45-70E6-9853F4017722}"/>
          </ac:spMkLst>
        </pc:spChg>
        <pc:spChg chg="del">
          <ac:chgData name="Việt Anh" userId="f27a6261c2260e6e" providerId="LiveId" clId="{6CC2335F-32DD-44F5-ACE0-ADADDF5F2089}" dt="2024-11-11T13:44:23.840" v="1175"/>
          <ac:spMkLst>
            <pc:docMk/>
            <pc:sldMk cId="1880863736" sldId="392"/>
            <ac:spMk id="2" creationId="{E9E26CB2-9128-F8DB-4BAC-589936214B76}"/>
          </ac:spMkLst>
        </pc:spChg>
        <pc:spChg chg="add del mod">
          <ac:chgData name="Việt Anh" userId="f27a6261c2260e6e" providerId="LiveId" clId="{6CC2335F-32DD-44F5-ACE0-ADADDF5F2089}" dt="2024-11-12T03:38:01.248" v="2351" actId="21"/>
          <ac:spMkLst>
            <pc:docMk/>
            <pc:sldMk cId="1880863736" sldId="392"/>
            <ac:spMk id="5" creationId="{647B7E25-6BE5-CB33-175C-606570416E73}"/>
          </ac:spMkLst>
        </pc:spChg>
        <pc:spChg chg="add del mod">
          <ac:chgData name="Việt Anh" userId="f27a6261c2260e6e" providerId="LiveId" clId="{6CC2335F-32DD-44F5-ACE0-ADADDF5F2089}" dt="2024-11-12T03:40:01.631" v="2380" actId="21"/>
          <ac:spMkLst>
            <pc:docMk/>
            <pc:sldMk cId="1880863736" sldId="392"/>
            <ac:spMk id="6" creationId="{7870B73A-54A5-02E2-C601-6FECF0E86921}"/>
          </ac:spMkLst>
        </pc:spChg>
        <pc:picChg chg="add del mod">
          <ac:chgData name="Việt Anh" userId="f27a6261c2260e6e" providerId="LiveId" clId="{6CC2335F-32DD-44F5-ACE0-ADADDF5F2089}" dt="2024-11-12T03:39:37.238" v="2378" actId="21"/>
          <ac:picMkLst>
            <pc:docMk/>
            <pc:sldMk cId="1880863736" sldId="392"/>
            <ac:picMk id="4" creationId="{3C93F3C1-4314-23DD-00C6-D8301D214E85}"/>
          </ac:picMkLst>
        </pc:picChg>
        <pc:picChg chg="add mod">
          <ac:chgData name="Việt Anh" userId="f27a6261c2260e6e" providerId="LiveId" clId="{6CC2335F-32DD-44F5-ACE0-ADADDF5F2089}" dt="2024-11-12T03:40:17.592" v="2381" actId="14100"/>
          <ac:picMkLst>
            <pc:docMk/>
            <pc:sldMk cId="1880863736" sldId="392"/>
            <ac:picMk id="7" creationId="{B2A5CF46-4FC1-8208-E1C4-4FA40406A079}"/>
          </ac:picMkLst>
        </pc:picChg>
      </pc:sldChg>
      <pc:sldChg chg="modSp new del mod">
        <pc:chgData name="Việt Anh" userId="f27a6261c2260e6e" providerId="LiveId" clId="{6CC2335F-32DD-44F5-ACE0-ADADDF5F2089}" dt="2024-11-11T14:34:51.003" v="1622" actId="2696"/>
        <pc:sldMkLst>
          <pc:docMk/>
          <pc:sldMk cId="2874885094" sldId="393"/>
        </pc:sldMkLst>
        <pc:spChg chg="mod">
          <ac:chgData name="Việt Anh" userId="f27a6261c2260e6e" providerId="LiveId" clId="{6CC2335F-32DD-44F5-ACE0-ADADDF5F2089}" dt="2024-11-11T14:32:47.662" v="1621" actId="20577"/>
          <ac:spMkLst>
            <pc:docMk/>
            <pc:sldMk cId="2874885094" sldId="393"/>
            <ac:spMk id="3" creationId="{C3F761CE-EDCC-0479-A2F4-17DA5CF0BEFA}"/>
          </ac:spMkLst>
        </pc:spChg>
      </pc:sldChg>
      <pc:sldChg chg="new del">
        <pc:chgData name="Việt Anh" userId="f27a6261c2260e6e" providerId="LiveId" clId="{6CC2335F-32DD-44F5-ACE0-ADADDF5F2089}" dt="2024-11-12T03:37:21.512" v="2347" actId="2696"/>
        <pc:sldMkLst>
          <pc:docMk/>
          <pc:sldMk cId="3616670094" sldId="394"/>
        </pc:sldMkLst>
      </pc:sldChg>
      <pc:sldMasterChg chg="modSldLayout">
        <pc:chgData name="Việt Anh" userId="f27a6261c2260e6e" providerId="LiveId" clId="{6CC2335F-32DD-44F5-ACE0-ADADDF5F2089}" dt="2024-11-11T13:44:16.816" v="1149"/>
        <pc:sldMasterMkLst>
          <pc:docMk/>
          <pc:sldMasterMk cId="0" sldId="2147483648"/>
        </pc:sldMasterMkLst>
        <pc:sldLayoutChg chg="addSp delSp modSp mod setBg">
          <pc:chgData name="Việt Anh" userId="f27a6261c2260e6e" providerId="LiveId" clId="{6CC2335F-32DD-44F5-ACE0-ADADDF5F2089}" dt="2024-11-11T13:44:16.816" v="1149"/>
          <pc:sldLayoutMkLst>
            <pc:docMk/>
            <pc:sldMasterMk cId="0" sldId="2147483648"/>
            <pc:sldLayoutMk cId="163411281" sldId="2147483660"/>
          </pc:sldLayoutMkLst>
          <pc:spChg chg="del">
            <ac:chgData name="Việt Anh" userId="f27a6261c2260e6e" providerId="LiveId" clId="{6CC2335F-32DD-44F5-ACE0-ADADDF5F2089}" dt="2024-11-11T13:44:16.784" v="1116"/>
            <ac:spMkLst>
              <pc:docMk/>
              <pc:sldMasterMk cId="0" sldId="2147483648"/>
              <pc:sldLayoutMk cId="163411281" sldId="2147483660"/>
              <ac:spMk id="2" creationId="{152D0ACD-2C65-8AB6-B90A-27ADE7C28220}"/>
            </ac:spMkLst>
          </pc:spChg>
          <pc:spChg chg="del">
            <ac:chgData name="Việt Anh" userId="f27a6261c2260e6e" providerId="LiveId" clId="{6CC2335F-32DD-44F5-ACE0-ADADDF5F2089}" dt="2024-11-11T13:44:16.789" v="1122"/>
            <ac:spMkLst>
              <pc:docMk/>
              <pc:sldMasterMk cId="0" sldId="2147483648"/>
              <pc:sldLayoutMk cId="163411281" sldId="2147483660"/>
              <ac:spMk id="3" creationId="{F1FF48AE-F1A8-C4CD-C82D-F83CBE904900}"/>
            </ac:spMkLst>
          </pc:spChg>
          <pc:spChg chg="del">
            <ac:chgData name="Việt Anh" userId="f27a6261c2260e6e" providerId="LiveId" clId="{6CC2335F-32DD-44F5-ACE0-ADADDF5F2089}" dt="2024-11-11T13:44:16.789" v="1120"/>
            <ac:spMkLst>
              <pc:docMk/>
              <pc:sldMasterMk cId="0" sldId="2147483648"/>
              <pc:sldLayoutMk cId="163411281" sldId="2147483660"/>
              <ac:spMk id="4" creationId="{9A7AF2E1-E565-0372-F8E8-67C410CB47E5}"/>
            </ac:spMkLst>
          </pc:spChg>
          <pc:spChg chg="del">
            <ac:chgData name="Việt Anh" userId="f27a6261c2260e6e" providerId="LiveId" clId="{6CC2335F-32DD-44F5-ACE0-ADADDF5F2089}" dt="2024-11-11T13:44:16.784" v="1118"/>
            <ac:spMkLst>
              <pc:docMk/>
              <pc:sldMasterMk cId="0" sldId="2147483648"/>
              <pc:sldLayoutMk cId="163411281" sldId="2147483660"/>
              <ac:spMk id="5" creationId="{D57B6F32-45A5-93C0-CFFC-E3E51606AAFD}"/>
            </ac:spMkLst>
          </pc:spChg>
          <pc:spChg chg="add mod">
            <ac:chgData name="Việt Anh" userId="f27a6261c2260e6e" providerId="LiveId" clId="{6CC2335F-32DD-44F5-ACE0-ADADDF5F2089}" dt="2024-11-11T13:44:16.816" v="1139"/>
            <ac:spMkLst>
              <pc:docMk/>
              <pc:sldMasterMk cId="0" sldId="2147483648"/>
              <pc:sldLayoutMk cId="163411281" sldId="2147483660"/>
              <ac:spMk id="6" creationId="{054F7BC9-0493-3149-F151-BE67107FA04C}"/>
            </ac:spMkLst>
          </pc:spChg>
          <pc:spChg chg="add mod">
            <ac:chgData name="Việt Anh" userId="f27a6261c2260e6e" providerId="LiveId" clId="{6CC2335F-32DD-44F5-ACE0-ADADDF5F2089}" dt="2024-11-11T13:44:16.816" v="1149"/>
            <ac:spMkLst>
              <pc:docMk/>
              <pc:sldMasterMk cId="0" sldId="2147483648"/>
              <pc:sldLayoutMk cId="163411281" sldId="2147483660"/>
              <ac:spMk id="7" creationId="{57FE3BBF-E0DD-53E6-BDEC-3A5BF7FD69AB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#1" loCatId="picture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-27987" custLinFactNeighborY="-3527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2788" custLinFactNeighborY="-1026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#1"/>
    <dgm:cxn modelId="{C4AC956C-46E5-49E2-8379-C33505B4953E}" type="presOf" srcId="{99885F10-89EB-4CBE-8246-4DE838C9FDED}" destId="{AC35FF13-FE4D-4015-A87E-3504FD995115}" srcOrd="0" destOrd="0" presId="urn:microsoft.com/office/officeart/2008/layout/CaptionedPictures#1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#1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#1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#1"/>
    <dgm:cxn modelId="{C9B8477C-FCCA-4B01-89F5-EC016C6A3611}" type="presParOf" srcId="{E12139EA-8FBB-49A8-BCE5-0FDE179037F2}" destId="{E2BEACA7-D697-4294-B2FF-816A93EDAF07}" srcOrd="0" destOrd="0" presId="urn:microsoft.com/office/officeart/2008/layout/CaptionedPictures#1"/>
    <dgm:cxn modelId="{797FEA02-D10A-4173-9AEE-20612F11FAC7}" type="presParOf" srcId="{E2BEACA7-D697-4294-B2FF-816A93EDAF07}" destId="{5D993DCE-BB7E-4D4A-A9F1-893F2F6C0109}" srcOrd="0" destOrd="0" presId="urn:microsoft.com/office/officeart/2008/layout/CaptionedPictures#1"/>
    <dgm:cxn modelId="{94D20DDF-2DED-490D-8D0F-6167AC532240}" type="presParOf" srcId="{E2BEACA7-D697-4294-B2FF-816A93EDAF07}" destId="{423236B0-843C-4728-AFCD-F5062CC55FF1}" srcOrd="1" destOrd="0" presId="urn:microsoft.com/office/officeart/2008/layout/CaptionedPictures#1"/>
    <dgm:cxn modelId="{5B76EB8B-77D7-4D84-9FEF-2DE108B9BA84}" type="presParOf" srcId="{E2BEACA7-D697-4294-B2FF-816A93EDAF07}" destId="{5AD1246F-2CD7-48F2-9559-2B0150002FC0}" srcOrd="2" destOrd="0" presId="urn:microsoft.com/office/officeart/2008/layout/CaptionedPictures#1"/>
    <dgm:cxn modelId="{CA17B218-44F5-4EA0-B978-14D1DFE39DA1}" type="presParOf" srcId="{5AD1246F-2CD7-48F2-9559-2B0150002FC0}" destId="{B326B1F2-0D8B-46EB-A6B1-48C4829627E0}" srcOrd="0" destOrd="0" presId="urn:microsoft.com/office/officeart/2008/layout/CaptionedPictures#1"/>
    <dgm:cxn modelId="{7C06283B-154B-4E11-B0CD-56E5AC803213}" type="presParOf" srcId="{5AD1246F-2CD7-48F2-9559-2B0150002FC0}" destId="{F8868911-C9A5-4CE4-8865-4E08C293274B}" srcOrd="1" destOrd="0" presId="urn:microsoft.com/office/officeart/2008/layout/CaptionedPictures#1"/>
    <dgm:cxn modelId="{63D7605C-13C8-451D-B3AC-D494B483C586}" type="presParOf" srcId="{E12139EA-8FBB-49A8-BCE5-0FDE179037F2}" destId="{1A0A6F45-7035-4788-B9F7-E3042D751D0E}" srcOrd="1" destOrd="0" presId="urn:microsoft.com/office/officeart/2008/layout/CaptionedPictures#1"/>
    <dgm:cxn modelId="{842A3F93-5304-43DE-BBE0-988A681E1047}" type="presParOf" srcId="{E12139EA-8FBB-49A8-BCE5-0FDE179037F2}" destId="{92A33174-058B-4D17-B9DB-DC1EAAAFC2A3}" srcOrd="2" destOrd="0" presId="urn:microsoft.com/office/officeart/2008/layout/CaptionedPictures#1"/>
    <dgm:cxn modelId="{A26BBD6A-A421-42C9-AE54-E6E3E64C9940}" type="presParOf" srcId="{92A33174-058B-4D17-B9DB-DC1EAAAFC2A3}" destId="{EAF9549E-A938-4718-A3C8-E47C3969E41D}" srcOrd="0" destOrd="0" presId="urn:microsoft.com/office/officeart/2008/layout/CaptionedPictures#1"/>
    <dgm:cxn modelId="{B4C4C5DA-092A-4361-905F-112F058D8DDD}" type="presParOf" srcId="{92A33174-058B-4D17-B9DB-DC1EAAAFC2A3}" destId="{FFCB90D5-AF72-4ECE-BEA6-6EB502F2BF01}" srcOrd="1" destOrd="0" presId="urn:microsoft.com/office/officeart/2008/layout/CaptionedPictures#1"/>
    <dgm:cxn modelId="{24C44419-D68E-4F44-ABC2-F4F76C6624BB}" type="presParOf" srcId="{92A33174-058B-4D17-B9DB-DC1EAAAFC2A3}" destId="{DC4ACF24-6253-48DE-8D91-CAF9B054140A}" srcOrd="2" destOrd="0" presId="urn:microsoft.com/office/officeart/2008/layout/CaptionedPictures#1"/>
    <dgm:cxn modelId="{55D6A221-D31F-47C3-BDCC-4806CE8978D6}" type="presParOf" srcId="{DC4ACF24-6253-48DE-8D91-CAF9B054140A}" destId="{AC35FF13-FE4D-4015-A87E-3504FD995115}" srcOrd="0" destOrd="0" presId="urn:microsoft.com/office/officeart/2008/layout/CaptionedPictures#1"/>
    <dgm:cxn modelId="{BA100D27-6EB3-4418-9D3C-F053A58BD0D3}" type="presParOf" srcId="{DC4ACF24-6253-48DE-8D91-CAF9B054140A}" destId="{DEC6C3A8-5200-414E-B66A-11B39AEE7FAA}" srcOrd="1" destOrd="0" presId="urn:microsoft.com/office/officeart/2008/layout/CaptionedPicture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0" y="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 bwMode="white"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 bwMode="white"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357739" y="105398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 bwMode="white"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 bwMode="white"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#1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33412-E5C3-45DA-AE60-5AF01FA2083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D012-0B67-4385-BDC9-F7028F4C49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1D012-0B67-4385-BDC9-F7028F4C4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0994D-9E38-9727-2C6E-D678E803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46C1C-C81F-8B97-12DB-581DBC0FD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2E987-F62B-1E0E-0EB8-1490D9612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6E7CD-F324-7F9E-2DAB-67E7A4087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2DE4-79F0-9FA6-7785-85ED0A07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894C6-1218-E42C-ECFA-C1A416EA3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10B47-2E15-543C-1702-190A15289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DDB3-7D1D-43EE-8E61-6E2FF67D3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4F2F-1149-C532-8FD7-9ADD8D34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657AC-F27E-BD14-0F04-4B5B0E26E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DA2C6-A896-5CB6-C837-47B96AFAB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2B6B8-220E-C17C-9D26-24B381DF9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1D012-0B67-4385-BDC9-F7028F4C4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P2_WHITE_BACKGROUND_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4F7BC9-0493-3149-F151-BE67107FA04C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79400" dist="38100" dir="5400000" rotWithShape="0">
              <a:srgbClr val="FFFFFF">
                <a:alpha val="1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7FE3BBF-E0DD-53E6-BDEC-3A5BF7FD69AB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38200" y="331241"/>
            <a:ext cx="479580" cy="4795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26E4-EA24-43F7-A535-3DB2382AEDA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4DA9-CE66-4910-965B-2D535578F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C\AppData\Roaming\Inknoe%20ClassPoint\Images\slide-20241111204423701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 Golden Dragon Water Puppet Theatre of Saig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0234" y="2421805"/>
            <a:ext cx="7598980" cy="3755157"/>
          </a:xfrm>
        </p:spPr>
      </p:pic>
      <p:sp>
        <p:nvSpPr>
          <p:cNvPr id="11" name="Rounded Rectangle 7"/>
          <p:cNvSpPr/>
          <p:nvPr/>
        </p:nvSpPr>
        <p:spPr>
          <a:xfrm>
            <a:off x="957432" y="286380"/>
            <a:ext cx="2734011" cy="56841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.ProTeacher03 AllRoundGothic" panose="020B0703020202020104" pitchFamily="34" charset="0"/>
                <a:ea typeface="Adobe Gothic Std B" panose="020B0800000000000000" pitchFamily="34" charset="-128"/>
              </a:rPr>
              <a:t>* WARM-UP</a:t>
            </a:r>
            <a:endParaRPr lang="en-GB" sz="3200" b="1" dirty="0">
              <a:solidFill>
                <a:srgbClr val="C00000"/>
              </a:solidFill>
              <a:latin typeface=".ProTeacher03 AllRoundGothic" panose="020B07030202020201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7809187" y="1545164"/>
            <a:ext cx="3930868" cy="690365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 water puppet show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858982" y="976745"/>
            <a:ext cx="8430491" cy="56841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FF"/>
              </a:solidFill>
              <a:latin typeface=".ProTeacher03 Arima Madurai Bol" panose="00000800000000000000" pitchFamily="2" charset="0"/>
              <a:cs typeface=".ProTeacher03 Arima Madurai Bol" panose="000008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 and answer the question: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858982" y="1667110"/>
            <a:ext cx="5853545" cy="56841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video about?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21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1922" y="1079007"/>
            <a:ext cx="7728156" cy="3428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392" y="537369"/>
            <a:ext cx="11414686" cy="7857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1. Look at the pictures. Discuss the questions below with a partner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561" y="4659497"/>
            <a:ext cx="7998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- The first picture shows a water puppet show.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The second picture is the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7561" y="5559511"/>
            <a:ext cx="392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  Yes/ No …….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6782" y="399076"/>
            <a:ext cx="112593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2. Read the email and match the highlighted words with their meanings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6176" y="128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6176" y="174936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traditional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6176" y="220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6176" y="266729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48" t="1155" r="2150" b="1249"/>
          <a:stretch>
            <a:fillRect/>
          </a:stretch>
        </p:blipFill>
        <p:spPr>
          <a:xfrm>
            <a:off x="523413" y="1103586"/>
            <a:ext cx="4647678" cy="54543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61445" y="1357777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showed or presented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 tradition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nice, interesting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or celebration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9924" y="828848"/>
            <a:ext cx="10954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Who went to see a water puppet show yesterday?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924" y="1637065"/>
            <a:ext cx="945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went to see a water puppet show yesterday.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924" y="2536184"/>
            <a:ext cx="976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artists performed the show in a pool.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924" y="3480274"/>
            <a:ext cx="96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artists controlled the puppets.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924" y="4378801"/>
            <a:ext cx="1131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puppet shows normally about everyday life in the countryside of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924" y="5322891"/>
            <a:ext cx="215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en-GB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018" y="388231"/>
            <a:ext cx="10141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3: Read the email again and answer the questions. </a:t>
            </a:r>
            <a:endParaRPr lang="en-US" sz="28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FADB-3455-04EB-0452-520820FD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8990F0-1CD8-7507-432A-C0C9EC87E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62106"/>
              </p:ext>
            </p:extLst>
          </p:nvPr>
        </p:nvGraphicFramePr>
        <p:xfrm>
          <a:off x="1043372" y="1238636"/>
          <a:ext cx="9907098" cy="3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Vietnamese  m</a:t>
                      </a:r>
                      <a:r>
                        <a:rPr lang="vi-VN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eanings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3A2825-2262-4A5D-30ED-2AD162F363D7}"/>
              </a:ext>
            </a:extLst>
          </p:cNvPr>
          <p:cNvSpPr txBox="1"/>
          <p:nvPr/>
        </p:nvSpPr>
        <p:spPr>
          <a:xfrm>
            <a:off x="4685976" y="653861"/>
            <a:ext cx="2503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ProTeacher03 AmpleSoft Bold" panose="02000000000000000000" pitchFamily="2" charset="0"/>
              </a:rPr>
              <a:t>Matching</a:t>
            </a:r>
            <a:endParaRPr lang="en-US" sz="3200" b="1" i="1" u="sng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41DB3-B39F-4EA4-5970-6EBF7591DDA1}"/>
              </a:ext>
            </a:extLst>
          </p:cNvPr>
          <p:cNvSpPr/>
          <p:nvPr/>
        </p:nvSpPr>
        <p:spPr>
          <a:xfrm>
            <a:off x="1183675" y="1944846"/>
            <a:ext cx="30177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duration (n)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8DFFD-6933-0091-6C18-93E757FFBD2A}"/>
              </a:ext>
            </a:extLst>
          </p:cNvPr>
          <p:cNvSpPr/>
          <p:nvPr/>
        </p:nvSpPr>
        <p:spPr>
          <a:xfrm>
            <a:off x="1183675" y="2699739"/>
            <a:ext cx="178125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 item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7332C-94A5-ECC0-095C-76E013C20E7B}"/>
              </a:ext>
            </a:extLst>
          </p:cNvPr>
          <p:cNvSpPr/>
          <p:nvPr/>
        </p:nvSpPr>
        <p:spPr>
          <a:xfrm>
            <a:off x="1043372" y="3254127"/>
            <a:ext cx="177805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last (v)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F115E-59D8-2C69-957C-692C9995ED73}"/>
              </a:ext>
            </a:extLst>
          </p:cNvPr>
          <p:cNvSpPr/>
          <p:nvPr/>
        </p:nvSpPr>
        <p:spPr>
          <a:xfrm>
            <a:off x="1087796" y="3887592"/>
            <a:ext cx="265329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contribute(v)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395B6C-E863-108C-FEA6-813A94D0824F}"/>
              </a:ext>
            </a:extLst>
          </p:cNvPr>
          <p:cNvSpPr/>
          <p:nvPr/>
        </p:nvSpPr>
        <p:spPr>
          <a:xfrm>
            <a:off x="6790401" y="2604143"/>
            <a:ext cx="225574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lượng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7C3AB-2191-BD83-4697-892A6C94943E}"/>
              </a:ext>
            </a:extLst>
          </p:cNvPr>
          <p:cNvSpPr/>
          <p:nvPr/>
        </p:nvSpPr>
        <p:spPr>
          <a:xfrm>
            <a:off x="6774177" y="3300871"/>
            <a:ext cx="242646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mục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2F9E6-2667-AD56-8987-87962E4632FE}"/>
              </a:ext>
            </a:extLst>
          </p:cNvPr>
          <p:cNvSpPr/>
          <p:nvPr/>
        </p:nvSpPr>
        <p:spPr>
          <a:xfrm>
            <a:off x="6774177" y="3936442"/>
            <a:ext cx="3081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dài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173AB-8C96-C4EF-08C1-E3A8F97DD8E4}"/>
              </a:ext>
            </a:extLst>
          </p:cNvPr>
          <p:cNvSpPr/>
          <p:nvPr/>
        </p:nvSpPr>
        <p:spPr>
          <a:xfrm>
            <a:off x="6790401" y="1872592"/>
            <a:ext cx="204254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góp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74AB57-1337-8EEA-E7D9-1E14B77C5ED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9963150" y="5803900"/>
            <a:ext cx="0" cy="0"/>
          </a:xfrm>
          <a:prstGeom prst="line">
            <a:avLst/>
          </a:prstGeom>
          <a:ln w="19050">
            <a:solidFill>
              <a:srgbClr val="1C1B1F"/>
            </a:solidFill>
            <a:tailEnd type="triangle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2B8747-D858-9FE8-391B-2929AEF3DD1F}"/>
              </a:ext>
            </a:extLst>
          </p:cNvPr>
          <p:cNvSpPr txBox="1"/>
          <p:nvPr/>
        </p:nvSpPr>
        <p:spPr>
          <a:xfrm>
            <a:off x="346597" y="215098"/>
            <a:ext cx="4135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2. Speaking</a:t>
            </a:r>
          </a:p>
        </p:txBody>
      </p:sp>
    </p:spTree>
    <p:extLst>
      <p:ext uri="{BB962C8B-B14F-4D97-AF65-F5344CB8AC3E}">
        <p14:creationId xmlns:p14="http://schemas.microsoft.com/office/powerpoint/2010/main" val="306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0110" y="859493"/>
            <a:ext cx="11353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Task 4. Ask and answer about Mark’s school musical performance last year. 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50" y="241432"/>
            <a:ext cx="4135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2. Speaking</a:t>
            </a:r>
          </a:p>
        </p:txBody>
      </p:sp>
      <p:pic>
        <p:nvPicPr>
          <p:cNvPr id="3074" name="Picture 2" descr="Pupil Voice 2019/20 - Woolston Brook Schoo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736591"/>
            <a:ext cx="3398585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938" y="1524001"/>
            <a:ext cx="5646199" cy="2621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896" y="4191723"/>
            <a:ext cx="63103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B: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B:</a:t>
            </a:r>
            <a:endParaRPr lang="en-US" sz="2800" dirty="0">
              <a:latin typeface=".VnArial Narrow" pitchFamily="34" charset="0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4110" y="4693849"/>
            <a:ext cx="27206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On Saturday night.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1743" y="5653542"/>
            <a:ext cx="28664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It lasted three hours.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4110" y="4191723"/>
            <a:ext cx="40270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When was the performance?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4110" y="5176158"/>
            <a:ext cx="29017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 panose="02020603050405020304"/>
                <a:cs typeface="Times New Roman" panose="02020603050405020304"/>
              </a:rPr>
              <a:t>How long did it last?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555" y="391762"/>
            <a:ext cx="112670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5: Make a plan for the performance and talk about the items you will contribute.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643" y="1361258"/>
            <a:ext cx="1038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school is going to have a musical performance to celebrate Teachers’ Day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1,063 Teachers Day Illustrations &amp;amp;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>
            <a:fillRect/>
          </a:stretch>
        </p:blipFill>
        <p:spPr bwMode="auto">
          <a:xfrm>
            <a:off x="7368003" y="2081048"/>
            <a:ext cx="4056742" cy="31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03773-F374-EFEA-7929-F2910BCC5F8E}"/>
              </a:ext>
            </a:extLst>
          </p:cNvPr>
          <p:cNvSpPr txBox="1"/>
          <p:nvPr/>
        </p:nvSpPr>
        <p:spPr>
          <a:xfrm>
            <a:off x="725643" y="2261157"/>
            <a:ext cx="60960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Our school performance 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Time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……………….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Duration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:…………….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-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Place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 .. ………………..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-  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Items contribute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…………………..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,063 Teachers Day Illustrations &amp;amp;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>
            <a:fillRect/>
          </a:stretch>
        </p:blipFill>
        <p:spPr bwMode="auto">
          <a:xfrm>
            <a:off x="6316968" y="249665"/>
            <a:ext cx="4262022" cy="3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7030" y="492812"/>
            <a:ext cx="645898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Our school performance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Time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p.m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Duration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3 hours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-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Place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school stage  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-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Items contribute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songs, plays, folk dances, modern dances, bamboo dances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255" y="1832922"/>
            <a:ext cx="10307186" cy="319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musical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 will be on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will last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will take place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think we will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…………………………………..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 a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</a:t>
            </a: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because ...............................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9E74A-207D-203B-BDF7-BE42D649DA30}"/>
              </a:ext>
            </a:extLst>
          </p:cNvPr>
          <p:cNvSpPr/>
          <p:nvPr/>
        </p:nvSpPr>
        <p:spPr>
          <a:xfrm>
            <a:off x="587683" y="774880"/>
            <a:ext cx="11016634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i="1" dirty="0">
                <a:solidFill>
                  <a:srgbClr val="0000FF"/>
                </a:solidFill>
              </a:rPr>
              <a:t>Retell your plan </a:t>
            </a:r>
            <a:r>
              <a:rPr lang="en-US" sz="3200" b="1" i="1" dirty="0">
                <a:solidFill>
                  <a:srgbClr val="0000FF"/>
                </a:solidFill>
              </a:rPr>
              <a:t>for </a:t>
            </a:r>
            <a:r>
              <a:rPr lang="vi-VN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a school musical performance</a:t>
            </a:r>
            <a:r>
              <a:rPr lang="en-GB" sz="3200" b="1" i="1" dirty="0">
                <a:solidFill>
                  <a:srgbClr val="0000FF"/>
                </a:solidFill>
              </a:rPr>
              <a:t>?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BC30-840A-8D3F-1B6A-B653256E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795611"/>
            <a:ext cx="10515600" cy="111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which communes in Quoc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 have water puppetry?</a:t>
            </a:r>
          </a:p>
        </p:txBody>
      </p:sp>
    </p:spTree>
    <p:extLst>
      <p:ext uri="{BB962C8B-B14F-4D97-AF65-F5344CB8AC3E}">
        <p14:creationId xmlns:p14="http://schemas.microsoft.com/office/powerpoint/2010/main" val="20670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5CF46-4FC1-8208-E1C4-4FA40406A07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19807" y="1028700"/>
            <a:ext cx="10552386" cy="549805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2C6CBA-1F6F-7F45-70E6-9853F4017722}"/>
              </a:ext>
            </a:extLst>
          </p:cNvPr>
          <p:cNvSpPr txBox="1">
            <a:spLocks/>
          </p:cNvSpPr>
          <p:nvPr/>
        </p:nvSpPr>
        <p:spPr>
          <a:xfrm>
            <a:off x="819807" y="331241"/>
            <a:ext cx="11238187" cy="697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communes in Quoc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 have water puppetry?</a:t>
            </a:r>
          </a:p>
        </p:txBody>
      </p:sp>
    </p:spTree>
    <p:extLst>
      <p:ext uri="{BB962C8B-B14F-4D97-AF65-F5344CB8AC3E}">
        <p14:creationId xmlns:p14="http://schemas.microsoft.com/office/powerpoint/2010/main" val="18808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5" y="237708"/>
            <a:ext cx="173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150" y="229764"/>
            <a:ext cx="73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MUSIC AND 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5238" y="190029"/>
            <a:ext cx="72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ontserrat ExtraBold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8336" y="1167472"/>
            <a:ext cx="63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Period 32 : </a:t>
            </a:r>
            <a:r>
              <a:rPr lang="en-US" sz="3200" b="1" dirty="0"/>
              <a:t>LESSON 5: SKILLS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5" y="2318518"/>
            <a:ext cx="3078162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3" y="2318518"/>
            <a:ext cx="30781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254782" y="5104509"/>
            <a:ext cx="3075207" cy="683347"/>
            <a:chOff x="4446887" y="2857039"/>
            <a:chExt cx="3075207" cy="683347"/>
          </a:xfrm>
        </p:grpSpPr>
        <p:sp>
          <p:nvSpPr>
            <p:cNvPr id="20" name="Rectangle 19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6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6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SPEAKING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8336" y="5033070"/>
            <a:ext cx="3075207" cy="683347"/>
            <a:chOff x="174884" y="3388451"/>
            <a:chExt cx="3075207" cy="683347"/>
          </a:xfrm>
        </p:grpSpPr>
        <p:sp>
          <p:nvSpPr>
            <p:cNvPr id="23" name="Rectangle 22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READING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AB82-9C8D-0F81-AF41-4B3980BC3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589CECE-B3E3-B18B-9528-9FF07F2D2E45}"/>
              </a:ext>
            </a:extLst>
          </p:cNvPr>
          <p:cNvSpPr txBox="1"/>
          <p:nvPr/>
        </p:nvSpPr>
        <p:spPr>
          <a:xfrm>
            <a:off x="487066" y="207665"/>
            <a:ext cx="395634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E3C248-C36F-2A2B-FEEC-A94F8D7BAB1F}"/>
              </a:ext>
            </a:extLst>
          </p:cNvPr>
          <p:cNvGraphicFramePr/>
          <p:nvPr/>
        </p:nvGraphicFramePr>
        <p:xfrm>
          <a:off x="1938471" y="129923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20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719" y="188913"/>
            <a:ext cx="28791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705" y="1014846"/>
            <a:ext cx="88724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rgbClr val="C00000"/>
                </a:solidFill>
              </a:rPr>
              <a:t>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36" y="1405059"/>
            <a:ext cx="3324239" cy="33242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498DC9-CAC9-1802-FA8C-CB5D2178DE38}"/>
              </a:ext>
            </a:extLst>
          </p:cNvPr>
          <p:cNvSpPr/>
          <p:nvPr/>
        </p:nvSpPr>
        <p:spPr>
          <a:xfrm>
            <a:off x="655963" y="545154"/>
            <a:ext cx="3075207" cy="683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b="1" kern="1200" dirty="0"/>
              <a:t>Part 1: Reading</a:t>
            </a:r>
          </a:p>
        </p:txBody>
      </p:sp>
    </p:spTree>
    <p:extLst>
      <p:ext uri="{BB962C8B-B14F-4D97-AF65-F5344CB8AC3E}">
        <p14:creationId xmlns:p14="http://schemas.microsoft.com/office/powerpoint/2010/main" val="203876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40675" y="5343595"/>
            <a:ext cx="977462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200" b="1" dirty="0">
                <a:solidFill>
                  <a:srgbClr val="0000FF"/>
                </a:solidFill>
                <a:latin typeface=".ProTeacher03 Josefin Sans Semi" panose="00000700000000000000" pitchFamily="2" charset="0"/>
              </a:rPr>
              <a:t>He is making a puppet</a:t>
            </a:r>
            <a:r>
              <a:rPr lang="en-US" sz="3200" b="1" dirty="0">
                <a:solidFill>
                  <a:srgbClr val="0000FF"/>
                </a:solidFill>
                <a:latin typeface=".ProTeacher03 Josefin Sans Semi" panose="00000700000000000000" pitchFamily="2" charset="0"/>
              </a:rPr>
              <a:t>. </a:t>
            </a:r>
            <a:r>
              <a:rPr lang="en-US" sz="3200" b="1">
                <a:solidFill>
                  <a:srgbClr val="0000FF"/>
                </a:solidFill>
                <a:latin typeface=".ProTeacher03 Josefin Sans Semi" panose="00000700000000000000" pitchFamily="2" charset="0"/>
              </a:rPr>
              <a:t>He</a:t>
            </a:r>
            <a:r>
              <a:rPr lang="vi-VN" sz="3200" b="1">
                <a:solidFill>
                  <a:srgbClr val="0000FF"/>
                </a:solidFill>
                <a:latin typeface=".ProTeacher03 Josefin Sans Semi" panose="00000700000000000000" pitchFamily="2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.ProTeacher03 Josefin Sans Semi" panose="00000700000000000000" pitchFamily="2" charset="0"/>
              </a:rPr>
              <a:t>is keen on puppetry</a:t>
            </a:r>
            <a:endParaRPr lang="en-US" sz="3200" b="1" dirty="0">
              <a:solidFill>
                <a:srgbClr val="0000FF"/>
              </a:solidFill>
              <a:latin typeface=".ProTeacher03 Josefin Sans Semi" panose="000007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0554" y="7398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múa</a:t>
            </a:r>
            <a:r>
              <a:rPr lang="en-US" sz="2800" b="1" dirty="0"/>
              <a:t> </a:t>
            </a:r>
            <a:r>
              <a:rPr lang="en-US" sz="2800" b="1" dirty="0" err="1"/>
              <a:t>rối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93140" y="739808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8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pʌpɪtri</a:t>
            </a:r>
            <a:r>
              <a:rPr lang="en-US" sz="28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828" y="17890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I.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129EC-DFBF-517A-BA71-252051BE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75" y="1555491"/>
            <a:ext cx="6421820" cy="3639364"/>
          </a:xfrm>
          <a:prstGeom prst="rect">
            <a:avLst/>
          </a:prstGeom>
        </p:spPr>
      </p:pic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4AE4B642-E9D3-038E-7965-90E5263537CD}"/>
              </a:ext>
            </a:extLst>
          </p:cNvPr>
          <p:cNvSpPr txBox="1"/>
          <p:nvPr/>
        </p:nvSpPr>
        <p:spPr>
          <a:xfrm>
            <a:off x="220717" y="538476"/>
            <a:ext cx="299073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puppetry (n)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94328" y="190861"/>
            <a:ext cx="240815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string</a:t>
            </a:r>
            <a:r>
              <a:rPr lang="vi-VN" sz="3200" b="1" dirty="0"/>
              <a:t>:</a:t>
            </a:r>
            <a:r>
              <a:rPr lang="en-US" sz="3200" b="1" dirty="0"/>
              <a:t>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122" y="294304"/>
            <a:ext cx="1763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794" y="325082"/>
            <a:ext cx="142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/</a:t>
            </a:r>
            <a:r>
              <a:rPr lang="en-US" sz="28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strɪŋ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20" y="1240220"/>
            <a:ext cx="7872248" cy="494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51405" y="286983"/>
            <a:ext cx="25797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control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520" y="466148"/>
            <a:ext cx="4022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086" y="494058"/>
            <a:ext cx="1999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kənˈtrəʊl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1278082"/>
            <a:ext cx="7574972" cy="482138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23A1A8-8D48-D597-C780-C686405E8F23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9499600" y="5607050"/>
            <a:ext cx="0" cy="0"/>
          </a:xfrm>
          <a:prstGeom prst="line">
            <a:avLst/>
          </a:prstGeom>
          <a:ln w="19050">
            <a:solidFill>
              <a:srgbClr val="1C1B1F"/>
            </a:solidFill>
            <a:tailEnd type="triangle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768EF-EC72-7ACA-8693-17C3A23CD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A4AEB72C-598B-F525-D5C3-7AF4EB54536D}"/>
              </a:ext>
            </a:extLst>
          </p:cNvPr>
          <p:cNvSpPr txBox="1"/>
          <p:nvPr/>
        </p:nvSpPr>
        <p:spPr>
          <a:xfrm>
            <a:off x="1151405" y="286983"/>
            <a:ext cx="25797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pool: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939AB5-1652-0D33-7D32-ECA85643646F}"/>
              </a:ext>
            </a:extLst>
          </p:cNvPr>
          <p:cNvSpPr/>
          <p:nvPr/>
        </p:nvSpPr>
        <p:spPr>
          <a:xfrm>
            <a:off x="2777775" y="359649"/>
            <a:ext cx="1999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puːl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9A2C4-B001-49A2-4763-B3235DBDD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1278082"/>
            <a:ext cx="7574972" cy="4821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3DACB-ADD9-E8AB-9FD7-982E5CDCAFC1}"/>
              </a:ext>
            </a:extLst>
          </p:cNvPr>
          <p:cNvSpPr txBox="1"/>
          <p:nvPr/>
        </p:nvSpPr>
        <p:spPr>
          <a:xfrm>
            <a:off x="3914089" y="244447"/>
            <a:ext cx="423566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vi-VN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31"/>
          <p:cNvSpPr txBox="1"/>
          <p:nvPr/>
        </p:nvSpPr>
        <p:spPr>
          <a:xfrm>
            <a:off x="865909" y="1091443"/>
            <a:ext cx="10463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me a word which has the same meaning as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</a:t>
            </a:r>
          </a:p>
        </p:txBody>
      </p:sp>
      <p:sp>
        <p:nvSpPr>
          <p:cNvPr id="5" name="Google Shape;1881;p31"/>
          <p:cNvSpPr txBox="1"/>
          <p:nvPr/>
        </p:nvSpPr>
        <p:spPr>
          <a:xfrm>
            <a:off x="864177" y="1908861"/>
            <a:ext cx="10463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take place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phr.v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ra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.ProTeacher03 Cabin Bold" panose="00000800000000000000" pitchFamily="2" charset="0"/>
              </a:rPr>
              <a:t> </a:t>
            </a:r>
            <a:endParaRPr lang="en-US" sz="3200" b="1" dirty="0">
              <a:latin typeface=".ProTeacher03 Cabin Bold" panose="00000800000000000000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77484"/>
              </p:ext>
            </p:extLst>
          </p:nvPr>
        </p:nvGraphicFramePr>
        <p:xfrm>
          <a:off x="735724" y="1330515"/>
          <a:ext cx="10001426" cy="3856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Words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Vietnamese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 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pʌpɪtri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i="0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rối</a:t>
                      </a:r>
                      <a:endParaRPr lang="en-US" sz="2800" b="1" i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strɪŋ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 control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kənˈtrəʊl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6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pool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puːl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vi-VN" sz="2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take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teɪk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pleɪs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ra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515305"/>
            <a:ext cx="10515600" cy="5355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 Checking vocabulary: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2954fc60-7b86-460d-a388-89bd73603560&quot;,&quot;id&quot;:&quot;46ff5a2b-19e8-470c-9e57-eab6092b214b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4924b0f6-e768-4892-9441-43b7cd7773d2&quot;,&quot;id&quot;:&quot;a10be0b1-dbc2-4aee-9120-2552943874dd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699</Words>
  <Application>Microsoft Office PowerPoint</Application>
  <PresentationFormat>Widescreen</PresentationFormat>
  <Paragraphs>137</Paragraphs>
  <Slides>21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.ProTeacher03 AllRoundGothic</vt:lpstr>
      <vt:lpstr>.ProTeacher03 AmpleSoft Bold</vt:lpstr>
      <vt:lpstr>.ProTeacher03 Arima Madurai Bol</vt:lpstr>
      <vt:lpstr>.ProTeacher03 Cabin Bold</vt:lpstr>
      <vt:lpstr>.ProTeacher03 Josefin Sans Semi</vt:lpstr>
      <vt:lpstr>.VnArial Narrow</vt:lpstr>
      <vt:lpstr>Arial</vt:lpstr>
      <vt:lpstr>Calibri</vt:lpstr>
      <vt:lpstr>Calibri Light</vt:lpstr>
      <vt:lpstr>Montserrat ExtraBold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Checking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Việt Anh</dc:creator>
  <cp:lastModifiedBy>Việt Anh</cp:lastModifiedBy>
  <cp:revision>2</cp:revision>
  <dcterms:created xsi:type="dcterms:W3CDTF">2024-11-06T17:22:00Z</dcterms:created>
  <dcterms:modified xsi:type="dcterms:W3CDTF">2024-11-12T07:11:19Z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359E9DC2A05A472B928314D110C4F486_12</vt:lpwstr>
  </property>
  <property fmtid="{D5CDD505-2E9C-101B-9397-08002B2CF9AE}" pid="3" name="KSOProductBuildVer">
    <vt:lpwstr>1033-12.2.0.18607</vt:lpwstr>
  </property>
</Properties>
</file>