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3" r:id="rId1"/>
    <p:sldMasterId id="2147483865" r:id="rId2"/>
  </p:sldMasterIdLst>
  <p:notesMasterIdLst>
    <p:notesMasterId r:id="rId19"/>
  </p:notesMasterIdLst>
  <p:sldIdLst>
    <p:sldId id="503" r:id="rId3"/>
    <p:sldId id="515" r:id="rId4"/>
    <p:sldId id="516" r:id="rId5"/>
    <p:sldId id="293" r:id="rId6"/>
    <p:sldId id="506" r:id="rId7"/>
    <p:sldId id="514" r:id="rId8"/>
    <p:sldId id="507" r:id="rId9"/>
    <p:sldId id="508" r:id="rId10"/>
    <p:sldId id="509" r:id="rId11"/>
    <p:sldId id="510" r:id="rId12"/>
    <p:sldId id="511" r:id="rId13"/>
    <p:sldId id="519" r:id="rId14"/>
    <p:sldId id="520" r:id="rId15"/>
    <p:sldId id="517" r:id="rId16"/>
    <p:sldId id="512" r:id="rId17"/>
    <p:sldId id="513" r:id="rId18"/>
  </p:sldIdLst>
  <p:sldSz cx="9144000" cy="5143500" type="screen16x9"/>
  <p:notesSz cx="6858000" cy="9144000"/>
  <p:embeddedFontLst>
    <p:embeddedFont>
      <p:font typeface="Albert Sans" panose="020B0604020202020204" charset="0"/>
      <p:regular r:id="rId20"/>
      <p:bold r:id="rId21"/>
      <p:italic r:id="rId22"/>
      <p:boldItalic r:id="rId23"/>
    </p:embeddedFont>
    <p:embeddedFont>
      <p:font typeface="Alfa Slab One" panose="020B0604020202020204" charset="0"/>
      <p:regular r:id="rId24"/>
    </p:embeddedFont>
    <p:embeddedFont>
      <p:font typeface="Catamaran" panose="020B0604020202020204" charset="0"/>
      <p:regular r:id="rId25"/>
      <p:bold r:id="rId26"/>
    </p:embeddedFont>
    <p:embeddedFont>
      <p:font typeface="Kumbh Sans Medium" panose="020B0604020202020204" charset="0"/>
      <p:regular r:id="rId27"/>
      <p:bold r:id="rId28"/>
    </p:embeddedFont>
    <p:embeddedFont>
      <p:font typeface="Kumbh Sans SemiBold" panose="020B0604020202020204" charset="0"/>
      <p:regular r:id="rId29"/>
      <p:bold r:id="rId30"/>
    </p:embeddedFont>
    <p:embeddedFont>
      <p:font typeface="Mouse Memoirs" panose="020B0604020202020204" charset="0"/>
      <p:regular r:id="rId31"/>
    </p:embeddedFont>
    <p:embeddedFont>
      <p:font typeface="Segoe UI Emoji" panose="020B0502040204020203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EDADA"/>
    <a:srgbClr val="FFFFFF"/>
    <a:srgbClr val="E69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33841-9D97-48B8-BEFC-1FEDC09E0528}" v="2469" dt="2025-02-14T03:56:46.101"/>
    <p1510:client id="{D76E3F1D-4CEB-4759-930E-360255D5D176}" v="631" dt="2025-02-14T08:03:15.014"/>
  </p1510:revLst>
</p1510:revInfo>
</file>

<file path=ppt/tableStyles.xml><?xml version="1.0" encoding="utf-8"?>
<a:tblStyleLst xmlns:a="http://schemas.openxmlformats.org/drawingml/2006/main" def="{5983755B-1A43-44A9-8213-FCBE6E4F10DE}">
  <a:tblStyle styleId="{5983755B-1A43-44A9-8213-FCBE6E4F10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ệt Anh" userId="f27a6261c2260e6e" providerId="LiveId" clId="{D76E3F1D-4CEB-4759-930E-360255D5D176}"/>
    <pc:docChg chg="custSel addSld delSld modSld sldOrd">
      <pc:chgData name="Việt Anh" userId="f27a6261c2260e6e" providerId="LiveId" clId="{D76E3F1D-4CEB-4759-930E-360255D5D176}" dt="2025-02-14T08:03:15.599" v="780" actId="2696"/>
      <pc:docMkLst>
        <pc:docMk/>
      </pc:docMkLst>
      <pc:sldChg chg="modSp">
        <pc:chgData name="Việt Anh" userId="f27a6261c2260e6e" providerId="LiveId" clId="{D76E3F1D-4CEB-4759-930E-360255D5D176}" dt="2025-02-14T03:59:35.056" v="35" actId="20577"/>
        <pc:sldMkLst>
          <pc:docMk/>
          <pc:sldMk cId="2590256103" sldId="506"/>
        </pc:sldMkLst>
        <pc:spChg chg="mod">
          <ac:chgData name="Việt Anh" userId="f27a6261c2260e6e" providerId="LiveId" clId="{D76E3F1D-4CEB-4759-930E-360255D5D176}" dt="2025-02-14T03:59:35.056" v="35" actId="20577"/>
          <ac:spMkLst>
            <pc:docMk/>
            <pc:sldMk cId="2590256103" sldId="506"/>
            <ac:spMk id="902" creationId="{CF65D59B-D187-0C08-9031-F78835E28817}"/>
          </ac:spMkLst>
        </pc:spChg>
      </pc:sldChg>
      <pc:sldChg chg="modSp mod">
        <pc:chgData name="Việt Anh" userId="f27a6261c2260e6e" providerId="LiveId" clId="{D76E3F1D-4CEB-4759-930E-360255D5D176}" dt="2025-02-14T04:00:11.057" v="55" actId="20577"/>
        <pc:sldMkLst>
          <pc:docMk/>
          <pc:sldMk cId="1245075905" sldId="507"/>
        </pc:sldMkLst>
        <pc:spChg chg="mod">
          <ac:chgData name="Việt Anh" userId="f27a6261c2260e6e" providerId="LiveId" clId="{D76E3F1D-4CEB-4759-930E-360255D5D176}" dt="2025-02-14T04:00:11.057" v="55" actId="20577"/>
          <ac:spMkLst>
            <pc:docMk/>
            <pc:sldMk cId="1245075905" sldId="507"/>
            <ac:spMk id="6" creationId="{C6685792-7FCC-D834-4F57-DE6A39437D88}"/>
          </ac:spMkLst>
        </pc:spChg>
      </pc:sldChg>
      <pc:sldChg chg="modSp mod">
        <pc:chgData name="Việt Anh" userId="f27a6261c2260e6e" providerId="LiveId" clId="{D76E3F1D-4CEB-4759-930E-360255D5D176}" dt="2025-02-14T04:01:10.117" v="139" actId="207"/>
        <pc:sldMkLst>
          <pc:docMk/>
          <pc:sldMk cId="3300127276" sldId="509"/>
        </pc:sldMkLst>
        <pc:spChg chg="mod">
          <ac:chgData name="Việt Anh" userId="f27a6261c2260e6e" providerId="LiveId" clId="{D76E3F1D-4CEB-4759-930E-360255D5D176}" dt="2025-02-14T04:01:02.994" v="137" actId="1076"/>
          <ac:spMkLst>
            <pc:docMk/>
            <pc:sldMk cId="3300127276" sldId="509"/>
            <ac:spMk id="4" creationId="{56176327-46A0-24BC-39AA-23C91192E10B}"/>
          </ac:spMkLst>
        </pc:spChg>
        <pc:spChg chg="mod">
          <ac:chgData name="Việt Anh" userId="f27a6261c2260e6e" providerId="LiveId" clId="{D76E3F1D-4CEB-4759-930E-360255D5D176}" dt="2025-02-14T04:01:10.117" v="139" actId="207"/>
          <ac:spMkLst>
            <pc:docMk/>
            <pc:sldMk cId="3300127276" sldId="509"/>
            <ac:spMk id="902" creationId="{4433FD91-73D3-E245-9126-BF7C18F108D0}"/>
          </ac:spMkLst>
        </pc:spChg>
      </pc:sldChg>
      <pc:sldChg chg="modSp">
        <pc:chgData name="Việt Anh" userId="f27a6261c2260e6e" providerId="LiveId" clId="{D76E3F1D-4CEB-4759-930E-360255D5D176}" dt="2025-02-14T04:02:00.863" v="169" actId="20577"/>
        <pc:sldMkLst>
          <pc:docMk/>
          <pc:sldMk cId="445713860" sldId="510"/>
        </pc:sldMkLst>
        <pc:spChg chg="mod">
          <ac:chgData name="Việt Anh" userId="f27a6261c2260e6e" providerId="LiveId" clId="{D76E3F1D-4CEB-4759-930E-360255D5D176}" dt="2025-02-14T04:02:00.863" v="169" actId="20577"/>
          <ac:spMkLst>
            <pc:docMk/>
            <pc:sldMk cId="445713860" sldId="510"/>
            <ac:spMk id="3" creationId="{8DC2DDA4-A169-453C-68B8-B26B1F9ABBE4}"/>
          </ac:spMkLst>
        </pc:spChg>
      </pc:sldChg>
      <pc:sldChg chg="addSp modSp mod modAnim">
        <pc:chgData name="Việt Anh" userId="f27a6261c2260e6e" providerId="LiveId" clId="{D76E3F1D-4CEB-4759-930E-360255D5D176}" dt="2025-02-14T04:10:15.286" v="500" actId="1076"/>
        <pc:sldMkLst>
          <pc:docMk/>
          <pc:sldMk cId="4219137983" sldId="511"/>
        </pc:sldMkLst>
        <pc:spChg chg="add mod">
          <ac:chgData name="Việt Anh" userId="f27a6261c2260e6e" providerId="LiveId" clId="{D76E3F1D-4CEB-4759-930E-360255D5D176}" dt="2025-02-14T04:10:15.286" v="500" actId="1076"/>
          <ac:spMkLst>
            <pc:docMk/>
            <pc:sldMk cId="4219137983" sldId="511"/>
            <ac:spMk id="2" creationId="{0C59C408-7BF1-BB5E-53BB-146AAD06D113}"/>
          </ac:spMkLst>
        </pc:spChg>
        <pc:spChg chg="mod">
          <ac:chgData name="Việt Anh" userId="f27a6261c2260e6e" providerId="LiveId" clId="{D76E3F1D-4CEB-4759-930E-360255D5D176}" dt="2025-02-14T04:10:13.080" v="499" actId="1076"/>
          <ac:spMkLst>
            <pc:docMk/>
            <pc:sldMk cId="4219137983" sldId="511"/>
            <ac:spMk id="3" creationId="{675DE839-B346-4EE5-EE7E-E282282D9425}"/>
          </ac:spMkLst>
        </pc:spChg>
      </pc:sldChg>
      <pc:sldChg chg="modSp">
        <pc:chgData name="Việt Anh" userId="f27a6261c2260e6e" providerId="LiveId" clId="{D76E3F1D-4CEB-4759-930E-360255D5D176}" dt="2025-02-14T04:06:48.377" v="170" actId="20577"/>
        <pc:sldMkLst>
          <pc:docMk/>
          <pc:sldMk cId="2085223404" sldId="517"/>
        </pc:sldMkLst>
        <pc:spChg chg="mod">
          <ac:chgData name="Việt Anh" userId="f27a6261c2260e6e" providerId="LiveId" clId="{D76E3F1D-4CEB-4759-930E-360255D5D176}" dt="2025-02-14T04:06:48.377" v="170" actId="20577"/>
          <ac:spMkLst>
            <pc:docMk/>
            <pc:sldMk cId="2085223404" sldId="517"/>
            <ac:spMk id="3" creationId="{393E5D0B-FA78-8540-CDD9-B4423259ABFF}"/>
          </ac:spMkLst>
        </pc:spChg>
      </pc:sldChg>
      <pc:sldChg chg="new del">
        <pc:chgData name="Việt Anh" userId="f27a6261c2260e6e" providerId="LiveId" clId="{D76E3F1D-4CEB-4759-930E-360255D5D176}" dt="2025-02-14T06:19:39.651" v="502" actId="2696"/>
        <pc:sldMkLst>
          <pc:docMk/>
          <pc:sldMk cId="1957251190" sldId="518"/>
        </pc:sldMkLst>
      </pc:sldChg>
      <pc:sldChg chg="new del">
        <pc:chgData name="Việt Anh" userId="f27a6261c2260e6e" providerId="LiveId" clId="{D76E3F1D-4CEB-4759-930E-360255D5D176}" dt="2025-02-14T06:20:22.662" v="504" actId="2696"/>
        <pc:sldMkLst>
          <pc:docMk/>
          <pc:sldMk cId="2812342501" sldId="518"/>
        </pc:sldMkLst>
      </pc:sldChg>
      <pc:sldChg chg="addSp delSp modSp mod delAnim modAnim">
        <pc:chgData name="Việt Anh" userId="f27a6261c2260e6e" providerId="LiveId" clId="{D76E3F1D-4CEB-4759-930E-360255D5D176}" dt="2025-02-14T06:25:13.666" v="544"/>
        <pc:sldMkLst>
          <pc:docMk/>
          <pc:sldMk cId="1324673795" sldId="519"/>
        </pc:sldMkLst>
        <pc:spChg chg="del mod">
          <ac:chgData name="Việt Anh" userId="f27a6261c2260e6e" providerId="LiveId" clId="{D76E3F1D-4CEB-4759-930E-360255D5D176}" dt="2025-02-14T06:20:56.278" v="509"/>
          <ac:spMkLst>
            <pc:docMk/>
            <pc:sldMk cId="1324673795" sldId="519"/>
            <ac:spMk id="3" creationId="{B278B7BF-1EFF-B80B-E1AC-863A153B08F5}"/>
          </ac:spMkLst>
        </pc:spChg>
        <pc:picChg chg="add mod">
          <ac:chgData name="Việt Anh" userId="f27a6261c2260e6e" providerId="LiveId" clId="{D76E3F1D-4CEB-4759-930E-360255D5D176}" dt="2025-02-14T06:21:39.905" v="522" actId="14100"/>
          <ac:picMkLst>
            <pc:docMk/>
            <pc:sldMk cId="1324673795" sldId="519"/>
            <ac:picMk id="4" creationId="{883CDF0E-DA90-A54E-3DEB-F84095B1E653}"/>
          </ac:picMkLst>
        </pc:picChg>
        <pc:picChg chg="add mod">
          <ac:chgData name="Việt Anh" userId="f27a6261c2260e6e" providerId="LiveId" clId="{D76E3F1D-4CEB-4759-930E-360255D5D176}" dt="2025-02-14T06:21:42.681" v="523" actId="14100"/>
          <ac:picMkLst>
            <pc:docMk/>
            <pc:sldMk cId="1324673795" sldId="519"/>
            <ac:picMk id="6" creationId="{ADEF850A-D9BE-017D-C4D0-BD0DEA2A2D70}"/>
          </ac:picMkLst>
        </pc:picChg>
      </pc:sldChg>
      <pc:sldChg chg="addSp delSp modSp mod modAnim">
        <pc:chgData name="Việt Anh" userId="f27a6261c2260e6e" providerId="LiveId" clId="{D76E3F1D-4CEB-4759-930E-360255D5D176}" dt="2025-02-14T06:25:32.776" v="550"/>
        <pc:sldMkLst>
          <pc:docMk/>
          <pc:sldMk cId="1188725337" sldId="520"/>
        </pc:sldMkLst>
        <pc:picChg chg="add mod">
          <ac:chgData name="Việt Anh" userId="f27a6261c2260e6e" providerId="LiveId" clId="{D76E3F1D-4CEB-4759-930E-360255D5D176}" dt="2025-02-14T06:24:53.748" v="539" actId="14100"/>
          <ac:picMkLst>
            <pc:docMk/>
            <pc:sldMk cId="1188725337" sldId="520"/>
            <ac:picMk id="3" creationId="{BEF9BDF6-A912-9FBE-D97F-701D9A94C9B1}"/>
          </ac:picMkLst>
        </pc:picChg>
        <pc:picChg chg="del">
          <ac:chgData name="Việt Anh" userId="f27a6261c2260e6e" providerId="LiveId" clId="{D76E3F1D-4CEB-4759-930E-360255D5D176}" dt="2025-02-14T06:24:00.752" v="524" actId="478"/>
          <ac:picMkLst>
            <pc:docMk/>
            <pc:sldMk cId="1188725337" sldId="520"/>
            <ac:picMk id="4" creationId="{77D52F89-E5DF-1132-D9A2-0A0861038573}"/>
          </ac:picMkLst>
        </pc:picChg>
        <pc:picChg chg="del">
          <ac:chgData name="Việt Anh" userId="f27a6261c2260e6e" providerId="LiveId" clId="{D76E3F1D-4CEB-4759-930E-360255D5D176}" dt="2025-02-14T06:24:01.608" v="525" actId="478"/>
          <ac:picMkLst>
            <pc:docMk/>
            <pc:sldMk cId="1188725337" sldId="520"/>
            <ac:picMk id="6" creationId="{AE258620-74B8-26D4-80D4-B5961E9D84B8}"/>
          </ac:picMkLst>
        </pc:picChg>
        <pc:picChg chg="add mod">
          <ac:chgData name="Việt Anh" userId="f27a6261c2260e6e" providerId="LiveId" clId="{D76E3F1D-4CEB-4759-930E-360255D5D176}" dt="2025-02-14T06:24:55.953" v="540" actId="14100"/>
          <ac:picMkLst>
            <pc:docMk/>
            <pc:sldMk cId="1188725337" sldId="520"/>
            <ac:picMk id="7" creationId="{D34905F8-D19E-E1E0-45E9-A3E6CD21B981}"/>
          </ac:picMkLst>
        </pc:picChg>
      </pc:sldChg>
      <pc:sldChg chg="modSp add del mod ord modTransition">
        <pc:chgData name="Việt Anh" userId="f27a6261c2260e6e" providerId="LiveId" clId="{D76E3F1D-4CEB-4759-930E-360255D5D176}" dt="2025-02-14T07:53:58.346" v="765" actId="2696"/>
        <pc:sldMkLst>
          <pc:docMk/>
          <pc:sldMk cId="241593528" sldId="521"/>
        </pc:sldMkLst>
        <pc:picChg chg="mod">
          <ac:chgData name="Việt Anh" userId="f27a6261c2260e6e" providerId="LiveId" clId="{D76E3F1D-4CEB-4759-930E-360255D5D176}" dt="2025-02-14T07:53:19.337" v="762"/>
          <ac:picMkLst>
            <pc:docMk/>
            <pc:sldMk cId="241593528" sldId="521"/>
            <ac:picMk id="3" creationId="{BEF9BDF6-A912-9FBE-D97F-701D9A94C9B1}"/>
          </ac:picMkLst>
        </pc:picChg>
        <pc:picChg chg="mod">
          <ac:chgData name="Việt Anh" userId="f27a6261c2260e6e" providerId="LiveId" clId="{D76E3F1D-4CEB-4759-930E-360255D5D176}" dt="2025-02-14T07:53:57.786" v="764"/>
          <ac:picMkLst>
            <pc:docMk/>
            <pc:sldMk cId="241593528" sldId="521"/>
            <ac:picMk id="7" creationId="{D34905F8-D19E-E1E0-45E9-A3E6CD21B981}"/>
          </ac:picMkLst>
        </pc:picChg>
      </pc:sldChg>
      <pc:sldChg chg="modSp add del mod ord modTransition">
        <pc:chgData name="Việt Anh" userId="f27a6261c2260e6e" providerId="LiveId" clId="{D76E3F1D-4CEB-4759-930E-360255D5D176}" dt="2025-02-14T07:12:13.801" v="625" actId="2696"/>
        <pc:sldMkLst>
          <pc:docMk/>
          <pc:sldMk cId="312623881" sldId="521"/>
        </pc:sldMkLst>
        <pc:spChg chg="mod">
          <ac:chgData name="Việt Anh" userId="f27a6261c2260e6e" providerId="LiveId" clId="{D76E3F1D-4CEB-4759-930E-360255D5D176}" dt="2025-02-14T07:12:13.329" v="624"/>
          <ac:spMkLst>
            <pc:docMk/>
            <pc:sldMk cId="312623881" sldId="521"/>
            <ac:spMk id="902" creationId="{CF65D59B-D187-0C08-9031-F78835E28817}"/>
          </ac:spMkLst>
        </pc:spChg>
      </pc:sldChg>
      <pc:sldChg chg="modSp add del mod ord modTransition">
        <pc:chgData name="Việt Anh" userId="f27a6261c2260e6e" providerId="LiveId" clId="{D76E3F1D-4CEB-4759-930E-360255D5D176}" dt="2025-02-14T07:13:08.298" v="665" actId="2696"/>
        <pc:sldMkLst>
          <pc:docMk/>
          <pc:sldMk cId="450899115" sldId="521"/>
        </pc:sldMkLst>
        <pc:spChg chg="mod">
          <ac:chgData name="Việt Anh" userId="f27a6261c2260e6e" providerId="LiveId" clId="{D76E3F1D-4CEB-4759-930E-360255D5D176}" dt="2025-02-14T07:13:06.309" v="662"/>
          <ac:spMkLst>
            <pc:docMk/>
            <pc:sldMk cId="450899115" sldId="521"/>
            <ac:spMk id="4" creationId="{790DDB0A-BB25-4061-9FA6-1E99D653E8D1}"/>
          </ac:spMkLst>
        </pc:spChg>
        <pc:spChg chg="mod">
          <ac:chgData name="Việt Anh" userId="f27a6261c2260e6e" providerId="LiveId" clId="{D76E3F1D-4CEB-4759-930E-360255D5D176}" dt="2025-02-14T07:13:07.761" v="664"/>
          <ac:spMkLst>
            <pc:docMk/>
            <pc:sldMk cId="450899115" sldId="521"/>
            <ac:spMk id="6" creationId="{C6685792-7FCC-D834-4F57-DE6A39437D88}"/>
          </ac:spMkLst>
        </pc:spChg>
        <pc:spChg chg="mod">
          <ac:chgData name="Việt Anh" userId="f27a6261c2260e6e" providerId="LiveId" clId="{D76E3F1D-4CEB-4759-930E-360255D5D176}" dt="2025-02-14T07:12:54.868" v="660"/>
          <ac:spMkLst>
            <pc:docMk/>
            <pc:sldMk cId="450899115" sldId="521"/>
            <ac:spMk id="902" creationId="{62D09AAD-5A60-62CC-4E47-8CC825BA067F}"/>
          </ac:spMkLst>
        </pc:spChg>
      </pc:sldChg>
      <pc:sldChg chg="modSp add del mod ord modTransition">
        <pc:chgData name="Việt Anh" userId="f27a6261c2260e6e" providerId="LiveId" clId="{D76E3F1D-4CEB-4759-930E-360255D5D176}" dt="2025-02-14T07:11:14.883" v="579" actId="2696"/>
        <pc:sldMkLst>
          <pc:docMk/>
          <pc:sldMk cId="465448976" sldId="521"/>
        </pc:sldMkLst>
        <pc:spChg chg="mod">
          <ac:chgData name="Việt Anh" userId="f27a6261c2260e6e" providerId="LiveId" clId="{D76E3F1D-4CEB-4759-930E-360255D5D176}" dt="2025-02-14T07:11:13.201" v="576"/>
          <ac:spMkLst>
            <pc:docMk/>
            <pc:sldMk cId="465448976" sldId="521"/>
            <ac:spMk id="2" creationId="{61813775-89B4-1A61-895B-F0910A99FE18}"/>
          </ac:spMkLst>
        </pc:spChg>
        <pc:spChg chg="mod">
          <ac:chgData name="Việt Anh" userId="f27a6261c2260e6e" providerId="LiveId" clId="{D76E3F1D-4CEB-4759-930E-360255D5D176}" dt="2025-02-14T07:11:14.249" v="578"/>
          <ac:spMkLst>
            <pc:docMk/>
            <pc:sldMk cId="465448976" sldId="521"/>
            <ac:spMk id="902" creationId="{42B8130C-51DF-AEAD-84AF-CB2B0EE5F3D7}"/>
          </ac:spMkLst>
        </pc:spChg>
      </pc:sldChg>
      <pc:sldChg chg="modSp add del mod ord modTransition">
        <pc:chgData name="Việt Anh" userId="f27a6261c2260e6e" providerId="LiveId" clId="{D76E3F1D-4CEB-4759-930E-360255D5D176}" dt="2025-02-14T07:51:55.370" v="747" actId="2696"/>
        <pc:sldMkLst>
          <pc:docMk/>
          <pc:sldMk cId="555240369" sldId="521"/>
        </pc:sldMkLst>
        <pc:picChg chg="mod">
          <ac:chgData name="Việt Anh" userId="f27a6261c2260e6e" providerId="LiveId" clId="{D76E3F1D-4CEB-4759-930E-360255D5D176}" dt="2025-02-14T07:50:51.084" v="744"/>
          <ac:picMkLst>
            <pc:docMk/>
            <pc:sldMk cId="555240369" sldId="521"/>
            <ac:picMk id="4" creationId="{883CDF0E-DA90-A54E-3DEB-F84095B1E653}"/>
          </ac:picMkLst>
        </pc:picChg>
        <pc:picChg chg="mod">
          <ac:chgData name="Việt Anh" userId="f27a6261c2260e6e" providerId="LiveId" clId="{D76E3F1D-4CEB-4759-930E-360255D5D176}" dt="2025-02-14T07:51:54.536" v="746"/>
          <ac:picMkLst>
            <pc:docMk/>
            <pc:sldMk cId="555240369" sldId="521"/>
            <ac:picMk id="6" creationId="{ADEF850A-D9BE-017D-C4D0-BD0DEA2A2D70}"/>
          </ac:picMkLst>
        </pc:picChg>
      </pc:sldChg>
      <pc:sldChg chg="modSp add del mod ord modTransition">
        <pc:chgData name="Việt Anh" userId="f27a6261c2260e6e" providerId="LiveId" clId="{D76E3F1D-4CEB-4759-930E-360255D5D176}" dt="2025-02-14T08:03:15.584" v="779" actId="2696"/>
        <pc:sldMkLst>
          <pc:docMk/>
          <pc:sldMk cId="676041443" sldId="521"/>
        </pc:sldMkLst>
        <pc:spChg chg="mod">
          <ac:chgData name="Việt Anh" userId="f27a6261c2260e6e" providerId="LiveId" clId="{D76E3F1D-4CEB-4759-930E-360255D5D176}" dt="2025-02-14T08:03:15.014" v="778"/>
          <ac:spMkLst>
            <pc:docMk/>
            <pc:sldMk cId="676041443" sldId="521"/>
            <ac:spMk id="3" creationId="{393E5D0B-FA78-8540-CDD9-B4423259ABFF}"/>
          </ac:spMkLst>
        </pc:spChg>
      </pc:sldChg>
      <pc:sldChg chg="modSp add del mod ord modTransition">
        <pc:chgData name="Việt Anh" userId="f27a6261c2260e6e" providerId="LiveId" clId="{D76E3F1D-4CEB-4759-930E-360255D5D176}" dt="2025-02-14T07:12:01.617" v="611" actId="2696"/>
        <pc:sldMkLst>
          <pc:docMk/>
          <pc:sldMk cId="910082636" sldId="521"/>
        </pc:sldMkLst>
        <pc:spChg chg="mod">
          <ac:chgData name="Việt Anh" userId="f27a6261c2260e6e" providerId="LiveId" clId="{D76E3F1D-4CEB-4759-930E-360255D5D176}" dt="2025-02-14T07:12:00.217" v="608"/>
          <ac:spMkLst>
            <pc:docMk/>
            <pc:sldMk cId="910082636" sldId="521"/>
            <ac:spMk id="2" creationId="{D9B3F0AE-2AD1-8F62-0119-A45BE7209A1F}"/>
          </ac:spMkLst>
        </pc:spChg>
        <pc:spChg chg="mod">
          <ac:chgData name="Việt Anh" userId="f27a6261c2260e6e" providerId="LiveId" clId="{D76E3F1D-4CEB-4759-930E-360255D5D176}" dt="2025-02-14T07:12:01.067" v="610"/>
          <ac:spMkLst>
            <pc:docMk/>
            <pc:sldMk cId="910082636" sldId="521"/>
            <ac:spMk id="902" creationId="{00000000-0000-0000-0000-000000000000}"/>
          </ac:spMkLst>
        </pc:spChg>
      </pc:sldChg>
      <pc:sldChg chg="modSp add del mod ord modTransition">
        <pc:chgData name="Việt Anh" userId="f27a6261c2260e6e" providerId="LiveId" clId="{D76E3F1D-4CEB-4759-930E-360255D5D176}" dt="2025-02-14T07:14:04.808" v="711" actId="2696"/>
        <pc:sldMkLst>
          <pc:docMk/>
          <pc:sldMk cId="1635035235" sldId="521"/>
        </pc:sldMkLst>
        <pc:spChg chg="mod">
          <ac:chgData name="Việt Anh" userId="f27a6261c2260e6e" providerId="LiveId" clId="{D76E3F1D-4CEB-4759-930E-360255D5D176}" dt="2025-02-14T07:14:04.253" v="710"/>
          <ac:spMkLst>
            <pc:docMk/>
            <pc:sldMk cId="1635035235" sldId="521"/>
            <ac:spMk id="3" creationId="{8DC2DDA4-A169-453C-68B8-B26B1F9ABBE4}"/>
          </ac:spMkLst>
        </pc:spChg>
      </pc:sldChg>
      <pc:sldChg chg="modSp add del mod ord modTransition">
        <pc:chgData name="Việt Anh" userId="f27a6261c2260e6e" providerId="LiveId" clId="{D76E3F1D-4CEB-4759-930E-360255D5D176}" dt="2025-02-14T07:13:12.155" v="679" actId="2696"/>
        <pc:sldMkLst>
          <pc:docMk/>
          <pc:sldMk cId="1772920481" sldId="521"/>
        </pc:sldMkLst>
        <pc:spChg chg="mod">
          <ac:chgData name="Việt Anh" userId="f27a6261c2260e6e" providerId="LiveId" clId="{D76E3F1D-4CEB-4759-930E-360255D5D176}" dt="2025-02-14T07:13:11.576" v="678"/>
          <ac:spMkLst>
            <pc:docMk/>
            <pc:sldMk cId="1772920481" sldId="521"/>
            <ac:spMk id="2" creationId="{9CC77D7F-46B9-3AB4-337E-CEF7C4CD0181}"/>
          </ac:spMkLst>
        </pc:spChg>
      </pc:sldChg>
      <pc:sldChg chg="modSp add del mod ord modTransition">
        <pc:chgData name="Việt Anh" userId="f27a6261c2260e6e" providerId="LiveId" clId="{D76E3F1D-4CEB-4759-930E-360255D5D176}" dt="2025-02-14T06:59:30.531" v="561" actId="2696"/>
        <pc:sldMkLst>
          <pc:docMk/>
          <pc:sldMk cId="2162000879" sldId="521"/>
        </pc:sldMkLst>
        <pc:spChg chg="mod">
          <ac:chgData name="Việt Anh" userId="f27a6261c2260e6e" providerId="LiveId" clId="{D76E3F1D-4CEB-4759-930E-360255D5D176}" dt="2025-02-14T06:59:21.587" v="560"/>
          <ac:spMkLst>
            <pc:docMk/>
            <pc:sldMk cId="2162000879" sldId="521"/>
            <ac:spMk id="2" creationId="{C6E17D1B-4E45-AE72-5D01-E27BE43D5FAB}"/>
          </ac:spMkLst>
        </pc:spChg>
      </pc:sldChg>
      <pc:sldChg chg="modSp add del mod ord modTransition">
        <pc:chgData name="Việt Anh" userId="f27a6261c2260e6e" providerId="LiveId" clId="{D76E3F1D-4CEB-4759-930E-360255D5D176}" dt="2025-02-14T07:12:52.233" v="643" actId="2696"/>
        <pc:sldMkLst>
          <pc:docMk/>
          <pc:sldMk cId="2856113899" sldId="521"/>
        </pc:sldMkLst>
        <pc:spChg chg="mod">
          <ac:chgData name="Việt Anh" userId="f27a6261c2260e6e" providerId="LiveId" clId="{D76E3F1D-4CEB-4759-930E-360255D5D176}" dt="2025-02-14T07:12:31.419" v="640"/>
          <ac:spMkLst>
            <pc:docMk/>
            <pc:sldMk cId="2856113899" sldId="521"/>
            <ac:spMk id="2" creationId="{E9E2360D-CEA6-070B-A822-C93822F1907E}"/>
          </ac:spMkLst>
        </pc:spChg>
        <pc:spChg chg="mod">
          <ac:chgData name="Việt Anh" userId="f27a6261c2260e6e" providerId="LiveId" clId="{D76E3F1D-4CEB-4759-930E-360255D5D176}" dt="2025-02-14T07:12:51.736" v="642"/>
          <ac:spMkLst>
            <pc:docMk/>
            <pc:sldMk cId="2856113899" sldId="521"/>
            <ac:spMk id="4" creationId="{A87B3E26-8A3D-903F-0E39-6317F2F97E54}"/>
          </ac:spMkLst>
        </pc:spChg>
      </pc:sldChg>
      <pc:sldChg chg="modSp add del mod ord modTransition">
        <pc:chgData name="Việt Anh" userId="f27a6261c2260e6e" providerId="LiveId" clId="{D76E3F1D-4CEB-4759-930E-360255D5D176}" dt="2025-02-14T07:14:38.431" v="729" actId="2696"/>
        <pc:sldMkLst>
          <pc:docMk/>
          <pc:sldMk cId="3350501184" sldId="521"/>
        </pc:sldMkLst>
        <pc:spChg chg="mod">
          <ac:chgData name="Việt Anh" userId="f27a6261c2260e6e" providerId="LiveId" clId="{D76E3F1D-4CEB-4759-930E-360255D5D176}" dt="2025-02-14T07:14:37.959" v="728"/>
          <ac:spMkLst>
            <pc:docMk/>
            <pc:sldMk cId="3350501184" sldId="521"/>
            <ac:spMk id="2" creationId="{0C59C408-7BF1-BB5E-53BB-146AAD06D113}"/>
          </ac:spMkLst>
        </pc:spChg>
        <pc:spChg chg="mod">
          <ac:chgData name="Việt Anh" userId="f27a6261c2260e6e" providerId="LiveId" clId="{D76E3F1D-4CEB-4759-930E-360255D5D176}" dt="2025-02-14T07:14:35.528" v="726"/>
          <ac:spMkLst>
            <pc:docMk/>
            <pc:sldMk cId="3350501184" sldId="521"/>
            <ac:spMk id="3" creationId="{675DE839-B346-4EE5-EE7E-E282282D9425}"/>
          </ac:spMkLst>
        </pc:spChg>
      </pc:sldChg>
      <pc:sldChg chg="modSp add del mod ord modTransition">
        <pc:chgData name="Việt Anh" userId="f27a6261c2260e6e" providerId="LiveId" clId="{D76E3F1D-4CEB-4759-930E-360255D5D176}" dt="2025-02-14T07:13:33.918" v="697" actId="2696"/>
        <pc:sldMkLst>
          <pc:docMk/>
          <pc:sldMk cId="3767566115" sldId="521"/>
        </pc:sldMkLst>
        <pc:spChg chg="mod">
          <ac:chgData name="Việt Anh" userId="f27a6261c2260e6e" providerId="LiveId" clId="{D76E3F1D-4CEB-4759-930E-360255D5D176}" dt="2025-02-14T07:13:33.169" v="696"/>
          <ac:spMkLst>
            <pc:docMk/>
            <pc:sldMk cId="3767566115" sldId="521"/>
            <ac:spMk id="4" creationId="{56176327-46A0-24BC-39AA-23C91192E10B}"/>
          </ac:spMkLst>
        </pc:spChg>
        <pc:spChg chg="mod">
          <ac:chgData name="Việt Anh" userId="f27a6261c2260e6e" providerId="LiveId" clId="{D76E3F1D-4CEB-4759-930E-360255D5D176}" dt="2025-02-14T07:13:16.069" v="694"/>
          <ac:spMkLst>
            <pc:docMk/>
            <pc:sldMk cId="3767566115" sldId="521"/>
            <ac:spMk id="902" creationId="{4433FD91-73D3-E245-9126-BF7C18F108D0}"/>
          </ac:spMkLst>
        </pc:spChg>
      </pc:sldChg>
      <pc:sldChg chg="modSp add del mod ord modTransition">
        <pc:chgData name="Việt Anh" userId="f27a6261c2260e6e" providerId="LiveId" clId="{D76E3F1D-4CEB-4759-930E-360255D5D176}" dt="2025-02-14T07:11:31.284" v="593" actId="2696"/>
        <pc:sldMkLst>
          <pc:docMk/>
          <pc:sldMk cId="3982729871" sldId="521"/>
        </pc:sldMkLst>
        <pc:spChg chg="mod">
          <ac:chgData name="Việt Anh" userId="f27a6261c2260e6e" providerId="LiveId" clId="{D76E3F1D-4CEB-4759-930E-360255D5D176}" dt="2025-02-14T07:11:30.644" v="592"/>
          <ac:spMkLst>
            <pc:docMk/>
            <pc:sldMk cId="3982729871" sldId="521"/>
            <ac:spMk id="2" creationId="{5CD591A7-4BE0-846B-6663-EDBD25390F35}"/>
          </ac:spMkLst>
        </pc:spChg>
      </pc:sldChg>
      <pc:sldChg chg="add del ord modTransition">
        <pc:chgData name="Việt Anh" userId="f27a6261c2260e6e" providerId="LiveId" clId="{D76E3F1D-4CEB-4759-930E-360255D5D176}" dt="2025-02-14T06:59:30.550" v="562" actId="2696"/>
        <pc:sldMkLst>
          <pc:docMk/>
          <pc:sldMk cId="234410265" sldId="522"/>
        </pc:sldMkLst>
      </pc:sldChg>
      <pc:sldChg chg="add del ord modTransition">
        <pc:chgData name="Việt Anh" userId="f27a6261c2260e6e" providerId="LiveId" clId="{D76E3F1D-4CEB-4759-930E-360255D5D176}" dt="2025-02-14T07:13:08.306" v="666" actId="2696"/>
        <pc:sldMkLst>
          <pc:docMk/>
          <pc:sldMk cId="471307421" sldId="522"/>
        </pc:sldMkLst>
      </pc:sldChg>
      <pc:sldChg chg="add del ord modTransition">
        <pc:chgData name="Việt Anh" userId="f27a6261c2260e6e" providerId="LiveId" clId="{D76E3F1D-4CEB-4759-930E-360255D5D176}" dt="2025-02-14T07:11:31.301" v="594" actId="2696"/>
        <pc:sldMkLst>
          <pc:docMk/>
          <pc:sldMk cId="622449554" sldId="522"/>
        </pc:sldMkLst>
      </pc:sldChg>
      <pc:sldChg chg="add del ord modTransition">
        <pc:chgData name="Việt Anh" userId="f27a6261c2260e6e" providerId="LiveId" clId="{D76E3F1D-4CEB-4759-930E-360255D5D176}" dt="2025-02-14T07:51:55.376" v="748" actId="2696"/>
        <pc:sldMkLst>
          <pc:docMk/>
          <pc:sldMk cId="1368239984" sldId="522"/>
        </pc:sldMkLst>
      </pc:sldChg>
      <pc:sldChg chg="add del ord modTransition">
        <pc:chgData name="Việt Anh" userId="f27a6261c2260e6e" providerId="LiveId" clId="{D76E3F1D-4CEB-4759-930E-360255D5D176}" dt="2025-02-14T07:11:14.899" v="580" actId="2696"/>
        <pc:sldMkLst>
          <pc:docMk/>
          <pc:sldMk cId="1428700905" sldId="522"/>
        </pc:sldMkLst>
      </pc:sldChg>
      <pc:sldChg chg="add del ord modTransition">
        <pc:chgData name="Việt Anh" userId="f27a6261c2260e6e" providerId="LiveId" clId="{D76E3F1D-4CEB-4759-930E-360255D5D176}" dt="2025-02-14T07:12:13.802" v="626" actId="2696"/>
        <pc:sldMkLst>
          <pc:docMk/>
          <pc:sldMk cId="2173585815" sldId="522"/>
        </pc:sldMkLst>
      </pc:sldChg>
      <pc:sldChg chg="add del ord modTransition">
        <pc:chgData name="Việt Anh" userId="f27a6261c2260e6e" providerId="LiveId" clId="{D76E3F1D-4CEB-4759-930E-360255D5D176}" dt="2025-02-14T07:12:52.249" v="644" actId="2696"/>
        <pc:sldMkLst>
          <pc:docMk/>
          <pc:sldMk cId="2306899712" sldId="522"/>
        </pc:sldMkLst>
      </pc:sldChg>
      <pc:sldChg chg="add del ord modTransition">
        <pc:chgData name="Việt Anh" userId="f27a6261c2260e6e" providerId="LiveId" clId="{D76E3F1D-4CEB-4759-930E-360255D5D176}" dt="2025-02-14T07:14:38.440" v="730" actId="2696"/>
        <pc:sldMkLst>
          <pc:docMk/>
          <pc:sldMk cId="2711533173" sldId="522"/>
        </pc:sldMkLst>
      </pc:sldChg>
      <pc:sldChg chg="add del ord modTransition">
        <pc:chgData name="Việt Anh" userId="f27a6261c2260e6e" providerId="LiveId" clId="{D76E3F1D-4CEB-4759-930E-360255D5D176}" dt="2025-02-14T07:14:04.813" v="712" actId="2696"/>
        <pc:sldMkLst>
          <pc:docMk/>
          <pc:sldMk cId="2723224641" sldId="522"/>
        </pc:sldMkLst>
      </pc:sldChg>
      <pc:sldChg chg="add del ord modTransition">
        <pc:chgData name="Việt Anh" userId="f27a6261c2260e6e" providerId="LiveId" clId="{D76E3F1D-4CEB-4759-930E-360255D5D176}" dt="2025-02-14T07:13:12.159" v="680" actId="2696"/>
        <pc:sldMkLst>
          <pc:docMk/>
          <pc:sldMk cId="2729418637" sldId="522"/>
        </pc:sldMkLst>
      </pc:sldChg>
      <pc:sldChg chg="add del ord modTransition">
        <pc:chgData name="Việt Anh" userId="f27a6261c2260e6e" providerId="LiveId" clId="{D76E3F1D-4CEB-4759-930E-360255D5D176}" dt="2025-02-14T08:03:15.599" v="780" actId="2696"/>
        <pc:sldMkLst>
          <pc:docMk/>
          <pc:sldMk cId="3065395720" sldId="522"/>
        </pc:sldMkLst>
      </pc:sldChg>
      <pc:sldChg chg="add del ord modTransition">
        <pc:chgData name="Việt Anh" userId="f27a6261c2260e6e" providerId="LiveId" clId="{D76E3F1D-4CEB-4759-930E-360255D5D176}" dt="2025-02-14T07:53:58.356" v="766" actId="2696"/>
        <pc:sldMkLst>
          <pc:docMk/>
          <pc:sldMk cId="3118633949" sldId="522"/>
        </pc:sldMkLst>
      </pc:sldChg>
      <pc:sldChg chg="add del ord modTransition">
        <pc:chgData name="Việt Anh" userId="f27a6261c2260e6e" providerId="LiveId" clId="{D76E3F1D-4CEB-4759-930E-360255D5D176}" dt="2025-02-14T07:13:33.928" v="698" actId="2696"/>
        <pc:sldMkLst>
          <pc:docMk/>
          <pc:sldMk cId="4149541300" sldId="522"/>
        </pc:sldMkLst>
      </pc:sldChg>
      <pc:sldChg chg="add del ord modTransition">
        <pc:chgData name="Việt Anh" userId="f27a6261c2260e6e" providerId="LiveId" clId="{D76E3F1D-4CEB-4759-930E-360255D5D176}" dt="2025-02-14T07:12:01.627" v="612" actId="2696"/>
        <pc:sldMkLst>
          <pc:docMk/>
          <pc:sldMk cId="4232603853" sldId="522"/>
        </pc:sldMkLst>
      </pc:sldChg>
      <pc:sldMasterChg chg="delSldLayout">
        <pc:chgData name="Việt Anh" userId="f27a6261c2260e6e" providerId="LiveId" clId="{D76E3F1D-4CEB-4759-930E-360255D5D176}" dt="2025-02-14T06:19:39.651" v="502" actId="2696"/>
        <pc:sldMasterMkLst>
          <pc:docMk/>
          <pc:sldMasterMk cId="2751537504" sldId="2147483853"/>
        </pc:sldMasterMkLst>
        <pc:sldLayoutChg chg="del">
          <pc:chgData name="Việt Anh" userId="f27a6261c2260e6e" providerId="LiveId" clId="{D76E3F1D-4CEB-4759-930E-360255D5D176}" dt="2025-02-14T06:19:39.651" v="502" actId="2696"/>
          <pc:sldLayoutMkLst>
            <pc:docMk/>
            <pc:sldMasterMk cId="2751537504" sldId="2147483853"/>
            <pc:sldLayoutMk cId="3256370324" sldId="2147483861"/>
          </pc:sldLayoutMkLst>
        </pc:sldLayoutChg>
      </pc:sldMasterChg>
      <pc:sldMasterChg chg="delSldLayout">
        <pc:chgData name="Việt Anh" userId="f27a6261c2260e6e" providerId="LiveId" clId="{D76E3F1D-4CEB-4759-930E-360255D5D176}" dt="2025-02-14T06:20:22.662" v="504" actId="2696"/>
        <pc:sldMasterMkLst>
          <pc:docMk/>
          <pc:sldMasterMk cId="735324268" sldId="2147483865"/>
        </pc:sldMasterMkLst>
        <pc:sldLayoutChg chg="del">
          <pc:chgData name="Việt Anh" userId="f27a6261c2260e6e" providerId="LiveId" clId="{D76E3F1D-4CEB-4759-930E-360255D5D176}" dt="2025-02-14T06:20:22.662" v="504" actId="2696"/>
          <pc:sldLayoutMkLst>
            <pc:docMk/>
            <pc:sldMasterMk cId="735324268" sldId="2147483865"/>
            <pc:sldLayoutMk cId="1774155427" sldId="2147483874"/>
          </pc:sldLayoutMkLst>
        </pc:sldLayoutChg>
      </pc:sldMasterChg>
    </pc:docChg>
  </pc:docChgLst>
  <pc:docChgLst>
    <pc:chgData name="Việt Anh" userId="f27a6261c2260e6e" providerId="LiveId" clId="{8A633841-9D97-48B8-BEFC-1FEDC09E0528}"/>
    <pc:docChg chg="undo custSel addSld delSld modSld sldOrd addMainMaster delMainMaster modMainMaster">
      <pc:chgData name="Việt Anh" userId="f27a6261c2260e6e" providerId="LiveId" clId="{8A633841-9D97-48B8-BEFC-1FEDC09E0528}" dt="2025-02-14T03:56:46.085" v="4617" actId="255"/>
      <pc:docMkLst>
        <pc:docMk/>
      </pc:docMkLst>
      <pc:sldChg chg="del">
        <pc:chgData name="Việt Anh" userId="f27a6261c2260e6e" providerId="LiveId" clId="{8A633841-9D97-48B8-BEFC-1FEDC09E0528}" dt="2025-02-12T17:06:41.902" v="1" actId="2696"/>
        <pc:sldMkLst>
          <pc:docMk/>
          <pc:sldMk cId="0" sldId="256"/>
        </pc:sldMkLst>
      </pc:sldChg>
      <pc:sldChg chg="del">
        <pc:chgData name="Việt Anh" userId="f27a6261c2260e6e" providerId="LiveId" clId="{8A633841-9D97-48B8-BEFC-1FEDC09E0528}" dt="2025-02-12T17:06:58.395" v="2" actId="2696"/>
        <pc:sldMkLst>
          <pc:docMk/>
          <pc:sldMk cId="0" sldId="257"/>
        </pc:sldMkLst>
      </pc:sldChg>
      <pc:sldChg chg="del">
        <pc:chgData name="Việt Anh" userId="f27a6261c2260e6e" providerId="LiveId" clId="{8A633841-9D97-48B8-BEFC-1FEDC09E0528}" dt="2025-02-12T17:07:57.520" v="3" actId="47"/>
        <pc:sldMkLst>
          <pc:docMk/>
          <pc:sldMk cId="0" sldId="258"/>
        </pc:sldMkLst>
      </pc:sldChg>
      <pc:sldChg chg="del">
        <pc:chgData name="Việt Anh" userId="f27a6261c2260e6e" providerId="LiveId" clId="{8A633841-9D97-48B8-BEFC-1FEDC09E0528}" dt="2025-02-12T17:09:21.075" v="24" actId="47"/>
        <pc:sldMkLst>
          <pc:docMk/>
          <pc:sldMk cId="0" sldId="259"/>
        </pc:sldMkLst>
      </pc:sldChg>
      <pc:sldChg chg="del">
        <pc:chgData name="Việt Anh" userId="f27a6261c2260e6e" providerId="LiveId" clId="{8A633841-9D97-48B8-BEFC-1FEDC09E0528}" dt="2025-02-12T23:11:04.563" v="842" actId="2696"/>
        <pc:sldMkLst>
          <pc:docMk/>
          <pc:sldMk cId="0" sldId="260"/>
        </pc:sldMkLst>
      </pc:sldChg>
      <pc:sldChg chg="del">
        <pc:chgData name="Việt Anh" userId="f27a6261c2260e6e" providerId="LiveId" clId="{8A633841-9D97-48B8-BEFC-1FEDC09E0528}" dt="2025-02-12T17:08:17.090" v="19" actId="47"/>
        <pc:sldMkLst>
          <pc:docMk/>
          <pc:sldMk cId="0" sldId="262"/>
        </pc:sldMkLst>
      </pc:sldChg>
      <pc:sldChg chg="del">
        <pc:chgData name="Việt Anh" userId="f27a6261c2260e6e" providerId="LiveId" clId="{8A633841-9D97-48B8-BEFC-1FEDC09E0528}" dt="2025-02-12T17:14:30.195" v="29" actId="2696"/>
        <pc:sldMkLst>
          <pc:docMk/>
          <pc:sldMk cId="0" sldId="265"/>
        </pc:sldMkLst>
      </pc:sldChg>
      <pc:sldChg chg="del">
        <pc:chgData name="Việt Anh" userId="f27a6261c2260e6e" providerId="LiveId" clId="{8A633841-9D97-48B8-BEFC-1FEDC09E0528}" dt="2025-02-12T17:09:07.926" v="20" actId="47"/>
        <pc:sldMkLst>
          <pc:docMk/>
          <pc:sldMk cId="0" sldId="267"/>
        </pc:sldMkLst>
      </pc:sldChg>
      <pc:sldChg chg="del">
        <pc:chgData name="Việt Anh" userId="f27a6261c2260e6e" providerId="LiveId" clId="{8A633841-9D97-48B8-BEFC-1FEDC09E0528}" dt="2025-02-12T17:09:18.035" v="22" actId="47"/>
        <pc:sldMkLst>
          <pc:docMk/>
          <pc:sldMk cId="0" sldId="273"/>
        </pc:sldMkLst>
      </pc:sldChg>
      <pc:sldChg chg="del">
        <pc:chgData name="Việt Anh" userId="f27a6261c2260e6e" providerId="LiveId" clId="{8A633841-9D97-48B8-BEFC-1FEDC09E0528}" dt="2025-02-12T17:09:22.885" v="25" actId="47"/>
        <pc:sldMkLst>
          <pc:docMk/>
          <pc:sldMk cId="0" sldId="288"/>
        </pc:sldMkLst>
      </pc:sldChg>
      <pc:sldChg chg="del modNotes">
        <pc:chgData name="Việt Anh" userId="f27a6261c2260e6e" providerId="LiveId" clId="{8A633841-9D97-48B8-BEFC-1FEDC09E0528}" dt="2025-02-12T17:14:51.775" v="30" actId="47"/>
        <pc:sldMkLst>
          <pc:docMk/>
          <pc:sldMk cId="3742771328" sldId="290"/>
        </pc:sldMkLst>
      </pc:sldChg>
      <pc:sldChg chg="del">
        <pc:chgData name="Việt Anh" userId="f27a6261c2260e6e" providerId="LiveId" clId="{8A633841-9D97-48B8-BEFC-1FEDC09E0528}" dt="2025-02-12T17:09:24.555" v="26" actId="47"/>
        <pc:sldMkLst>
          <pc:docMk/>
          <pc:sldMk cId="0" sldId="291"/>
        </pc:sldMkLst>
      </pc:sldChg>
      <pc:sldChg chg="del">
        <pc:chgData name="Việt Anh" userId="f27a6261c2260e6e" providerId="LiveId" clId="{8A633841-9D97-48B8-BEFC-1FEDC09E0528}" dt="2025-02-12T17:14:55.789" v="31" actId="47"/>
        <pc:sldMkLst>
          <pc:docMk/>
          <pc:sldMk cId="1831969272" sldId="291"/>
        </pc:sldMkLst>
      </pc:sldChg>
      <pc:sldChg chg="delSp modSp add del mod modAnim">
        <pc:chgData name="Việt Anh" userId="f27a6261c2260e6e" providerId="LiveId" clId="{8A633841-9D97-48B8-BEFC-1FEDC09E0528}" dt="2025-02-13T15:07:48.729" v="4483" actId="207"/>
        <pc:sldMkLst>
          <pc:docMk/>
          <pc:sldMk cId="946763736" sldId="293"/>
        </pc:sldMkLst>
        <pc:spChg chg="mod">
          <ac:chgData name="Việt Anh" userId="f27a6261c2260e6e" providerId="LiveId" clId="{8A633841-9D97-48B8-BEFC-1FEDC09E0528}" dt="2025-02-13T15:07:48.729" v="4483" actId="207"/>
          <ac:spMkLst>
            <pc:docMk/>
            <pc:sldMk cId="946763736" sldId="293"/>
            <ac:spMk id="2" creationId="{D9B3F0AE-2AD1-8F62-0119-A45BE7209A1F}"/>
          </ac:spMkLst>
        </pc:spChg>
        <pc:spChg chg="del">
          <ac:chgData name="Việt Anh" userId="f27a6261c2260e6e" providerId="LiveId" clId="{8A633841-9D97-48B8-BEFC-1FEDC09E0528}" dt="2025-02-13T14:05:08.419" v="4137" actId="478"/>
          <ac:spMkLst>
            <pc:docMk/>
            <pc:sldMk cId="946763736" sldId="293"/>
            <ac:spMk id="14" creationId="{0B323669-1E89-7C04-80CC-3AD270E3D1EA}"/>
          </ac:spMkLst>
        </pc:spChg>
        <pc:spChg chg="del">
          <ac:chgData name="Việt Anh" userId="f27a6261c2260e6e" providerId="LiveId" clId="{8A633841-9D97-48B8-BEFC-1FEDC09E0528}" dt="2025-02-13T14:05:19.431" v="4143" actId="478"/>
          <ac:spMkLst>
            <pc:docMk/>
            <pc:sldMk cId="946763736" sldId="293"/>
            <ac:spMk id="15" creationId="{9811C180-E2F5-47C8-7869-BCC64B106BAB}"/>
          </ac:spMkLst>
        </pc:spChg>
        <pc:spChg chg="del mod">
          <ac:chgData name="Việt Anh" userId="f27a6261c2260e6e" providerId="LiveId" clId="{8A633841-9D97-48B8-BEFC-1FEDC09E0528}" dt="2025-02-13T14:05:21.246" v="4145" actId="478"/>
          <ac:spMkLst>
            <pc:docMk/>
            <pc:sldMk cId="946763736" sldId="293"/>
            <ac:spMk id="16" creationId="{A4176809-B4A8-75F1-4741-C483B08F9EFB}"/>
          </ac:spMkLst>
        </pc:spChg>
        <pc:spChg chg="del">
          <ac:chgData name="Việt Anh" userId="f27a6261c2260e6e" providerId="LiveId" clId="{8A633841-9D97-48B8-BEFC-1FEDC09E0528}" dt="2025-02-13T14:05:25.098" v="4148" actId="478"/>
          <ac:spMkLst>
            <pc:docMk/>
            <pc:sldMk cId="946763736" sldId="293"/>
            <ac:spMk id="17" creationId="{307879D5-3AFD-F5A2-6D95-9597DB88EFA3}"/>
          </ac:spMkLst>
        </pc:spChg>
        <pc:spChg chg="del">
          <ac:chgData name="Việt Anh" userId="f27a6261c2260e6e" providerId="LiveId" clId="{8A633841-9D97-48B8-BEFC-1FEDC09E0528}" dt="2025-02-13T14:05:26.526" v="4149" actId="478"/>
          <ac:spMkLst>
            <pc:docMk/>
            <pc:sldMk cId="946763736" sldId="293"/>
            <ac:spMk id="18" creationId="{C9EEDBE6-42DC-17ED-C143-1734205A34A8}"/>
          </ac:spMkLst>
        </pc:spChg>
        <pc:spChg chg="del">
          <ac:chgData name="Việt Anh" userId="f27a6261c2260e6e" providerId="LiveId" clId="{8A633841-9D97-48B8-BEFC-1FEDC09E0528}" dt="2025-02-13T14:05:17.913" v="4142" actId="478"/>
          <ac:spMkLst>
            <pc:docMk/>
            <pc:sldMk cId="946763736" sldId="293"/>
            <ac:spMk id="19" creationId="{6F86A177-7E39-5EA6-AFFA-E50A75130C40}"/>
          </ac:spMkLst>
        </pc:spChg>
        <pc:spChg chg="del">
          <ac:chgData name="Việt Anh" userId="f27a6261c2260e6e" providerId="LiveId" clId="{8A633841-9D97-48B8-BEFC-1FEDC09E0528}" dt="2025-02-13T14:05:22.608" v="4146" actId="478"/>
          <ac:spMkLst>
            <pc:docMk/>
            <pc:sldMk cId="946763736" sldId="293"/>
            <ac:spMk id="20" creationId="{DFEDAC7A-A15F-9AE0-A7C6-433C47E6B6E0}"/>
          </ac:spMkLst>
        </pc:spChg>
        <pc:spChg chg="del">
          <ac:chgData name="Việt Anh" userId="f27a6261c2260e6e" providerId="LiveId" clId="{8A633841-9D97-48B8-BEFC-1FEDC09E0528}" dt="2025-02-13T14:05:16.456" v="4141" actId="478"/>
          <ac:spMkLst>
            <pc:docMk/>
            <pc:sldMk cId="946763736" sldId="293"/>
            <ac:spMk id="21" creationId="{BF7A6CF3-758E-DE82-0B3F-045C0E15CF60}"/>
          </ac:spMkLst>
        </pc:spChg>
        <pc:spChg chg="del">
          <ac:chgData name="Việt Anh" userId="f27a6261c2260e6e" providerId="LiveId" clId="{8A633841-9D97-48B8-BEFC-1FEDC09E0528}" dt="2025-02-13T14:05:28.482" v="4150" actId="478"/>
          <ac:spMkLst>
            <pc:docMk/>
            <pc:sldMk cId="946763736" sldId="293"/>
            <ac:spMk id="22" creationId="{74C5F6C3-8CAA-CDF4-D645-369BD7BAC3F2}"/>
          </ac:spMkLst>
        </pc:spChg>
        <pc:spChg chg="del">
          <ac:chgData name="Việt Anh" userId="f27a6261c2260e6e" providerId="LiveId" clId="{8A633841-9D97-48B8-BEFC-1FEDC09E0528}" dt="2025-02-13T14:05:24.126" v="4147" actId="478"/>
          <ac:spMkLst>
            <pc:docMk/>
            <pc:sldMk cId="946763736" sldId="293"/>
            <ac:spMk id="23" creationId="{50BB7DF6-4B35-443F-03DE-AD6E52A5FA63}"/>
          </ac:spMkLst>
        </pc:spChg>
        <pc:spChg chg="del mod">
          <ac:chgData name="Việt Anh" userId="f27a6261c2260e6e" providerId="LiveId" clId="{8A633841-9D97-48B8-BEFC-1FEDC09E0528}" dt="2025-02-13T14:05:11.556" v="4139" actId="478"/>
          <ac:spMkLst>
            <pc:docMk/>
            <pc:sldMk cId="946763736" sldId="293"/>
            <ac:spMk id="24" creationId="{3EC7FFE9-4B0F-2081-8A6C-6A80EC48C336}"/>
          </ac:spMkLst>
        </pc:spChg>
        <pc:spChg chg="del">
          <ac:chgData name="Việt Anh" userId="f27a6261c2260e6e" providerId="LiveId" clId="{8A633841-9D97-48B8-BEFC-1FEDC09E0528}" dt="2025-02-13T14:05:14.857" v="4140" actId="478"/>
          <ac:spMkLst>
            <pc:docMk/>
            <pc:sldMk cId="946763736" sldId="293"/>
            <ac:spMk id="25" creationId="{6B2CA63B-8DE5-3E39-74C9-17EC46488065}"/>
          </ac:spMkLst>
        </pc:spChg>
        <pc:spChg chg="mod">
          <ac:chgData name="Việt Anh" userId="f27a6261c2260e6e" providerId="LiveId" clId="{8A633841-9D97-48B8-BEFC-1FEDC09E0528}" dt="2025-02-13T14:54:47.670" v="4375"/>
          <ac:spMkLst>
            <pc:docMk/>
            <pc:sldMk cId="946763736" sldId="293"/>
            <ac:spMk id="902" creationId="{00000000-0000-0000-0000-000000000000}"/>
          </ac:spMkLst>
        </pc:spChg>
      </pc:sldChg>
      <pc:sldChg chg="modSp del mod">
        <pc:chgData name="Việt Anh" userId="f27a6261c2260e6e" providerId="LiveId" clId="{8A633841-9D97-48B8-BEFC-1FEDC09E0528}" dt="2025-02-13T14:08:53.225" v="4161" actId="47"/>
        <pc:sldMkLst>
          <pc:docMk/>
          <pc:sldMk cId="24130794" sldId="294"/>
        </pc:sldMkLst>
      </pc:sldChg>
      <pc:sldChg chg="add del">
        <pc:chgData name="Việt Anh" userId="f27a6261c2260e6e" providerId="LiveId" clId="{8A633841-9D97-48B8-BEFC-1FEDC09E0528}" dt="2025-02-13T14:10:14.486" v="4194" actId="47"/>
        <pc:sldMkLst>
          <pc:docMk/>
          <pc:sldMk cId="2478375752" sldId="295"/>
        </pc:sldMkLst>
      </pc:sldChg>
      <pc:sldChg chg="add del">
        <pc:chgData name="Việt Anh" userId="f27a6261c2260e6e" providerId="LiveId" clId="{8A633841-9D97-48B8-BEFC-1FEDC09E0528}" dt="2025-02-12T17:16:05.004" v="35" actId="47"/>
        <pc:sldMkLst>
          <pc:docMk/>
          <pc:sldMk cId="646434383" sldId="296"/>
        </pc:sldMkLst>
      </pc:sldChg>
      <pc:sldChg chg="delSp del mod">
        <pc:chgData name="Việt Anh" userId="f27a6261c2260e6e" providerId="LiveId" clId="{8A633841-9D97-48B8-BEFC-1FEDC09E0528}" dt="2025-02-13T14:08:59.092" v="4163" actId="47"/>
        <pc:sldMkLst>
          <pc:docMk/>
          <pc:sldMk cId="1243786329" sldId="296"/>
        </pc:sldMkLst>
      </pc:sldChg>
      <pc:sldChg chg="del">
        <pc:chgData name="Việt Anh" userId="f27a6261c2260e6e" providerId="LiveId" clId="{8A633841-9D97-48B8-BEFC-1FEDC09E0528}" dt="2025-02-12T17:08:00.065" v="5" actId="47"/>
        <pc:sldMkLst>
          <pc:docMk/>
          <pc:sldMk cId="3704718660" sldId="297"/>
        </pc:sldMkLst>
      </pc:sldChg>
      <pc:sldChg chg="del">
        <pc:chgData name="Việt Anh" userId="f27a6261c2260e6e" providerId="LiveId" clId="{8A633841-9D97-48B8-BEFC-1FEDC09E0528}" dt="2025-02-12T17:08:01.185" v="6" actId="47"/>
        <pc:sldMkLst>
          <pc:docMk/>
          <pc:sldMk cId="1847044585" sldId="298"/>
        </pc:sldMkLst>
      </pc:sldChg>
      <pc:sldChg chg="del">
        <pc:chgData name="Việt Anh" userId="f27a6261c2260e6e" providerId="LiveId" clId="{8A633841-9D97-48B8-BEFC-1FEDC09E0528}" dt="2025-02-12T17:08:02.188" v="7" actId="47"/>
        <pc:sldMkLst>
          <pc:docMk/>
          <pc:sldMk cId="1434063734" sldId="299"/>
        </pc:sldMkLst>
      </pc:sldChg>
      <pc:sldChg chg="del">
        <pc:chgData name="Việt Anh" userId="f27a6261c2260e6e" providerId="LiveId" clId="{8A633841-9D97-48B8-BEFC-1FEDC09E0528}" dt="2025-02-12T17:08:03.305" v="8" actId="47"/>
        <pc:sldMkLst>
          <pc:docMk/>
          <pc:sldMk cId="2190319346" sldId="300"/>
        </pc:sldMkLst>
      </pc:sldChg>
      <pc:sldChg chg="del">
        <pc:chgData name="Việt Anh" userId="f27a6261c2260e6e" providerId="LiveId" clId="{8A633841-9D97-48B8-BEFC-1FEDC09E0528}" dt="2025-02-12T17:08:06.066" v="10" actId="47"/>
        <pc:sldMkLst>
          <pc:docMk/>
          <pc:sldMk cId="3879926055" sldId="301"/>
        </pc:sldMkLst>
      </pc:sldChg>
      <pc:sldChg chg="del">
        <pc:chgData name="Việt Anh" userId="f27a6261c2260e6e" providerId="LiveId" clId="{8A633841-9D97-48B8-BEFC-1FEDC09E0528}" dt="2025-02-12T17:08:04.997" v="9" actId="47"/>
        <pc:sldMkLst>
          <pc:docMk/>
          <pc:sldMk cId="1006737467" sldId="302"/>
        </pc:sldMkLst>
      </pc:sldChg>
      <pc:sldChg chg="del">
        <pc:chgData name="Việt Anh" userId="f27a6261c2260e6e" providerId="LiveId" clId="{8A633841-9D97-48B8-BEFC-1FEDC09E0528}" dt="2025-02-12T17:08:07.050" v="11" actId="47"/>
        <pc:sldMkLst>
          <pc:docMk/>
          <pc:sldMk cId="749249359" sldId="303"/>
        </pc:sldMkLst>
      </pc:sldChg>
      <pc:sldChg chg="del">
        <pc:chgData name="Việt Anh" userId="f27a6261c2260e6e" providerId="LiveId" clId="{8A633841-9D97-48B8-BEFC-1FEDC09E0528}" dt="2025-02-12T17:08:08.088" v="12" actId="47"/>
        <pc:sldMkLst>
          <pc:docMk/>
          <pc:sldMk cId="3635203186" sldId="304"/>
        </pc:sldMkLst>
      </pc:sldChg>
      <pc:sldChg chg="del">
        <pc:chgData name="Việt Anh" userId="f27a6261c2260e6e" providerId="LiveId" clId="{8A633841-9D97-48B8-BEFC-1FEDC09E0528}" dt="2025-02-12T17:09:19.135" v="23" actId="47"/>
        <pc:sldMkLst>
          <pc:docMk/>
          <pc:sldMk cId="2245482653" sldId="305"/>
        </pc:sldMkLst>
      </pc:sldChg>
      <pc:sldChg chg="del">
        <pc:chgData name="Việt Anh" userId="f27a6261c2260e6e" providerId="LiveId" clId="{8A633841-9D97-48B8-BEFC-1FEDC09E0528}" dt="2025-02-12T17:08:10.015" v="13" actId="47"/>
        <pc:sldMkLst>
          <pc:docMk/>
          <pc:sldMk cId="1074338431" sldId="306"/>
        </pc:sldMkLst>
      </pc:sldChg>
      <pc:sldChg chg="del">
        <pc:chgData name="Việt Anh" userId="f27a6261c2260e6e" providerId="LiveId" clId="{8A633841-9D97-48B8-BEFC-1FEDC09E0528}" dt="2025-02-12T17:08:10.955" v="14" actId="47"/>
        <pc:sldMkLst>
          <pc:docMk/>
          <pc:sldMk cId="1781831229" sldId="307"/>
        </pc:sldMkLst>
      </pc:sldChg>
      <pc:sldChg chg="del">
        <pc:chgData name="Việt Anh" userId="f27a6261c2260e6e" providerId="LiveId" clId="{8A633841-9D97-48B8-BEFC-1FEDC09E0528}" dt="2025-02-12T17:08:12.756" v="15" actId="47"/>
        <pc:sldMkLst>
          <pc:docMk/>
          <pc:sldMk cId="1852102541" sldId="308"/>
        </pc:sldMkLst>
      </pc:sldChg>
      <pc:sldChg chg="del">
        <pc:chgData name="Việt Anh" userId="f27a6261c2260e6e" providerId="LiveId" clId="{8A633841-9D97-48B8-BEFC-1FEDC09E0528}" dt="2025-02-12T17:08:13.735" v="16" actId="47"/>
        <pc:sldMkLst>
          <pc:docMk/>
          <pc:sldMk cId="1062136354" sldId="309"/>
        </pc:sldMkLst>
      </pc:sldChg>
      <pc:sldChg chg="del">
        <pc:chgData name="Việt Anh" userId="f27a6261c2260e6e" providerId="LiveId" clId="{8A633841-9D97-48B8-BEFC-1FEDC09E0528}" dt="2025-02-12T17:08:14.631" v="17" actId="47"/>
        <pc:sldMkLst>
          <pc:docMk/>
          <pc:sldMk cId="2376088566" sldId="310"/>
        </pc:sldMkLst>
      </pc:sldChg>
      <pc:sldChg chg="del">
        <pc:chgData name="Việt Anh" userId="f27a6261c2260e6e" providerId="LiveId" clId="{8A633841-9D97-48B8-BEFC-1FEDC09E0528}" dt="2025-02-12T17:08:15.595" v="18" actId="47"/>
        <pc:sldMkLst>
          <pc:docMk/>
          <pc:sldMk cId="2764164786" sldId="311"/>
        </pc:sldMkLst>
      </pc:sldChg>
      <pc:sldChg chg="del">
        <pc:chgData name="Việt Anh" userId="f27a6261c2260e6e" providerId="LiveId" clId="{8A633841-9D97-48B8-BEFC-1FEDC09E0528}" dt="2025-02-12T17:07:57.520" v="3" actId="47"/>
        <pc:sldMkLst>
          <pc:docMk/>
          <pc:sldMk cId="1985497766" sldId="312"/>
        </pc:sldMkLst>
      </pc:sldChg>
      <pc:sldChg chg="del">
        <pc:chgData name="Việt Anh" userId="f27a6261c2260e6e" providerId="LiveId" clId="{8A633841-9D97-48B8-BEFC-1FEDC09E0528}" dt="2025-02-12T17:07:57.520" v="3" actId="47"/>
        <pc:sldMkLst>
          <pc:docMk/>
          <pc:sldMk cId="3731363213" sldId="313"/>
        </pc:sldMkLst>
      </pc:sldChg>
      <pc:sldChg chg="del">
        <pc:chgData name="Việt Anh" userId="f27a6261c2260e6e" providerId="LiveId" clId="{8A633841-9D97-48B8-BEFC-1FEDC09E0528}" dt="2025-02-12T17:07:57.520" v="3" actId="47"/>
        <pc:sldMkLst>
          <pc:docMk/>
          <pc:sldMk cId="1022716419" sldId="314"/>
        </pc:sldMkLst>
      </pc:sldChg>
      <pc:sldChg chg="del">
        <pc:chgData name="Việt Anh" userId="f27a6261c2260e6e" providerId="LiveId" clId="{8A633841-9D97-48B8-BEFC-1FEDC09E0528}" dt="2025-02-12T17:07:59.107" v="4" actId="47"/>
        <pc:sldMkLst>
          <pc:docMk/>
          <pc:sldMk cId="2988456852" sldId="315"/>
        </pc:sldMkLst>
      </pc:sldChg>
      <pc:sldChg chg="del">
        <pc:chgData name="Việt Anh" userId="f27a6261c2260e6e" providerId="LiveId" clId="{8A633841-9D97-48B8-BEFC-1FEDC09E0528}" dt="2025-02-12T17:09:16.575" v="21" actId="47"/>
        <pc:sldMkLst>
          <pc:docMk/>
          <pc:sldMk cId="3659980039" sldId="316"/>
        </pc:sldMkLst>
      </pc:sldChg>
      <pc:sldChg chg="del">
        <pc:chgData name="Việt Anh" userId="f27a6261c2260e6e" providerId="LiveId" clId="{8A633841-9D97-48B8-BEFC-1FEDC09E0528}" dt="2025-02-12T22:56:23.493" v="362" actId="2696"/>
        <pc:sldMkLst>
          <pc:docMk/>
          <pc:sldMk cId="3503174854" sldId="317"/>
        </pc:sldMkLst>
      </pc:sldChg>
      <pc:sldChg chg="modSp add del mod">
        <pc:chgData name="Việt Anh" userId="f27a6261c2260e6e" providerId="LiveId" clId="{8A633841-9D97-48B8-BEFC-1FEDC09E0528}" dt="2025-02-13T14:10:11.746" v="4192" actId="47"/>
        <pc:sldMkLst>
          <pc:docMk/>
          <pc:sldMk cId="0" sldId="318"/>
        </pc:sldMkLst>
        <pc:spChg chg="mod">
          <ac:chgData name="Việt Anh" userId="f27a6261c2260e6e" providerId="LiveId" clId="{8A633841-9D97-48B8-BEFC-1FEDC09E0528}" dt="2025-02-13T02:34:08.293" v="915" actId="113"/>
          <ac:spMkLst>
            <pc:docMk/>
            <pc:sldMk cId="0" sldId="318"/>
            <ac:spMk id="902" creationId="{00000000-0000-0000-0000-000000000000}"/>
          </ac:spMkLst>
        </pc:spChg>
      </pc:sldChg>
      <pc:sldChg chg="del">
        <pc:chgData name="Việt Anh" userId="f27a6261c2260e6e" providerId="LiveId" clId="{8A633841-9D97-48B8-BEFC-1FEDC09E0528}" dt="2025-02-12T22:59:05.597" v="508" actId="2696"/>
        <pc:sldMkLst>
          <pc:docMk/>
          <pc:sldMk cId="3938996398" sldId="319"/>
        </pc:sldMkLst>
      </pc:sldChg>
      <pc:sldChg chg="del">
        <pc:chgData name="Việt Anh" userId="f27a6261c2260e6e" providerId="LiveId" clId="{8A633841-9D97-48B8-BEFC-1FEDC09E0528}" dt="2025-02-12T22:59:08.705" v="509" actId="2696"/>
        <pc:sldMkLst>
          <pc:docMk/>
          <pc:sldMk cId="29468075" sldId="320"/>
        </pc:sldMkLst>
      </pc:sldChg>
      <pc:sldChg chg="del">
        <pc:chgData name="Việt Anh" userId="f27a6261c2260e6e" providerId="LiveId" clId="{8A633841-9D97-48B8-BEFC-1FEDC09E0528}" dt="2025-02-12T17:16:02.755" v="34" actId="47"/>
        <pc:sldMkLst>
          <pc:docMk/>
          <pc:sldMk cId="3933291806" sldId="321"/>
        </pc:sldMkLst>
      </pc:sldChg>
      <pc:sldChg chg="modSp add del mod">
        <pc:chgData name="Việt Anh" userId="f27a6261c2260e6e" providerId="LiveId" clId="{8A633841-9D97-48B8-BEFC-1FEDC09E0528}" dt="2025-02-13T14:10:13.233" v="4193" actId="47"/>
        <pc:sldMkLst>
          <pc:docMk/>
          <pc:sldMk cId="1098981730" sldId="322"/>
        </pc:sldMkLst>
        <pc:spChg chg="mod">
          <ac:chgData name="Việt Anh" userId="f27a6261c2260e6e" providerId="LiveId" clId="{8A633841-9D97-48B8-BEFC-1FEDC09E0528}" dt="2025-02-13T12:19:34.226" v="2725" actId="207"/>
          <ac:spMkLst>
            <pc:docMk/>
            <pc:sldMk cId="1098981730" sldId="322"/>
            <ac:spMk id="33" creationId="{73756FFB-1A21-A9E5-1F75-C8B076B3640F}"/>
          </ac:spMkLst>
        </pc:spChg>
        <pc:spChg chg="mod">
          <ac:chgData name="Việt Anh" userId="f27a6261c2260e6e" providerId="LiveId" clId="{8A633841-9D97-48B8-BEFC-1FEDC09E0528}" dt="2025-02-13T12:19:37.699" v="2726" actId="207"/>
          <ac:spMkLst>
            <pc:docMk/>
            <pc:sldMk cId="1098981730" sldId="322"/>
            <ac:spMk id="34" creationId="{9D50A3FA-6183-7BE5-295B-2BC8A4B97AF2}"/>
          </ac:spMkLst>
        </pc:spChg>
        <pc:spChg chg="mod">
          <ac:chgData name="Việt Anh" userId="f27a6261c2260e6e" providerId="LiveId" clId="{8A633841-9D97-48B8-BEFC-1FEDC09E0528}" dt="2025-02-13T12:19:41.039" v="2727" actId="207"/>
          <ac:spMkLst>
            <pc:docMk/>
            <pc:sldMk cId="1098981730" sldId="322"/>
            <ac:spMk id="35" creationId="{09155E65-91FA-AFBF-E056-A50433AD45EB}"/>
          </ac:spMkLst>
        </pc:spChg>
        <pc:spChg chg="mod">
          <ac:chgData name="Việt Anh" userId="f27a6261c2260e6e" providerId="LiveId" clId="{8A633841-9D97-48B8-BEFC-1FEDC09E0528}" dt="2025-02-13T12:19:45.796" v="2728" actId="207"/>
          <ac:spMkLst>
            <pc:docMk/>
            <pc:sldMk cId="1098981730" sldId="322"/>
            <ac:spMk id="36" creationId="{496AAC93-A551-DF27-217C-6F71E179938D}"/>
          </ac:spMkLst>
        </pc:spChg>
        <pc:spChg chg="mod">
          <ac:chgData name="Việt Anh" userId="f27a6261c2260e6e" providerId="LiveId" clId="{8A633841-9D97-48B8-BEFC-1FEDC09E0528}" dt="2025-02-13T12:19:55.506" v="2730" actId="207"/>
          <ac:spMkLst>
            <pc:docMk/>
            <pc:sldMk cId="1098981730" sldId="322"/>
            <ac:spMk id="37" creationId="{C8869092-B5B1-9183-4B31-7842C625EBD4}"/>
          </ac:spMkLst>
        </pc:spChg>
        <pc:spChg chg="mod">
          <ac:chgData name="Việt Anh" userId="f27a6261c2260e6e" providerId="LiveId" clId="{8A633841-9D97-48B8-BEFC-1FEDC09E0528}" dt="2025-02-13T12:19:58.783" v="2731" actId="207"/>
          <ac:spMkLst>
            <pc:docMk/>
            <pc:sldMk cId="1098981730" sldId="322"/>
            <ac:spMk id="38" creationId="{0A28F9CD-4142-5139-7AF9-059275402A5B}"/>
          </ac:spMkLst>
        </pc:spChg>
        <pc:spChg chg="mod">
          <ac:chgData name="Việt Anh" userId="f27a6261c2260e6e" providerId="LiveId" clId="{8A633841-9D97-48B8-BEFC-1FEDC09E0528}" dt="2025-02-13T12:20:02.483" v="2732" actId="207"/>
          <ac:spMkLst>
            <pc:docMk/>
            <pc:sldMk cId="1098981730" sldId="322"/>
            <ac:spMk id="39" creationId="{4298400B-606C-476B-F49A-0E476BC971BF}"/>
          </ac:spMkLst>
        </pc:spChg>
        <pc:picChg chg="mod">
          <ac:chgData name="Việt Anh" userId="f27a6261c2260e6e" providerId="LiveId" clId="{8A633841-9D97-48B8-BEFC-1FEDC09E0528}" dt="2025-02-13T12:19:46.417" v="2729" actId="1076"/>
          <ac:picMkLst>
            <pc:docMk/>
            <pc:sldMk cId="1098981730" sldId="322"/>
            <ac:picMk id="22" creationId="{30DB6EBA-F3B3-EEFB-1343-C2E703691F6D}"/>
          </ac:picMkLst>
        </pc:picChg>
      </pc:sldChg>
      <pc:sldChg chg="delSp del mod">
        <pc:chgData name="Việt Anh" userId="f27a6261c2260e6e" providerId="LiveId" clId="{8A633841-9D97-48B8-BEFC-1FEDC09E0528}" dt="2025-02-13T14:08:56.824" v="4162" actId="47"/>
        <pc:sldMkLst>
          <pc:docMk/>
          <pc:sldMk cId="3060924403" sldId="323"/>
        </pc:sldMkLst>
      </pc:sldChg>
      <pc:sldChg chg="delSp modSp del mod delAnim">
        <pc:chgData name="Việt Anh" userId="f27a6261c2260e6e" providerId="LiveId" clId="{8A633841-9D97-48B8-BEFC-1FEDC09E0528}" dt="2025-02-13T14:09:00.563" v="4164" actId="47"/>
        <pc:sldMkLst>
          <pc:docMk/>
          <pc:sldMk cId="3897669600" sldId="460"/>
        </pc:sldMkLst>
        <pc:spChg chg="mod">
          <ac:chgData name="Việt Anh" userId="f27a6261c2260e6e" providerId="LiveId" clId="{8A633841-9D97-48B8-BEFC-1FEDC09E0528}" dt="2025-02-13T07:48:00.865" v="2719" actId="20577"/>
          <ac:spMkLst>
            <pc:docMk/>
            <pc:sldMk cId="3897669600" sldId="460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9:01.493" v="3313" actId="20577"/>
          <ac:spMkLst>
            <pc:docMk/>
            <pc:sldMk cId="3897669600" sldId="460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8:38.417" v="3264" actId="20577"/>
          <ac:spMkLst>
            <pc:docMk/>
            <pc:sldMk cId="3897669600" sldId="460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9:03.902" v="3314" actId="20577"/>
          <ac:spMkLst>
            <pc:docMk/>
            <pc:sldMk cId="3897669600" sldId="460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07:46:11.586" v="2645" actId="14100"/>
          <ac:spMkLst>
            <pc:docMk/>
            <pc:sldMk cId="3897669600" sldId="460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04:59:25.371" v="1242" actId="1076"/>
          <ac:picMkLst>
            <pc:docMk/>
            <pc:sldMk cId="3897669600" sldId="460"/>
            <ac:picMk id="12" creationId="{E67FE0E8-983E-4EDD-9CEA-6B0E0FEDBB4F}"/>
          </ac:picMkLst>
        </pc:picChg>
      </pc:sldChg>
      <pc:sldChg chg="addSp delSp modSp del mod">
        <pc:chgData name="Việt Anh" userId="f27a6261c2260e6e" providerId="LiveId" clId="{8A633841-9D97-48B8-BEFC-1FEDC09E0528}" dt="2025-02-13T14:09:05.960" v="4168" actId="47"/>
        <pc:sldMkLst>
          <pc:docMk/>
          <pc:sldMk cId="65544517" sldId="483"/>
        </pc:sldMkLst>
        <pc:spChg chg="mod">
          <ac:chgData name="Việt Anh" userId="f27a6261c2260e6e" providerId="LiveId" clId="{8A633841-9D97-48B8-BEFC-1FEDC09E0528}" dt="2025-02-13T12:33:55.336" v="3645" actId="20577"/>
          <ac:spMkLst>
            <pc:docMk/>
            <pc:sldMk cId="65544517" sldId="483"/>
            <ac:spMk id="2" creationId="{00000000-0000-0000-0000-000000000000}"/>
          </ac:spMkLst>
        </pc:spChg>
        <pc:spChg chg="add del">
          <ac:chgData name="Việt Anh" userId="f27a6261c2260e6e" providerId="LiveId" clId="{8A633841-9D97-48B8-BEFC-1FEDC09E0528}" dt="2025-02-13T05:15:59.995" v="1519" actId="22"/>
          <ac:spMkLst>
            <pc:docMk/>
            <pc:sldMk cId="65544517" sldId="483"/>
            <ac:spMk id="4" creationId="{4F218465-E09C-F9FA-6076-E1C8C7767C79}"/>
          </ac:spMkLst>
        </pc:spChg>
        <pc:spChg chg="mod">
          <ac:chgData name="Việt Anh" userId="f27a6261c2260e6e" providerId="LiveId" clId="{8A633841-9D97-48B8-BEFC-1FEDC09E0528}" dt="2025-02-13T12:46:09.714" v="4059" actId="207"/>
          <ac:spMkLst>
            <pc:docMk/>
            <pc:sldMk cId="65544517" sldId="483"/>
            <ac:spMk id="10" creationId="{0F5B5ED4-713F-4024-9249-75FCA9A9F392}"/>
          </ac:spMkLst>
        </pc:spChg>
      </pc:sldChg>
      <pc:sldChg chg="delSp modSp del mod delAnim">
        <pc:chgData name="Việt Anh" userId="f27a6261c2260e6e" providerId="LiveId" clId="{8A633841-9D97-48B8-BEFC-1FEDC09E0528}" dt="2025-02-13T14:09:01.595" v="4165" actId="47"/>
        <pc:sldMkLst>
          <pc:docMk/>
          <pc:sldMk cId="850950732" sldId="486"/>
        </pc:sldMkLst>
        <pc:spChg chg="mod">
          <ac:chgData name="Việt Anh" userId="f27a6261c2260e6e" providerId="LiveId" clId="{8A633841-9D97-48B8-BEFC-1FEDC09E0528}" dt="2025-02-13T12:30:23.048" v="3425" actId="20577"/>
          <ac:spMkLst>
            <pc:docMk/>
            <pc:sldMk cId="850950732" sldId="486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31:12.346" v="3552" actId="20577"/>
          <ac:spMkLst>
            <pc:docMk/>
            <pc:sldMk cId="850950732" sldId="486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31:15.414" v="3553" actId="20577"/>
          <ac:spMkLst>
            <pc:docMk/>
            <pc:sldMk cId="850950732" sldId="486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31:17.179" v="3554" actId="20577"/>
          <ac:spMkLst>
            <pc:docMk/>
            <pc:sldMk cId="850950732" sldId="486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2:05.631" v="3556" actId="20577"/>
          <ac:spMkLst>
            <pc:docMk/>
            <pc:sldMk cId="850950732" sldId="486"/>
            <ac:spMk id="28" creationId="{F64C0BD8-09A6-45A0-86EB-86F1A0461371}"/>
          </ac:spMkLst>
        </pc:spChg>
        <pc:spChg chg="del mod">
          <ac:chgData name="Việt Anh" userId="f27a6261c2260e6e" providerId="LiveId" clId="{8A633841-9D97-48B8-BEFC-1FEDC09E0528}" dt="2025-02-13T07:46:30.708" v="2648" actId="21"/>
          <ac:spMkLst>
            <pc:docMk/>
            <pc:sldMk cId="850950732" sldId="486"/>
            <ac:spMk id="29" creationId="{AEED27E6-0E7D-45E0-B79F-CC0E9D0B7701}"/>
          </ac:spMkLst>
        </pc:spChg>
      </pc:sldChg>
      <pc:sldChg chg="addSp delSp modSp del mod delAnim">
        <pc:chgData name="Việt Anh" userId="f27a6261c2260e6e" providerId="LiveId" clId="{8A633841-9D97-48B8-BEFC-1FEDC09E0528}" dt="2025-02-13T14:09:02.548" v="4166" actId="47"/>
        <pc:sldMkLst>
          <pc:docMk/>
          <pc:sldMk cId="1194690234" sldId="487"/>
        </pc:sldMkLst>
        <pc:spChg chg="mod">
          <ac:chgData name="Việt Anh" userId="f27a6261c2260e6e" providerId="LiveId" clId="{8A633841-9D97-48B8-BEFC-1FEDC09E0528}" dt="2025-02-13T12:30:32.078" v="3427" actId="20577"/>
          <ac:spMkLst>
            <pc:docMk/>
            <pc:sldMk cId="1194690234" sldId="487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05:09:26.576" v="1396"/>
          <ac:spMkLst>
            <pc:docMk/>
            <pc:sldMk cId="1194690234" sldId="487"/>
            <ac:spMk id="6" creationId="{69FA82C4-DD8A-4629-96FE-DD89CB8AEB66}"/>
          </ac:spMkLst>
        </pc:spChg>
        <pc:spChg chg="del topLvl">
          <ac:chgData name="Việt Anh" userId="f27a6261c2260e6e" providerId="LiveId" clId="{8A633841-9D97-48B8-BEFC-1FEDC09E0528}" dt="2025-02-13T05:09:09.943" v="1383" actId="21"/>
          <ac:spMkLst>
            <pc:docMk/>
            <pc:sldMk cId="1194690234" sldId="487"/>
            <ac:spMk id="8" creationId="{F42DD9A3-6B44-4001-83CE-0B78CD6585FE}"/>
          </ac:spMkLst>
        </pc:spChg>
        <pc:spChg chg="del mod topLvl">
          <ac:chgData name="Việt Anh" userId="f27a6261c2260e6e" providerId="LiveId" clId="{8A633841-9D97-48B8-BEFC-1FEDC09E0528}" dt="2025-02-13T05:09:16.263" v="1384" actId="21"/>
          <ac:spMkLst>
            <pc:docMk/>
            <pc:sldMk cId="1194690234" sldId="487"/>
            <ac:spMk id="14" creationId="{0E5A04F2-D57E-40DE-B1B8-9FD4BB592013}"/>
          </ac:spMkLst>
        </pc:spChg>
        <pc:spChg chg="mod">
          <ac:chgData name="Việt Anh" userId="f27a6261c2260e6e" providerId="LiveId" clId="{8A633841-9D97-48B8-BEFC-1FEDC09E0528}" dt="2025-02-13T05:09:23.780" v="1390"/>
          <ac:spMkLst>
            <pc:docMk/>
            <pc:sldMk cId="1194690234" sldId="487"/>
            <ac:spMk id="18" creationId="{C17D9AA0-5A41-4137-8D02-61D16006D2F3}"/>
          </ac:spMkLst>
        </pc:spChg>
        <pc:spChg chg="del mod">
          <ac:chgData name="Việt Anh" userId="f27a6261c2260e6e" providerId="LiveId" clId="{8A633841-9D97-48B8-BEFC-1FEDC09E0528}" dt="2025-02-13T05:07:41.904" v="1379" actId="21"/>
          <ac:spMkLst>
            <pc:docMk/>
            <pc:sldMk cId="1194690234" sldId="487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31:03.085" v="3550" actId="20577"/>
          <ac:spMkLst>
            <pc:docMk/>
            <pc:sldMk cId="1194690234" sldId="487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05:19:47.791" v="1554" actId="20577"/>
          <ac:spMkLst>
            <pc:docMk/>
            <pc:sldMk cId="1194690234" sldId="487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1:05.719" v="3551" actId="20577"/>
          <ac:spMkLst>
            <pc:docMk/>
            <pc:sldMk cId="1194690234" sldId="487"/>
            <ac:spMk id="28" creationId="{F64C0BD8-09A6-45A0-86EB-86F1A0461371}"/>
          </ac:spMkLst>
        </pc:spChg>
        <pc:spChg chg="del mod">
          <ac:chgData name="Việt Anh" userId="f27a6261c2260e6e" providerId="LiveId" clId="{8A633841-9D97-48B8-BEFC-1FEDC09E0528}" dt="2025-02-13T05:05:38.612" v="1373" actId="21"/>
          <ac:spMkLst>
            <pc:docMk/>
            <pc:sldMk cId="1194690234" sldId="487"/>
            <ac:spMk id="29" creationId="{AEED27E6-0E7D-45E0-B79F-CC0E9D0B7701}"/>
          </ac:spMkLst>
        </pc:spChg>
        <pc:spChg chg="mod">
          <ac:chgData name="Việt Anh" userId="f27a6261c2260e6e" providerId="LiveId" clId="{8A633841-9D97-48B8-BEFC-1FEDC09E0528}" dt="2025-02-13T05:09:29.556" v="1402"/>
          <ac:spMkLst>
            <pc:docMk/>
            <pc:sldMk cId="1194690234" sldId="487"/>
            <ac:spMk id="30" creationId="{AE2C2E02-2AB1-43FD-9453-0F5CA243BE96}"/>
          </ac:spMkLst>
        </pc:spChg>
        <pc:grpChg chg="mod">
          <ac:chgData name="Việt Anh" userId="f27a6261c2260e6e" providerId="LiveId" clId="{8A633841-9D97-48B8-BEFC-1FEDC09E0528}" dt="2025-02-13T05:10:43.353" v="1418" actId="1076"/>
          <ac:grpSpMkLst>
            <pc:docMk/>
            <pc:sldMk cId="1194690234" sldId="487"/>
            <ac:grpSpMk id="10" creationId="{3A5B2308-DF46-40FF-8877-7A5A1E6C79AC}"/>
          </ac:grpSpMkLst>
        </pc:grpChg>
        <pc:grpChg chg="del">
          <ac:chgData name="Việt Anh" userId="f27a6261c2260e6e" providerId="LiveId" clId="{8A633841-9D97-48B8-BEFC-1FEDC09E0528}" dt="2025-02-13T05:09:09.943" v="1383" actId="21"/>
          <ac:grpSpMkLst>
            <pc:docMk/>
            <pc:sldMk cId="1194690234" sldId="487"/>
            <ac:grpSpMk id="15" creationId="{0CA8AE19-7B68-4EA6-99E1-5071D21A6C95}"/>
          </ac:grpSpMkLst>
        </pc:grpChg>
        <pc:picChg chg="del">
          <ac:chgData name="Việt Anh" userId="f27a6261c2260e6e" providerId="LiveId" clId="{8A633841-9D97-48B8-BEFC-1FEDC09E0528}" dt="2025-02-13T05:05:48.535" v="1374" actId="21"/>
          <ac:picMkLst>
            <pc:docMk/>
            <pc:sldMk cId="1194690234" sldId="487"/>
            <ac:picMk id="5" creationId="{BE0CC669-16EB-4CAF-AF9F-4A9ECAD25B61}"/>
          </ac:picMkLst>
        </pc:picChg>
        <pc:picChg chg="add del mod">
          <ac:chgData name="Việt Anh" userId="f27a6261c2260e6e" providerId="LiveId" clId="{8A633841-9D97-48B8-BEFC-1FEDC09E0528}" dt="2025-02-13T05:19:17.331" v="1532" actId="478"/>
          <ac:picMkLst>
            <pc:docMk/>
            <pc:sldMk cId="1194690234" sldId="487"/>
            <ac:picMk id="1026" creationId="{2A726DCE-1BD6-0A3B-D4A5-632C73398013}"/>
          </ac:picMkLst>
        </pc:picChg>
        <pc:picChg chg="add del mod">
          <ac:chgData name="Việt Anh" userId="f27a6261c2260e6e" providerId="LiveId" clId="{8A633841-9D97-48B8-BEFC-1FEDC09E0528}" dt="2025-02-13T05:19:10.460" v="1531" actId="478"/>
          <ac:picMkLst>
            <pc:docMk/>
            <pc:sldMk cId="1194690234" sldId="487"/>
            <ac:picMk id="1028" creationId="{6308B36E-A4DC-DDB0-8DE3-AF40A709C6A1}"/>
          </ac:picMkLst>
        </pc:picChg>
        <pc:picChg chg="add mod">
          <ac:chgData name="Việt Anh" userId="f27a6261c2260e6e" providerId="LiveId" clId="{8A633841-9D97-48B8-BEFC-1FEDC09E0528}" dt="2025-02-13T05:10:37.047" v="1417" actId="14100"/>
          <ac:picMkLst>
            <pc:docMk/>
            <pc:sldMk cId="1194690234" sldId="487"/>
            <ac:picMk id="1030" creationId="{340FAC07-06EC-4022-EEEF-0F3F8F08B57A}"/>
          </ac:picMkLst>
        </pc:picChg>
        <pc:picChg chg="add mod">
          <ac:chgData name="Việt Anh" userId="f27a6261c2260e6e" providerId="LiveId" clId="{8A633841-9D97-48B8-BEFC-1FEDC09E0528}" dt="2025-02-13T05:19:08.941" v="1530" actId="1076"/>
          <ac:picMkLst>
            <pc:docMk/>
            <pc:sldMk cId="1194690234" sldId="487"/>
            <ac:picMk id="1032" creationId="{3675826B-B721-E198-E8F0-BCCD1F37FD98}"/>
          </ac:picMkLst>
        </pc:picChg>
        <pc:picChg chg="add mod">
          <ac:chgData name="Việt Anh" userId="f27a6261c2260e6e" providerId="LiveId" clId="{8A633841-9D97-48B8-BEFC-1FEDC09E0528}" dt="2025-02-13T05:19:33.795" v="1536" actId="14100"/>
          <ac:picMkLst>
            <pc:docMk/>
            <pc:sldMk cId="1194690234" sldId="487"/>
            <ac:picMk id="1034" creationId="{2943CC41-0AFB-27F2-758C-9B0BF7EFC9C7}"/>
          </ac:picMkLst>
        </pc:picChg>
      </pc:sldChg>
      <pc:sldChg chg="modSp del mod">
        <pc:chgData name="Việt Anh" userId="f27a6261c2260e6e" providerId="LiveId" clId="{8A633841-9D97-48B8-BEFC-1FEDC09E0528}" dt="2025-02-13T14:09:04.536" v="4167" actId="47"/>
        <pc:sldMkLst>
          <pc:docMk/>
          <pc:sldMk cId="910829472" sldId="490"/>
        </pc:sldMkLst>
        <pc:spChg chg="mod">
          <ac:chgData name="Việt Anh" userId="f27a6261c2260e6e" providerId="LiveId" clId="{8A633841-9D97-48B8-BEFC-1FEDC09E0528}" dt="2025-02-13T12:34:11.304" v="3649" actId="207"/>
          <ac:spMkLst>
            <pc:docMk/>
            <pc:sldMk cId="910829472" sldId="490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5:14.945" v="3142" actId="20577"/>
          <ac:spMkLst>
            <pc:docMk/>
            <pc:sldMk cId="910829472" sldId="490"/>
            <ac:spMk id="5" creationId="{34B8923D-A056-4C5B-8235-6D28757B0CDC}"/>
          </ac:spMkLst>
        </pc:spChg>
        <pc:picChg chg="mod">
          <ac:chgData name="Việt Anh" userId="f27a6261c2260e6e" providerId="LiveId" clId="{8A633841-9D97-48B8-BEFC-1FEDC09E0528}" dt="2025-02-13T12:25:11.983" v="3140" actId="1076"/>
          <ac:picMkLst>
            <pc:docMk/>
            <pc:sldMk cId="910829472" sldId="490"/>
            <ac:picMk id="6" creationId="{13508F9D-16D1-46A6-9532-C54D5480A057}"/>
          </ac:picMkLst>
        </pc:picChg>
      </pc:sldChg>
      <pc:sldChg chg="modSp del mod">
        <pc:chgData name="Việt Anh" userId="f27a6261c2260e6e" providerId="LiveId" clId="{8A633841-9D97-48B8-BEFC-1FEDC09E0528}" dt="2025-02-13T14:09:21.272" v="4169" actId="47"/>
        <pc:sldMkLst>
          <pc:docMk/>
          <pc:sldMk cId="3189897752" sldId="496"/>
        </pc:sldMkLst>
        <pc:spChg chg="mod">
          <ac:chgData name="Việt Anh" userId="f27a6261c2260e6e" providerId="LiveId" clId="{8A633841-9D97-48B8-BEFC-1FEDC09E0528}" dt="2025-02-13T12:34:19.168" v="3652" actId="20577"/>
          <ac:spMkLst>
            <pc:docMk/>
            <pc:sldMk cId="3189897752" sldId="496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8:08.344" v="3188" actId="207"/>
          <ac:spMkLst>
            <pc:docMk/>
            <pc:sldMk cId="3189897752" sldId="496"/>
            <ac:spMk id="10" creationId="{0F5B5ED4-713F-4024-9249-75FCA9A9F392}"/>
          </ac:spMkLst>
        </pc:spChg>
        <pc:picChg chg="mod">
          <ac:chgData name="Việt Anh" userId="f27a6261c2260e6e" providerId="LiveId" clId="{8A633841-9D97-48B8-BEFC-1FEDC09E0528}" dt="2025-02-13T05:20:51.356" v="1561" actId="14100"/>
          <ac:picMkLst>
            <pc:docMk/>
            <pc:sldMk cId="3189897752" sldId="496"/>
            <ac:picMk id="5" creationId="{90625011-82B3-4CAC-9A93-B5FC8DDF8670}"/>
          </ac:picMkLst>
        </pc:picChg>
      </pc:sldChg>
      <pc:sldChg chg="modSp del mod">
        <pc:chgData name="Việt Anh" userId="f27a6261c2260e6e" providerId="LiveId" clId="{8A633841-9D97-48B8-BEFC-1FEDC09E0528}" dt="2025-02-13T05:19:59.146" v="1555" actId="2696"/>
        <pc:sldMkLst>
          <pc:docMk/>
          <pc:sldMk cId="3519523327" sldId="497"/>
        </pc:sldMkLst>
      </pc:sldChg>
      <pc:sldChg chg="addSp delSp modSp new del mod modAnim">
        <pc:chgData name="Việt Anh" userId="f27a6261c2260e6e" providerId="LiveId" clId="{8A633841-9D97-48B8-BEFC-1FEDC09E0528}" dt="2025-02-13T14:09:22.994" v="4170" actId="47"/>
        <pc:sldMkLst>
          <pc:docMk/>
          <pc:sldMk cId="1727460093" sldId="498"/>
        </pc:sldMkLst>
        <pc:spChg chg="add del mod">
          <ac:chgData name="Việt Anh" userId="f27a6261c2260e6e" providerId="LiveId" clId="{8A633841-9D97-48B8-BEFC-1FEDC09E0528}" dt="2025-02-13T12:37:27.074" v="3747" actId="20577"/>
          <ac:spMkLst>
            <pc:docMk/>
            <pc:sldMk cId="1727460093" sldId="498"/>
            <ac:spMk id="2" creationId="{6B00705B-E103-EE7B-2ECC-4D6FE7EE63F6}"/>
          </ac:spMkLst>
        </pc:spChg>
        <pc:spChg chg="add mod">
          <ac:chgData name="Việt Anh" userId="f27a6261c2260e6e" providerId="LiveId" clId="{8A633841-9D97-48B8-BEFC-1FEDC09E0528}" dt="2025-02-13T12:44:43.370" v="3851" actId="14100"/>
          <ac:spMkLst>
            <pc:docMk/>
            <pc:sldMk cId="1727460093" sldId="498"/>
            <ac:spMk id="3" creationId="{0AB80540-8B0E-D178-FBF7-147E14E93F44}"/>
          </ac:spMkLst>
        </pc:spChg>
        <pc:picChg chg="add mod">
          <ac:chgData name="Việt Anh" userId="f27a6261c2260e6e" providerId="LiveId" clId="{8A633841-9D97-48B8-BEFC-1FEDC09E0528}" dt="2025-02-13T12:38:08.459" v="3757" actId="14100"/>
          <ac:picMkLst>
            <pc:docMk/>
            <pc:sldMk cId="1727460093" sldId="498"/>
            <ac:picMk id="2050" creationId="{FA10D51C-5041-7295-CE0E-ACE6A06D1D4A}"/>
          </ac:picMkLst>
        </pc:picChg>
        <pc:picChg chg="add mod">
          <ac:chgData name="Việt Anh" userId="f27a6261c2260e6e" providerId="LiveId" clId="{8A633841-9D97-48B8-BEFC-1FEDC09E0528}" dt="2025-02-13T12:38:06.143" v="3756" actId="14100"/>
          <ac:picMkLst>
            <pc:docMk/>
            <pc:sldMk cId="1727460093" sldId="498"/>
            <ac:picMk id="2052" creationId="{C9177F30-90D2-C4E9-768E-04475F4B368F}"/>
          </ac:picMkLst>
        </pc:picChg>
      </pc:sldChg>
      <pc:sldChg chg="modSp new add del mod modAnim">
        <pc:chgData name="Việt Anh" userId="f27a6261c2260e6e" providerId="LiveId" clId="{8A633841-9D97-48B8-BEFC-1FEDC09E0528}" dt="2025-02-13T14:10:17.598" v="4196" actId="47"/>
        <pc:sldMkLst>
          <pc:docMk/>
          <pc:sldMk cId="123425913" sldId="499"/>
        </pc:sldMkLst>
        <pc:spChg chg="mod">
          <ac:chgData name="Việt Anh" userId="f27a6261c2260e6e" providerId="LiveId" clId="{8A633841-9D97-48B8-BEFC-1FEDC09E0528}" dt="2025-02-13T02:33:56.928" v="914" actId="20577"/>
          <ac:spMkLst>
            <pc:docMk/>
            <pc:sldMk cId="123425913" sldId="499"/>
            <ac:spMk id="2" creationId="{A42891A5-1413-D37F-0DED-7168BD766D71}"/>
          </ac:spMkLst>
        </pc:spChg>
        <pc:spChg chg="mod">
          <ac:chgData name="Việt Anh" userId="f27a6261c2260e6e" providerId="LiveId" clId="{8A633841-9D97-48B8-BEFC-1FEDC09E0528}" dt="2025-02-13T12:52:56.220" v="4125" actId="20577"/>
          <ac:spMkLst>
            <pc:docMk/>
            <pc:sldMk cId="123425913" sldId="499"/>
            <ac:spMk id="3" creationId="{5A689FFB-9FBC-620F-B3BB-089072317413}"/>
          </ac:spMkLst>
        </pc:spChg>
      </pc:sldChg>
      <pc:sldChg chg="addSp delSp modSp new add del mod modAnim">
        <pc:chgData name="Việt Anh" userId="f27a6261c2260e6e" providerId="LiveId" clId="{8A633841-9D97-48B8-BEFC-1FEDC09E0528}" dt="2025-02-13T14:10:15.799" v="4195" actId="47"/>
        <pc:sldMkLst>
          <pc:docMk/>
          <pc:sldMk cId="367237044" sldId="500"/>
        </pc:sldMkLst>
      </pc:sldChg>
      <pc:sldChg chg="delSp modSp del mod">
        <pc:chgData name="Việt Anh" userId="f27a6261c2260e6e" providerId="LiveId" clId="{8A633841-9D97-48B8-BEFC-1FEDC09E0528}" dt="2025-02-13T14:08:51.739" v="4160" actId="47"/>
        <pc:sldMkLst>
          <pc:docMk/>
          <pc:sldMk cId="578619262" sldId="501"/>
        </pc:sldMkLst>
        <pc:spChg chg="mod">
          <ac:chgData name="Việt Anh" userId="f27a6261c2260e6e" providerId="LiveId" clId="{8A633841-9D97-48B8-BEFC-1FEDC09E0528}" dt="2025-02-13T02:40:03.891" v="1071" actId="1076"/>
          <ac:spMkLst>
            <pc:docMk/>
            <pc:sldMk cId="578619262" sldId="501"/>
            <ac:spMk id="517" creationId="{38618124-84A1-DDD8-52A0-E10AE2AF2775}"/>
          </ac:spMkLst>
        </pc:spChg>
        <pc:spChg chg="mod">
          <ac:chgData name="Việt Anh" userId="f27a6261c2260e6e" providerId="LiveId" clId="{8A633841-9D97-48B8-BEFC-1FEDC09E0528}" dt="2025-02-13T02:45:19.139" v="1213" actId="14100"/>
          <ac:spMkLst>
            <pc:docMk/>
            <pc:sldMk cId="578619262" sldId="501"/>
            <ac:spMk id="544" creationId="{BF679073-29DC-0D7C-38D7-805A36DDCEE4}"/>
          </ac:spMkLst>
        </pc:spChg>
        <pc:spChg chg="del">
          <ac:chgData name="Việt Anh" userId="f27a6261c2260e6e" providerId="LiveId" clId="{8A633841-9D97-48B8-BEFC-1FEDC09E0528}" dt="2025-02-13T02:44:42.236" v="1208" actId="21"/>
          <ac:spMkLst>
            <pc:docMk/>
            <pc:sldMk cId="578619262" sldId="501"/>
            <ac:spMk id="604" creationId="{DA5F7CC0-6AA0-0346-0F9F-CF7FEADE9147}"/>
          </ac:spMkLst>
        </pc:spChg>
        <pc:spChg chg="del">
          <ac:chgData name="Việt Anh" userId="f27a6261c2260e6e" providerId="LiveId" clId="{8A633841-9D97-48B8-BEFC-1FEDC09E0528}" dt="2025-02-13T02:44:39.958" v="1207" actId="21"/>
          <ac:spMkLst>
            <pc:docMk/>
            <pc:sldMk cId="578619262" sldId="501"/>
            <ac:spMk id="605" creationId="{E2036FFC-DFF2-61D8-99EF-F10FDD6280E1}"/>
          </ac:spMkLst>
        </pc:spChg>
        <pc:spChg chg="del">
          <ac:chgData name="Việt Anh" userId="f27a6261c2260e6e" providerId="LiveId" clId="{8A633841-9D97-48B8-BEFC-1FEDC09E0528}" dt="2025-02-13T02:44:31.937" v="1204" actId="21"/>
          <ac:spMkLst>
            <pc:docMk/>
            <pc:sldMk cId="578619262" sldId="501"/>
            <ac:spMk id="606" creationId="{6C5E7381-2BA6-F317-28B3-CF6DCED2CD0D}"/>
          </ac:spMkLst>
        </pc:spChg>
        <pc:spChg chg="del">
          <ac:chgData name="Việt Anh" userId="f27a6261c2260e6e" providerId="LiveId" clId="{8A633841-9D97-48B8-BEFC-1FEDC09E0528}" dt="2025-02-13T02:44:44.486" v="1209" actId="21"/>
          <ac:spMkLst>
            <pc:docMk/>
            <pc:sldMk cId="578619262" sldId="501"/>
            <ac:spMk id="611" creationId="{F9562FA5-4B56-8485-0F5A-1F9A2059C9B9}"/>
          </ac:spMkLst>
        </pc:spChg>
        <pc:spChg chg="del">
          <ac:chgData name="Việt Anh" userId="f27a6261c2260e6e" providerId="LiveId" clId="{8A633841-9D97-48B8-BEFC-1FEDC09E0528}" dt="2025-02-13T02:44:37.241" v="1206" actId="21"/>
          <ac:spMkLst>
            <pc:docMk/>
            <pc:sldMk cId="578619262" sldId="501"/>
            <ac:spMk id="612" creationId="{FA1AF792-B8DF-7A33-8089-4D006062CE76}"/>
          </ac:spMkLst>
        </pc:spChg>
        <pc:spChg chg="del">
          <ac:chgData name="Việt Anh" userId="f27a6261c2260e6e" providerId="LiveId" clId="{8A633841-9D97-48B8-BEFC-1FEDC09E0528}" dt="2025-02-13T02:44:34.433" v="1205" actId="21"/>
          <ac:spMkLst>
            <pc:docMk/>
            <pc:sldMk cId="578619262" sldId="501"/>
            <ac:spMk id="613" creationId="{6FF92C0C-0B41-B3B3-8E9B-092887EE0CEE}"/>
          </ac:spMkLst>
        </pc:spChg>
        <pc:grpChg chg="del">
          <ac:chgData name="Việt Anh" userId="f27a6261c2260e6e" providerId="LiveId" clId="{8A633841-9D97-48B8-BEFC-1FEDC09E0528}" dt="2025-02-13T02:44:27.464" v="1202" actId="478"/>
          <ac:grpSpMkLst>
            <pc:docMk/>
            <pc:sldMk cId="578619262" sldId="501"/>
            <ac:grpSpMk id="607" creationId="{A4891A29-C265-C24E-A7DE-A555EC89E7E1}"/>
          </ac:grpSpMkLst>
        </pc:grpChg>
        <pc:grpChg chg="del">
          <ac:chgData name="Việt Anh" userId="f27a6261c2260e6e" providerId="LiveId" clId="{8A633841-9D97-48B8-BEFC-1FEDC09E0528}" dt="2025-02-13T02:44:28.625" v="1203" actId="478"/>
          <ac:grpSpMkLst>
            <pc:docMk/>
            <pc:sldMk cId="578619262" sldId="501"/>
            <ac:grpSpMk id="614" creationId="{FC262925-8744-59EF-AB0D-D50277D9FB38}"/>
          </ac:grpSpMkLst>
        </pc:grpChg>
      </pc:sldChg>
      <pc:sldChg chg="delSp modSp new del mod">
        <pc:chgData name="Việt Anh" userId="f27a6261c2260e6e" providerId="LiveId" clId="{8A633841-9D97-48B8-BEFC-1FEDC09E0528}" dt="2025-02-12T23:03:58.226" v="612" actId="2696"/>
        <pc:sldMkLst>
          <pc:docMk/>
          <pc:sldMk cId="752652548" sldId="501"/>
        </pc:sldMkLst>
      </pc:sldChg>
      <pc:sldChg chg="modSp add del mod ord modTransition modAnim">
        <pc:chgData name="Việt Anh" userId="f27a6261c2260e6e" providerId="LiveId" clId="{8A633841-9D97-48B8-BEFC-1FEDC09E0528}" dt="2025-02-12T23:04:43.245" v="687" actId="2696"/>
        <pc:sldMkLst>
          <pc:docMk/>
          <pc:sldMk cId="3462599320" sldId="501"/>
        </pc:sldMkLst>
      </pc:sldChg>
      <pc:sldChg chg="add del ord modTransition">
        <pc:chgData name="Việt Anh" userId="f27a6261c2260e6e" providerId="LiveId" clId="{8A633841-9D97-48B8-BEFC-1FEDC09E0528}" dt="2025-02-12T23:04:43.276" v="688" actId="2696"/>
        <pc:sldMkLst>
          <pc:docMk/>
          <pc:sldMk cId="56125989" sldId="502"/>
        </pc:sldMkLst>
      </pc:sldChg>
      <pc:sldChg chg="modSp add del mod ord modTransition">
        <pc:chgData name="Việt Anh" userId="f27a6261c2260e6e" providerId="LiveId" clId="{8A633841-9D97-48B8-BEFC-1FEDC09E0528}" dt="2025-02-13T02:42:46.824" v="1146" actId="2696"/>
        <pc:sldMkLst>
          <pc:docMk/>
          <pc:sldMk cId="709990762" sldId="502"/>
        </pc:sldMkLst>
        <pc:spChg chg="mod">
          <ac:chgData name="Việt Anh" userId="f27a6261c2260e6e" providerId="LiveId" clId="{8A633841-9D97-48B8-BEFC-1FEDC09E0528}" dt="2025-02-13T02:42:46.589" v="1145"/>
          <ac:spMkLst>
            <pc:docMk/>
            <pc:sldMk cId="709990762" sldId="502"/>
            <ac:spMk id="62" creationId="{EA570328-DE6A-0208-3944-A0C75AA37A79}"/>
          </ac:spMkLst>
        </pc:spChg>
        <pc:spChg chg="mod">
          <ac:chgData name="Việt Anh" userId="f27a6261c2260e6e" providerId="LiveId" clId="{8A633841-9D97-48B8-BEFC-1FEDC09E0528}" dt="2025-02-13T02:42:46.542" v="1133"/>
          <ac:spMkLst>
            <pc:docMk/>
            <pc:sldMk cId="709990762" sldId="502"/>
            <ac:spMk id="512" creationId="{A6EFB35E-7975-7459-1A71-7EA916E1AAD6}"/>
          </ac:spMkLst>
        </pc:spChg>
        <pc:spChg chg="mod">
          <ac:chgData name="Việt Anh" userId="f27a6261c2260e6e" providerId="LiveId" clId="{8A633841-9D97-48B8-BEFC-1FEDC09E0528}" dt="2025-02-13T02:42:41.777" v="1107"/>
          <ac:spMkLst>
            <pc:docMk/>
            <pc:sldMk cId="709990762" sldId="502"/>
            <ac:spMk id="513" creationId="{8B9E9172-08DE-D0A0-46C7-3E0BD7F4E82C}"/>
          </ac:spMkLst>
        </pc:spChg>
        <pc:spChg chg="mod">
          <ac:chgData name="Việt Anh" userId="f27a6261c2260e6e" providerId="LiveId" clId="{8A633841-9D97-48B8-BEFC-1FEDC09E0528}" dt="2025-02-13T02:42:42.573" v="1111"/>
          <ac:spMkLst>
            <pc:docMk/>
            <pc:sldMk cId="709990762" sldId="502"/>
            <ac:spMk id="514" creationId="{F800B92F-FDFA-2F88-C17B-EDE77EBB75AF}"/>
          </ac:spMkLst>
        </pc:spChg>
        <pc:spChg chg="mod">
          <ac:chgData name="Việt Anh" userId="f27a6261c2260e6e" providerId="LiveId" clId="{8A633841-9D97-48B8-BEFC-1FEDC09E0528}" dt="2025-02-13T02:42:43.255" v="1115"/>
          <ac:spMkLst>
            <pc:docMk/>
            <pc:sldMk cId="709990762" sldId="502"/>
            <ac:spMk id="515" creationId="{19A65054-F996-2788-CD07-C2FDF7886E3F}"/>
          </ac:spMkLst>
        </pc:spChg>
        <pc:spChg chg="mod">
          <ac:chgData name="Việt Anh" userId="f27a6261c2260e6e" providerId="LiveId" clId="{8A633841-9D97-48B8-BEFC-1FEDC09E0528}" dt="2025-02-13T02:42:46.555" v="1135"/>
          <ac:spMkLst>
            <pc:docMk/>
            <pc:sldMk cId="709990762" sldId="502"/>
            <ac:spMk id="516" creationId="{7FF96C52-F7F1-C062-69E3-7D2B4C72A302}"/>
          </ac:spMkLst>
        </pc:spChg>
        <pc:spChg chg="mod">
          <ac:chgData name="Việt Anh" userId="f27a6261c2260e6e" providerId="LiveId" clId="{8A633841-9D97-48B8-BEFC-1FEDC09E0528}" dt="2025-02-13T02:42:46.557" v="1137"/>
          <ac:spMkLst>
            <pc:docMk/>
            <pc:sldMk cId="709990762" sldId="502"/>
            <ac:spMk id="517" creationId="{38618124-84A1-DDD8-52A0-E10AE2AF2775}"/>
          </ac:spMkLst>
        </pc:spChg>
        <pc:spChg chg="mod">
          <ac:chgData name="Việt Anh" userId="f27a6261c2260e6e" providerId="LiveId" clId="{8A633841-9D97-48B8-BEFC-1FEDC09E0528}" dt="2025-02-13T02:42:46.192" v="1129"/>
          <ac:spMkLst>
            <pc:docMk/>
            <pc:sldMk cId="709990762" sldId="502"/>
            <ac:spMk id="518" creationId="{81BD8CF5-5D0B-3541-5AF7-B5A32C1277AA}"/>
          </ac:spMkLst>
        </pc:spChg>
        <pc:spChg chg="mod">
          <ac:chgData name="Việt Anh" userId="f27a6261c2260e6e" providerId="LiveId" clId="{8A633841-9D97-48B8-BEFC-1FEDC09E0528}" dt="2025-02-13T02:42:46.558" v="1139"/>
          <ac:spMkLst>
            <pc:docMk/>
            <pc:sldMk cId="709990762" sldId="502"/>
            <ac:spMk id="519" creationId="{957DEF45-66EE-A80B-386B-26B472429B2F}"/>
          </ac:spMkLst>
        </pc:spChg>
        <pc:spChg chg="mod">
          <ac:chgData name="Việt Anh" userId="f27a6261c2260e6e" providerId="LiveId" clId="{8A633841-9D97-48B8-BEFC-1FEDC09E0528}" dt="2025-02-13T02:42:45.407" v="1123"/>
          <ac:spMkLst>
            <pc:docMk/>
            <pc:sldMk cId="709990762" sldId="502"/>
            <ac:spMk id="520" creationId="{52BDC034-393B-2501-10C2-82201B644FB6}"/>
          </ac:spMkLst>
        </pc:spChg>
        <pc:spChg chg="mod">
          <ac:chgData name="Việt Anh" userId="f27a6261c2260e6e" providerId="LiveId" clId="{8A633841-9D97-48B8-BEFC-1FEDC09E0528}" dt="2025-02-13T02:42:46.560" v="1141"/>
          <ac:spMkLst>
            <pc:docMk/>
            <pc:sldMk cId="709990762" sldId="502"/>
            <ac:spMk id="521" creationId="{D03952EC-21A5-631B-EA94-DC702F3B5004}"/>
          </ac:spMkLst>
        </pc:spChg>
        <pc:spChg chg="mod">
          <ac:chgData name="Việt Anh" userId="f27a6261c2260e6e" providerId="LiveId" clId="{8A633841-9D97-48B8-BEFC-1FEDC09E0528}" dt="2025-02-13T02:42:43.972" v="1119"/>
          <ac:spMkLst>
            <pc:docMk/>
            <pc:sldMk cId="709990762" sldId="502"/>
            <ac:spMk id="522" creationId="{17259B1E-CC4E-BB11-6771-6DFC11107141}"/>
          </ac:spMkLst>
        </pc:spChg>
        <pc:spChg chg="mod">
          <ac:chgData name="Việt Anh" userId="f27a6261c2260e6e" providerId="LiveId" clId="{8A633841-9D97-48B8-BEFC-1FEDC09E0528}" dt="2025-02-13T02:42:46.572" v="1143"/>
          <ac:spMkLst>
            <pc:docMk/>
            <pc:sldMk cId="709990762" sldId="502"/>
            <ac:spMk id="523" creationId="{30F89F10-6374-E9A1-6851-DE0AF6251ABE}"/>
          </ac:spMkLst>
        </pc:spChg>
      </pc:sldChg>
      <pc:sldChg chg="addSp delSp modSp new del mod">
        <pc:chgData name="Việt Anh" userId="f27a6261c2260e6e" providerId="LiveId" clId="{8A633841-9D97-48B8-BEFC-1FEDC09E0528}" dt="2025-02-12T23:01:58.476" v="527" actId="2696"/>
        <pc:sldMkLst>
          <pc:docMk/>
          <pc:sldMk cId="1788923063" sldId="502"/>
        </pc:sldMkLst>
      </pc:sldChg>
      <pc:sldChg chg="new del">
        <pc:chgData name="Việt Anh" userId="f27a6261c2260e6e" providerId="LiveId" clId="{8A633841-9D97-48B8-BEFC-1FEDC09E0528}" dt="2025-02-12T22:59:50.930" v="512" actId="680"/>
        <pc:sldMkLst>
          <pc:docMk/>
          <pc:sldMk cId="2270261995" sldId="502"/>
        </pc:sldMkLst>
      </pc:sldChg>
      <pc:sldChg chg="addSp delSp modSp new add del mod modAnim">
        <pc:chgData name="Việt Anh" userId="f27a6261c2260e6e" providerId="LiveId" clId="{8A633841-9D97-48B8-BEFC-1FEDC09E0528}" dt="2025-02-13T14:10:08.242" v="4191" actId="47"/>
        <pc:sldMkLst>
          <pc:docMk/>
          <pc:sldMk cId="2604633566" sldId="502"/>
        </pc:sldMkLst>
        <pc:spChg chg="add del mod">
          <ac:chgData name="Việt Anh" userId="f27a6261c2260e6e" providerId="LiveId" clId="{8A633841-9D97-48B8-BEFC-1FEDC09E0528}" dt="2025-02-13T05:28:03.860" v="1998" actId="21"/>
          <ac:spMkLst>
            <pc:docMk/>
            <pc:sldMk cId="2604633566" sldId="502"/>
            <ac:spMk id="2" creationId="{EA63421B-86D2-DB66-E883-855E162EA82F}"/>
          </ac:spMkLst>
        </pc:spChg>
        <pc:spChg chg="mod">
          <ac:chgData name="Việt Anh" userId="f27a6261c2260e6e" providerId="LiveId" clId="{8A633841-9D97-48B8-BEFC-1FEDC09E0528}" dt="2025-02-13T05:28:22.587" v="2004" actId="27636"/>
          <ac:spMkLst>
            <pc:docMk/>
            <pc:sldMk cId="2604633566" sldId="502"/>
            <ac:spMk id="3" creationId="{3858A318-D921-2FBF-6A68-3E80B191357A}"/>
          </ac:spMkLst>
        </pc:spChg>
      </pc:sldChg>
      <pc:sldChg chg="del">
        <pc:chgData name="Việt Anh" userId="f27a6261c2260e6e" providerId="LiveId" clId="{8A633841-9D97-48B8-BEFC-1FEDC09E0528}" dt="2025-02-13T07:37:12.538" v="2018"/>
        <pc:sldMkLst>
          <pc:docMk/>
          <pc:sldMk cId="3329610080" sldId="503"/>
        </pc:sldMkLst>
      </pc:sldChg>
      <pc:sldChg chg="add del ord modTransition">
        <pc:chgData name="Việt Anh" userId="f27a6261c2260e6e" providerId="LiveId" clId="{8A633841-9D97-48B8-BEFC-1FEDC09E0528}" dt="2025-02-13T02:42:46.833" v="1147" actId="2696"/>
        <pc:sldMkLst>
          <pc:docMk/>
          <pc:sldMk cId="3649623965" sldId="503"/>
        </pc:sldMkLst>
      </pc:sldChg>
      <pc:sldChg chg="modSp new mod modAnim">
        <pc:chgData name="Việt Anh" userId="f27a6261c2260e6e" providerId="LiveId" clId="{8A633841-9D97-48B8-BEFC-1FEDC09E0528}" dt="2025-02-13T14:56:10.215" v="4392" actId="20577"/>
        <pc:sldMkLst>
          <pc:docMk/>
          <pc:sldMk cId="3849388348" sldId="503"/>
        </pc:sldMkLst>
        <pc:spChg chg="mod">
          <ac:chgData name="Việt Anh" userId="f27a6261c2260e6e" providerId="LiveId" clId="{8A633841-9D97-48B8-BEFC-1FEDC09E0528}" dt="2025-02-13T14:56:10.215" v="4392" actId="20577"/>
          <ac:spMkLst>
            <pc:docMk/>
            <pc:sldMk cId="3849388348" sldId="503"/>
            <ac:spMk id="2" creationId="{C6E17D1B-4E45-AE72-5D01-E27BE43D5FAB}"/>
          </ac:spMkLst>
        </pc:spChg>
      </pc:sldChg>
      <pc:sldChg chg="modSp add del mod ord modTransition">
        <pc:chgData name="Việt Anh" userId="f27a6261c2260e6e" providerId="LiveId" clId="{8A633841-9D97-48B8-BEFC-1FEDC09E0528}" dt="2025-02-13T12:30:55.537" v="3548" actId="2696"/>
        <pc:sldMkLst>
          <pc:docMk/>
          <pc:sldMk cId="145682785" sldId="504"/>
        </pc:sldMkLst>
        <pc:spChg chg="mod">
          <ac:chgData name="Việt Anh" userId="f27a6261c2260e6e" providerId="LiveId" clId="{8A633841-9D97-48B8-BEFC-1FEDC09E0528}" dt="2025-02-13T12:30:53.571" v="3543"/>
          <ac:spMkLst>
            <pc:docMk/>
            <pc:sldMk cId="145682785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30:54.504" v="3545"/>
          <ac:spMkLst>
            <pc:docMk/>
            <pc:sldMk cId="145682785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0:55.070" v="3547"/>
          <ac:spMkLst>
            <pc:docMk/>
            <pc:sldMk cId="145682785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07:43:25.747" v="2497" actId="2696"/>
        <pc:sldMkLst>
          <pc:docMk/>
          <pc:sldMk cId="223785079" sldId="504"/>
        </pc:sldMkLst>
        <pc:spChg chg="mod">
          <ac:chgData name="Việt Anh" userId="f27a6261c2260e6e" providerId="LiveId" clId="{8A633841-9D97-48B8-BEFC-1FEDC09E0528}" dt="2025-02-13T07:43:25.361" v="2496"/>
          <ac:spMkLst>
            <pc:docMk/>
            <pc:sldMk cId="223785079" sldId="504"/>
            <ac:spMk id="62" creationId="{EA570328-DE6A-0208-3944-A0C75AA37A79}"/>
          </ac:spMkLst>
        </pc:spChg>
        <pc:spChg chg="mod">
          <ac:chgData name="Việt Anh" userId="f27a6261c2260e6e" providerId="LiveId" clId="{8A633841-9D97-48B8-BEFC-1FEDC09E0528}" dt="2025-02-13T07:43:25.323" v="2484"/>
          <ac:spMkLst>
            <pc:docMk/>
            <pc:sldMk cId="223785079" sldId="504"/>
            <ac:spMk id="512" creationId="{A6EFB35E-7975-7459-1A71-7EA916E1AAD6}"/>
          </ac:spMkLst>
        </pc:spChg>
        <pc:spChg chg="mod">
          <ac:chgData name="Việt Anh" userId="f27a6261c2260e6e" providerId="LiveId" clId="{8A633841-9D97-48B8-BEFC-1FEDC09E0528}" dt="2025-02-13T07:43:20.488" v="2458"/>
          <ac:spMkLst>
            <pc:docMk/>
            <pc:sldMk cId="223785079" sldId="504"/>
            <ac:spMk id="513" creationId="{8B9E9172-08DE-D0A0-46C7-3E0BD7F4E82C}"/>
          </ac:spMkLst>
        </pc:spChg>
        <pc:spChg chg="mod">
          <ac:chgData name="Việt Anh" userId="f27a6261c2260e6e" providerId="LiveId" clId="{8A633841-9D97-48B8-BEFC-1FEDC09E0528}" dt="2025-02-13T07:43:21.449" v="2462"/>
          <ac:spMkLst>
            <pc:docMk/>
            <pc:sldMk cId="223785079" sldId="504"/>
            <ac:spMk id="514" creationId="{F800B92F-FDFA-2F88-C17B-EDE77EBB75AF}"/>
          </ac:spMkLst>
        </pc:spChg>
        <pc:spChg chg="mod">
          <ac:chgData name="Việt Anh" userId="f27a6261c2260e6e" providerId="LiveId" clId="{8A633841-9D97-48B8-BEFC-1FEDC09E0528}" dt="2025-02-13T07:43:22.511" v="2466"/>
          <ac:spMkLst>
            <pc:docMk/>
            <pc:sldMk cId="223785079" sldId="504"/>
            <ac:spMk id="515" creationId="{19A65054-F996-2788-CD07-C2FDF7886E3F}"/>
          </ac:spMkLst>
        </pc:spChg>
        <pc:spChg chg="mod">
          <ac:chgData name="Việt Anh" userId="f27a6261c2260e6e" providerId="LiveId" clId="{8A633841-9D97-48B8-BEFC-1FEDC09E0528}" dt="2025-02-13T07:43:25.324" v="2486"/>
          <ac:spMkLst>
            <pc:docMk/>
            <pc:sldMk cId="223785079" sldId="504"/>
            <ac:spMk id="516" creationId="{7FF96C52-F7F1-C062-69E3-7D2B4C72A302}"/>
          </ac:spMkLst>
        </pc:spChg>
        <pc:spChg chg="mod">
          <ac:chgData name="Việt Anh" userId="f27a6261c2260e6e" providerId="LiveId" clId="{8A633841-9D97-48B8-BEFC-1FEDC09E0528}" dt="2025-02-13T07:43:25.336" v="2488"/>
          <ac:spMkLst>
            <pc:docMk/>
            <pc:sldMk cId="223785079" sldId="504"/>
            <ac:spMk id="517" creationId="{38618124-84A1-DDD8-52A0-E10AE2AF2775}"/>
          </ac:spMkLst>
        </pc:spChg>
        <pc:spChg chg="mod">
          <ac:chgData name="Việt Anh" userId="f27a6261c2260e6e" providerId="LiveId" clId="{8A633841-9D97-48B8-BEFC-1FEDC09E0528}" dt="2025-02-13T07:43:24.997" v="2480"/>
          <ac:spMkLst>
            <pc:docMk/>
            <pc:sldMk cId="223785079" sldId="504"/>
            <ac:spMk id="518" creationId="{81BD8CF5-5D0B-3541-5AF7-B5A32C1277AA}"/>
          </ac:spMkLst>
        </pc:spChg>
        <pc:spChg chg="mod">
          <ac:chgData name="Việt Anh" userId="f27a6261c2260e6e" providerId="LiveId" clId="{8A633841-9D97-48B8-BEFC-1FEDC09E0528}" dt="2025-02-13T07:43:25.337" v="2490"/>
          <ac:spMkLst>
            <pc:docMk/>
            <pc:sldMk cId="223785079" sldId="504"/>
            <ac:spMk id="519" creationId="{957DEF45-66EE-A80B-386B-26B472429B2F}"/>
          </ac:spMkLst>
        </pc:spChg>
        <pc:spChg chg="mod">
          <ac:chgData name="Việt Anh" userId="f27a6261c2260e6e" providerId="LiveId" clId="{8A633841-9D97-48B8-BEFC-1FEDC09E0528}" dt="2025-02-13T07:43:24.170" v="2474"/>
          <ac:spMkLst>
            <pc:docMk/>
            <pc:sldMk cId="223785079" sldId="504"/>
            <ac:spMk id="520" creationId="{52BDC034-393B-2501-10C2-82201B644FB6}"/>
          </ac:spMkLst>
        </pc:spChg>
        <pc:spChg chg="mod">
          <ac:chgData name="Việt Anh" userId="f27a6261c2260e6e" providerId="LiveId" clId="{8A633841-9D97-48B8-BEFC-1FEDC09E0528}" dt="2025-02-13T07:43:25.345" v="2492"/>
          <ac:spMkLst>
            <pc:docMk/>
            <pc:sldMk cId="223785079" sldId="504"/>
            <ac:spMk id="521" creationId="{D03952EC-21A5-631B-EA94-DC702F3B5004}"/>
          </ac:spMkLst>
        </pc:spChg>
        <pc:spChg chg="mod">
          <ac:chgData name="Việt Anh" userId="f27a6261c2260e6e" providerId="LiveId" clId="{8A633841-9D97-48B8-BEFC-1FEDC09E0528}" dt="2025-02-13T07:43:23.310" v="2470"/>
          <ac:spMkLst>
            <pc:docMk/>
            <pc:sldMk cId="223785079" sldId="504"/>
            <ac:spMk id="522" creationId="{17259B1E-CC4E-BB11-6771-6DFC11107141}"/>
          </ac:spMkLst>
        </pc:spChg>
        <pc:spChg chg="mod">
          <ac:chgData name="Việt Anh" userId="f27a6261c2260e6e" providerId="LiveId" clId="{8A633841-9D97-48B8-BEFC-1FEDC09E0528}" dt="2025-02-13T07:43:25.347" v="2494"/>
          <ac:spMkLst>
            <pc:docMk/>
            <pc:sldMk cId="223785079" sldId="504"/>
            <ac:spMk id="523" creationId="{30F89F10-6374-E9A1-6851-DE0AF6251ABE}"/>
          </ac:spMkLst>
        </pc:spChg>
      </pc:sldChg>
      <pc:sldChg chg="modSp add del mod ord modTransition">
        <pc:chgData name="Việt Anh" userId="f27a6261c2260e6e" providerId="LiveId" clId="{8A633841-9D97-48B8-BEFC-1FEDC09E0528}" dt="2025-02-13T12:30:45.943" v="3500" actId="2696"/>
        <pc:sldMkLst>
          <pc:docMk/>
          <pc:sldMk cId="649698469" sldId="504"/>
        </pc:sldMkLst>
        <pc:spChg chg="mod">
          <ac:chgData name="Việt Anh" userId="f27a6261c2260e6e" providerId="LiveId" clId="{8A633841-9D97-48B8-BEFC-1FEDC09E0528}" dt="2025-02-13T12:30:43.976" v="3483"/>
          <ac:spMkLst>
            <pc:docMk/>
            <pc:sldMk cId="649698469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30:44.526" v="3493"/>
          <ac:spMkLst>
            <pc:docMk/>
            <pc:sldMk cId="649698469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30:44.908" v="3495"/>
          <ac:spMkLst>
            <pc:docMk/>
            <pc:sldMk cId="649698469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30:45.342" v="3497"/>
          <ac:spMkLst>
            <pc:docMk/>
            <pc:sldMk cId="649698469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0:45.708" v="3499"/>
          <ac:spMkLst>
            <pc:docMk/>
            <pc:sldMk cId="649698469" sldId="504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12:30:44.124" v="3485"/>
          <ac:picMkLst>
            <pc:docMk/>
            <pc:sldMk cId="649698469" sldId="504"/>
            <ac:picMk id="5" creationId="{84A63F2D-09A5-4C5A-B6C8-AD522D0F18B0}"/>
          </ac:picMkLst>
        </pc:picChg>
        <pc:picChg chg="mod">
          <ac:chgData name="Việt Anh" userId="f27a6261c2260e6e" providerId="LiveId" clId="{8A633841-9D97-48B8-BEFC-1FEDC09E0528}" dt="2025-02-13T12:30:44.124" v="3487"/>
          <ac:picMkLst>
            <pc:docMk/>
            <pc:sldMk cId="649698469" sldId="504"/>
            <ac:picMk id="10" creationId="{A9A4B615-1DD6-41A6-A556-6BB3141C311C}"/>
          </ac:picMkLst>
        </pc:picChg>
        <pc:picChg chg="mod">
          <ac:chgData name="Việt Anh" userId="f27a6261c2260e6e" providerId="LiveId" clId="{8A633841-9D97-48B8-BEFC-1FEDC09E0528}" dt="2025-02-13T12:30:44.124" v="3489"/>
          <ac:picMkLst>
            <pc:docMk/>
            <pc:sldMk cId="649698469" sldId="504"/>
            <ac:picMk id="12" creationId="{E67FE0E8-983E-4EDD-9CEA-6B0E0FEDBB4F}"/>
          </ac:picMkLst>
        </pc:picChg>
        <pc:picChg chg="mod">
          <ac:chgData name="Việt Anh" userId="f27a6261c2260e6e" providerId="LiveId" clId="{8A633841-9D97-48B8-BEFC-1FEDC09E0528}" dt="2025-02-13T12:30:44.124" v="3491"/>
          <ac:picMkLst>
            <pc:docMk/>
            <pc:sldMk cId="649698469" sldId="504"/>
            <ac:picMk id="13" creationId="{89B783E3-6B33-4982-A599-A51762B9AD87}"/>
          </ac:picMkLst>
        </pc:picChg>
      </pc:sldChg>
      <pc:sldChg chg="modSp add del mod ord modTransition">
        <pc:chgData name="Việt Anh" userId="f27a6261c2260e6e" providerId="LiveId" clId="{8A633841-9D97-48B8-BEFC-1FEDC09E0528}" dt="2025-02-13T12:20:44.270" v="2977" actId="2696"/>
        <pc:sldMkLst>
          <pc:docMk/>
          <pc:sldMk cId="1112044199" sldId="504"/>
        </pc:sldMkLst>
        <pc:spChg chg="mod">
          <ac:chgData name="Việt Anh" userId="f27a6261c2260e6e" providerId="LiveId" clId="{8A633841-9D97-48B8-BEFC-1FEDC09E0528}" dt="2025-02-13T12:20:39.112" v="2970"/>
          <ac:spMkLst>
            <pc:docMk/>
            <pc:sldMk cId="1112044199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12:20:39.114" v="2972"/>
          <ac:spMkLst>
            <pc:docMk/>
            <pc:sldMk cId="1112044199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12:20:43.778" v="2976"/>
          <ac:spMkLst>
            <pc:docMk/>
            <pc:sldMk cId="1112044199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12:20:39.114" v="2974"/>
          <ac:picMkLst>
            <pc:docMk/>
            <pc:sldMk cId="1112044199" sldId="504"/>
            <ac:picMk id="10" creationId="{6DC0217E-2B8F-A1F4-6102-13F6B9EFAE55}"/>
          </ac:picMkLst>
        </pc:picChg>
        <pc:picChg chg="mod">
          <ac:chgData name="Việt Anh" userId="f27a6261c2260e6e" providerId="LiveId" clId="{8A633841-9D97-48B8-BEFC-1FEDC09E0528}" dt="2025-02-13T12:20:37.763" v="2968"/>
          <ac:picMkLst>
            <pc:docMk/>
            <pc:sldMk cId="1112044199" sldId="504"/>
            <ac:picMk id="6146" creationId="{E0D328FF-115E-D5F1-0AAD-98D798476C2D}"/>
          </ac:picMkLst>
        </pc:picChg>
      </pc:sldChg>
      <pc:sldChg chg="modSp add del mod ord modTransition">
        <pc:chgData name="Việt Anh" userId="f27a6261c2260e6e" providerId="LiveId" clId="{8A633841-9D97-48B8-BEFC-1FEDC09E0528}" dt="2025-02-13T12:28:24.780" v="3215" actId="2696"/>
        <pc:sldMkLst>
          <pc:docMk/>
          <pc:sldMk cId="1321348825" sldId="504"/>
        </pc:sldMkLst>
        <pc:spChg chg="mod">
          <ac:chgData name="Việt Anh" userId="f27a6261c2260e6e" providerId="LiveId" clId="{8A633841-9D97-48B8-BEFC-1FEDC09E0528}" dt="2025-02-13T12:28:24.374" v="3208"/>
          <ac:spMkLst>
            <pc:docMk/>
            <pc:sldMk cId="1321348825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12:28:24.374" v="3210"/>
          <ac:spMkLst>
            <pc:docMk/>
            <pc:sldMk cId="1321348825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12:28:24.538" v="3214"/>
          <ac:spMkLst>
            <pc:docMk/>
            <pc:sldMk cId="1321348825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12:28:24.375" v="3212"/>
          <ac:picMkLst>
            <pc:docMk/>
            <pc:sldMk cId="1321348825" sldId="504"/>
            <ac:picMk id="2" creationId="{4BCAED62-1FA7-1DF9-A400-D9B3C1901332}"/>
          </ac:picMkLst>
        </pc:picChg>
        <pc:picChg chg="mod">
          <ac:chgData name="Việt Anh" userId="f27a6261c2260e6e" providerId="LiveId" clId="{8A633841-9D97-48B8-BEFC-1FEDC09E0528}" dt="2025-02-13T12:28:24.204" v="3206"/>
          <ac:picMkLst>
            <pc:docMk/>
            <pc:sldMk cId="1321348825" sldId="504"/>
            <ac:picMk id="7170" creationId="{21156892-DB73-89AF-17E7-A2D9FA7A8E54}"/>
          </ac:picMkLst>
        </pc:picChg>
      </pc:sldChg>
      <pc:sldChg chg="modSp add del mod ord modTransition">
        <pc:chgData name="Việt Anh" userId="f27a6261c2260e6e" providerId="LiveId" clId="{8A633841-9D97-48B8-BEFC-1FEDC09E0528}" dt="2025-02-13T07:44:31.709" v="2581" actId="2696"/>
        <pc:sldMkLst>
          <pc:docMk/>
          <pc:sldMk cId="1403143841" sldId="504"/>
        </pc:sldMkLst>
        <pc:spChg chg="mod">
          <ac:chgData name="Việt Anh" userId="f27a6261c2260e6e" providerId="LiveId" clId="{8A633841-9D97-48B8-BEFC-1FEDC09E0528}" dt="2025-02-13T07:44:30.139" v="2574"/>
          <ac:spMkLst>
            <pc:docMk/>
            <pc:sldMk cId="1403143841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07:44:30.140" v="2576"/>
          <ac:spMkLst>
            <pc:docMk/>
            <pc:sldMk cId="1403143841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07:44:31.306" v="2580"/>
          <ac:spMkLst>
            <pc:docMk/>
            <pc:sldMk cId="1403143841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07:44:30.142" v="2578"/>
          <ac:picMkLst>
            <pc:docMk/>
            <pc:sldMk cId="1403143841" sldId="504"/>
            <ac:picMk id="2" creationId="{4BCAED62-1FA7-1DF9-A400-D9B3C1901332}"/>
          </ac:picMkLst>
        </pc:picChg>
        <pc:picChg chg="mod">
          <ac:chgData name="Việt Anh" userId="f27a6261c2260e6e" providerId="LiveId" clId="{8A633841-9D97-48B8-BEFC-1FEDC09E0528}" dt="2025-02-13T07:44:29.032" v="2572"/>
          <ac:picMkLst>
            <pc:docMk/>
            <pc:sldMk cId="1403143841" sldId="504"/>
            <ac:picMk id="7170" creationId="{21156892-DB73-89AF-17E7-A2D9FA7A8E54}"/>
          </ac:picMkLst>
        </pc:picChg>
      </pc:sldChg>
      <pc:sldChg chg="modSp add del mod ord modTransition">
        <pc:chgData name="Việt Anh" userId="f27a6261c2260e6e" providerId="LiveId" clId="{8A633841-9D97-48B8-BEFC-1FEDC09E0528}" dt="2025-02-13T12:20:33.472" v="2921" actId="2696"/>
        <pc:sldMkLst>
          <pc:docMk/>
          <pc:sldMk cId="1435094155" sldId="504"/>
        </pc:sldMkLst>
        <pc:spChg chg="mod">
          <ac:chgData name="Việt Anh" userId="f27a6261c2260e6e" providerId="LiveId" clId="{8A633841-9D97-48B8-BEFC-1FEDC09E0528}" dt="2025-02-13T12:20:33.218" v="2920"/>
          <ac:spMkLst>
            <pc:docMk/>
            <pc:sldMk cId="1435094155" sldId="504"/>
            <ac:spMk id="62" creationId="{EA570328-DE6A-0208-3944-A0C75AA37A79}"/>
          </ac:spMkLst>
        </pc:spChg>
        <pc:spChg chg="mod">
          <ac:chgData name="Việt Anh" userId="f27a6261c2260e6e" providerId="LiveId" clId="{8A633841-9D97-48B8-BEFC-1FEDC09E0528}" dt="2025-02-13T12:20:33.165" v="2908"/>
          <ac:spMkLst>
            <pc:docMk/>
            <pc:sldMk cId="1435094155" sldId="504"/>
            <ac:spMk id="512" creationId="{A6EFB35E-7975-7459-1A71-7EA916E1AAD6}"/>
          </ac:spMkLst>
        </pc:spChg>
        <pc:spChg chg="mod">
          <ac:chgData name="Việt Anh" userId="f27a6261c2260e6e" providerId="LiveId" clId="{8A633841-9D97-48B8-BEFC-1FEDC09E0528}" dt="2025-02-13T12:20:29.380" v="2882"/>
          <ac:spMkLst>
            <pc:docMk/>
            <pc:sldMk cId="1435094155" sldId="504"/>
            <ac:spMk id="513" creationId="{8B9E9172-08DE-D0A0-46C7-3E0BD7F4E82C}"/>
          </ac:spMkLst>
        </pc:spChg>
        <pc:spChg chg="mod">
          <ac:chgData name="Việt Anh" userId="f27a6261c2260e6e" providerId="LiveId" clId="{8A633841-9D97-48B8-BEFC-1FEDC09E0528}" dt="2025-02-13T12:20:30.265" v="2886"/>
          <ac:spMkLst>
            <pc:docMk/>
            <pc:sldMk cId="1435094155" sldId="504"/>
            <ac:spMk id="514" creationId="{F800B92F-FDFA-2F88-C17B-EDE77EBB75AF}"/>
          </ac:spMkLst>
        </pc:spChg>
        <pc:spChg chg="mod">
          <ac:chgData name="Việt Anh" userId="f27a6261c2260e6e" providerId="LiveId" clId="{8A633841-9D97-48B8-BEFC-1FEDC09E0528}" dt="2025-02-13T12:20:31.142" v="2890"/>
          <ac:spMkLst>
            <pc:docMk/>
            <pc:sldMk cId="1435094155" sldId="504"/>
            <ac:spMk id="515" creationId="{19A65054-F996-2788-CD07-C2FDF7886E3F}"/>
          </ac:spMkLst>
        </pc:spChg>
        <pc:spChg chg="mod">
          <ac:chgData name="Việt Anh" userId="f27a6261c2260e6e" providerId="LiveId" clId="{8A633841-9D97-48B8-BEFC-1FEDC09E0528}" dt="2025-02-13T12:20:33.165" v="2910"/>
          <ac:spMkLst>
            <pc:docMk/>
            <pc:sldMk cId="1435094155" sldId="504"/>
            <ac:spMk id="516" creationId="{7FF96C52-F7F1-C062-69E3-7D2B4C72A302}"/>
          </ac:spMkLst>
        </pc:spChg>
        <pc:spChg chg="mod">
          <ac:chgData name="Việt Anh" userId="f27a6261c2260e6e" providerId="LiveId" clId="{8A633841-9D97-48B8-BEFC-1FEDC09E0528}" dt="2025-02-13T12:20:33.168" v="2912"/>
          <ac:spMkLst>
            <pc:docMk/>
            <pc:sldMk cId="1435094155" sldId="504"/>
            <ac:spMk id="517" creationId="{38618124-84A1-DDD8-52A0-E10AE2AF2775}"/>
          </ac:spMkLst>
        </pc:spChg>
        <pc:spChg chg="mod">
          <ac:chgData name="Việt Anh" userId="f27a6261c2260e6e" providerId="LiveId" clId="{8A633841-9D97-48B8-BEFC-1FEDC09E0528}" dt="2025-02-13T12:20:32.868" v="2904"/>
          <ac:spMkLst>
            <pc:docMk/>
            <pc:sldMk cId="1435094155" sldId="504"/>
            <ac:spMk id="518" creationId="{81BD8CF5-5D0B-3541-5AF7-B5A32C1277AA}"/>
          </ac:spMkLst>
        </pc:spChg>
        <pc:spChg chg="mod">
          <ac:chgData name="Việt Anh" userId="f27a6261c2260e6e" providerId="LiveId" clId="{8A633841-9D97-48B8-BEFC-1FEDC09E0528}" dt="2025-02-13T12:20:33.186" v="2914"/>
          <ac:spMkLst>
            <pc:docMk/>
            <pc:sldMk cId="1435094155" sldId="504"/>
            <ac:spMk id="519" creationId="{957DEF45-66EE-A80B-386B-26B472429B2F}"/>
          </ac:spMkLst>
        </pc:spChg>
        <pc:spChg chg="mod">
          <ac:chgData name="Việt Anh" userId="f27a6261c2260e6e" providerId="LiveId" clId="{8A633841-9D97-48B8-BEFC-1FEDC09E0528}" dt="2025-02-13T12:20:32.085" v="2898"/>
          <ac:spMkLst>
            <pc:docMk/>
            <pc:sldMk cId="1435094155" sldId="504"/>
            <ac:spMk id="520" creationId="{52BDC034-393B-2501-10C2-82201B644FB6}"/>
          </ac:spMkLst>
        </pc:spChg>
        <pc:spChg chg="mod">
          <ac:chgData name="Việt Anh" userId="f27a6261c2260e6e" providerId="LiveId" clId="{8A633841-9D97-48B8-BEFC-1FEDC09E0528}" dt="2025-02-13T12:20:33.203" v="2916"/>
          <ac:spMkLst>
            <pc:docMk/>
            <pc:sldMk cId="1435094155" sldId="504"/>
            <ac:spMk id="521" creationId="{D03952EC-21A5-631B-EA94-DC702F3B5004}"/>
          </ac:spMkLst>
        </pc:spChg>
        <pc:spChg chg="mod">
          <ac:chgData name="Việt Anh" userId="f27a6261c2260e6e" providerId="LiveId" clId="{8A633841-9D97-48B8-BEFC-1FEDC09E0528}" dt="2025-02-13T12:20:31.550" v="2894"/>
          <ac:spMkLst>
            <pc:docMk/>
            <pc:sldMk cId="1435094155" sldId="504"/>
            <ac:spMk id="522" creationId="{17259B1E-CC4E-BB11-6771-6DFC11107141}"/>
          </ac:spMkLst>
        </pc:spChg>
        <pc:spChg chg="mod">
          <ac:chgData name="Việt Anh" userId="f27a6261c2260e6e" providerId="LiveId" clId="{8A633841-9D97-48B8-BEFC-1FEDC09E0528}" dt="2025-02-13T12:20:33.218" v="2918"/>
          <ac:spMkLst>
            <pc:docMk/>
            <pc:sldMk cId="1435094155" sldId="504"/>
            <ac:spMk id="523" creationId="{30F89F10-6374-E9A1-6851-DE0AF6251ABE}"/>
          </ac:spMkLst>
        </pc:spChg>
      </pc:sldChg>
      <pc:sldChg chg="modSp add del mod ord modTransition modAnim">
        <pc:chgData name="Việt Anh" userId="f27a6261c2260e6e" providerId="LiveId" clId="{8A633841-9D97-48B8-BEFC-1FEDC09E0528}" dt="2025-02-13T07:41:07.545" v="2269" actId="2696"/>
        <pc:sldMkLst>
          <pc:docMk/>
          <pc:sldMk cId="1453330863" sldId="504"/>
        </pc:sldMkLst>
        <pc:spChg chg="mod">
          <ac:chgData name="Việt Anh" userId="f27a6261c2260e6e" providerId="LiveId" clId="{8A633841-9D97-48B8-BEFC-1FEDC09E0528}" dt="2025-02-13T07:40:48.339" v="2188"/>
          <ac:spMkLst>
            <pc:docMk/>
            <pc:sldMk cId="1453330863" sldId="504"/>
            <ac:spMk id="2" creationId="{A42891A5-1413-D37F-0DED-7168BD766D71}"/>
          </ac:spMkLst>
        </pc:spChg>
        <pc:spChg chg="mod">
          <ac:chgData name="Việt Anh" userId="f27a6261c2260e6e" providerId="LiveId" clId="{8A633841-9D97-48B8-BEFC-1FEDC09E0528}" dt="2025-02-13T07:41:07.184" v="2268"/>
          <ac:spMkLst>
            <pc:docMk/>
            <pc:sldMk cId="1453330863" sldId="504"/>
            <ac:spMk id="3" creationId="{5A689FFB-9FBC-620F-B3BB-089072317413}"/>
          </ac:spMkLst>
        </pc:spChg>
      </pc:sldChg>
      <pc:sldChg chg="modSp add del mod ord modTransition">
        <pc:chgData name="Việt Anh" userId="f27a6261c2260e6e" providerId="LiveId" clId="{8A633841-9D97-48B8-BEFC-1FEDC09E0528}" dt="2025-02-13T12:20:52.499" v="3005" actId="2696"/>
        <pc:sldMkLst>
          <pc:docMk/>
          <pc:sldMk cId="1467984088" sldId="504"/>
        </pc:sldMkLst>
        <pc:spChg chg="mod">
          <ac:chgData name="Việt Anh" userId="f27a6261c2260e6e" providerId="LiveId" clId="{8A633841-9D97-48B8-BEFC-1FEDC09E0528}" dt="2025-02-13T12:20:50.725" v="2998"/>
          <ac:spMkLst>
            <pc:docMk/>
            <pc:sldMk cId="1467984088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12:20:50.725" v="3000"/>
          <ac:spMkLst>
            <pc:docMk/>
            <pc:sldMk cId="1467984088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12:20:52.058" v="3004"/>
          <ac:spMkLst>
            <pc:docMk/>
            <pc:sldMk cId="1467984088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12:20:50.728" v="3002"/>
          <ac:picMkLst>
            <pc:docMk/>
            <pc:sldMk cId="1467984088" sldId="504"/>
            <ac:picMk id="2" creationId="{4BCAED62-1FA7-1DF9-A400-D9B3C1901332}"/>
          </ac:picMkLst>
        </pc:picChg>
        <pc:picChg chg="mod">
          <ac:chgData name="Việt Anh" userId="f27a6261c2260e6e" providerId="LiveId" clId="{8A633841-9D97-48B8-BEFC-1FEDC09E0528}" dt="2025-02-13T12:20:49.503" v="2996"/>
          <ac:picMkLst>
            <pc:docMk/>
            <pc:sldMk cId="1467984088" sldId="504"/>
            <ac:picMk id="7170" creationId="{21156892-DB73-89AF-17E7-A2D9FA7A8E54}"/>
          </ac:picMkLst>
        </pc:picChg>
      </pc:sldChg>
      <pc:sldChg chg="new del">
        <pc:chgData name="Việt Anh" userId="f27a6261c2260e6e" providerId="LiveId" clId="{8A633841-9D97-48B8-BEFC-1FEDC09E0528}" dt="2025-02-13T12:38:58.743" v="3759" actId="680"/>
        <pc:sldMkLst>
          <pc:docMk/>
          <pc:sldMk cId="1522316466" sldId="504"/>
        </pc:sldMkLst>
      </pc:sldChg>
      <pc:sldChg chg="modSp add del mod ord modTransition modAnim">
        <pc:chgData name="Việt Anh" userId="f27a6261c2260e6e" providerId="LiveId" clId="{8A633841-9D97-48B8-BEFC-1FEDC09E0528}" dt="2025-02-13T07:42:15.268" v="2307" actId="2696"/>
        <pc:sldMkLst>
          <pc:docMk/>
          <pc:sldMk cId="1581798962" sldId="504"/>
        </pc:sldMkLst>
        <pc:spChg chg="mod">
          <ac:chgData name="Việt Anh" userId="f27a6261c2260e6e" providerId="LiveId" clId="{8A633841-9D97-48B8-BEFC-1FEDC09E0528}" dt="2025-02-13T07:42:14.856" v="2306"/>
          <ac:spMkLst>
            <pc:docMk/>
            <pc:sldMk cId="1581798962" sldId="504"/>
            <ac:spMk id="4" creationId="{1E45A8E6-06C9-A34B-D43E-9CA8494B6413}"/>
          </ac:spMkLst>
        </pc:spChg>
      </pc:sldChg>
      <pc:sldChg chg="modSp add del mod ord modTransition">
        <pc:chgData name="Việt Anh" userId="f27a6261c2260e6e" providerId="LiveId" clId="{8A633841-9D97-48B8-BEFC-1FEDC09E0528}" dt="2025-02-13T12:32:24.924" v="3621" actId="2696"/>
        <pc:sldMkLst>
          <pc:docMk/>
          <pc:sldMk cId="1657447818" sldId="504"/>
        </pc:sldMkLst>
        <pc:spChg chg="mod">
          <ac:chgData name="Việt Anh" userId="f27a6261c2260e6e" providerId="LiveId" clId="{8A633841-9D97-48B8-BEFC-1FEDC09E0528}" dt="2025-02-13T12:32:23.658" v="3618"/>
          <ac:spMkLst>
            <pc:docMk/>
            <pc:sldMk cId="1657447818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32:24.392" v="3620"/>
          <ac:spMkLst>
            <pc:docMk/>
            <pc:sldMk cId="1657447818" sldId="504"/>
            <ac:spMk id="5" creationId="{34B8923D-A056-4C5B-8235-6D28757B0CDC}"/>
          </ac:spMkLst>
        </pc:spChg>
      </pc:sldChg>
      <pc:sldChg chg="modSp add del mod ord modTransition">
        <pc:chgData name="Việt Anh" userId="f27a6261c2260e6e" providerId="LiveId" clId="{8A633841-9D97-48B8-BEFC-1FEDC09E0528}" dt="2025-02-13T12:29:24.338" v="3407" actId="2696"/>
        <pc:sldMkLst>
          <pc:docMk/>
          <pc:sldMk cId="1834297788" sldId="504"/>
        </pc:sldMkLst>
        <pc:spChg chg="mod">
          <ac:chgData name="Việt Anh" userId="f27a6261c2260e6e" providerId="LiveId" clId="{8A633841-9D97-48B8-BEFC-1FEDC09E0528}" dt="2025-02-13T12:29:22.219" v="3402"/>
          <ac:spMkLst>
            <pc:docMk/>
            <pc:sldMk cId="1834297788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9:23.337" v="3404"/>
          <ac:spMkLst>
            <pc:docMk/>
            <pc:sldMk cId="1834297788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9:24.018" v="3406"/>
          <ac:spMkLst>
            <pc:docMk/>
            <pc:sldMk cId="1834297788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07:44:23.649" v="2553" actId="2696"/>
        <pc:sldMkLst>
          <pc:docMk/>
          <pc:sldMk cId="1855658407" sldId="504"/>
        </pc:sldMkLst>
        <pc:spChg chg="mod">
          <ac:chgData name="Việt Anh" userId="f27a6261c2260e6e" providerId="LiveId" clId="{8A633841-9D97-48B8-BEFC-1FEDC09E0528}" dt="2025-02-13T07:44:22.324" v="2546"/>
          <ac:spMkLst>
            <pc:docMk/>
            <pc:sldMk cId="1855658407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07:44:22.325" v="2548"/>
          <ac:spMkLst>
            <pc:docMk/>
            <pc:sldMk cId="1855658407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07:44:23.374" v="2552"/>
          <ac:spMkLst>
            <pc:docMk/>
            <pc:sldMk cId="1855658407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07:44:22.326" v="2550"/>
          <ac:picMkLst>
            <pc:docMk/>
            <pc:sldMk cId="1855658407" sldId="504"/>
            <ac:picMk id="10" creationId="{6DC0217E-2B8F-A1F4-6102-13F6B9EFAE55}"/>
          </ac:picMkLst>
        </pc:picChg>
        <pc:picChg chg="mod">
          <ac:chgData name="Việt Anh" userId="f27a6261c2260e6e" providerId="LiveId" clId="{8A633841-9D97-48B8-BEFC-1FEDC09E0528}" dt="2025-02-13T07:44:21.218" v="2544"/>
          <ac:picMkLst>
            <pc:docMk/>
            <pc:sldMk cId="1855658407" sldId="504"/>
            <ac:picMk id="6146" creationId="{E0D328FF-115E-D5F1-0AAD-98D798476C2D}"/>
          </ac:picMkLst>
        </pc:picChg>
      </pc:sldChg>
      <pc:sldChg chg="modSp add del mod ord modTransition">
        <pc:chgData name="Việt Anh" userId="f27a6261c2260e6e" providerId="LiveId" clId="{8A633841-9D97-48B8-BEFC-1FEDC09E0528}" dt="2025-02-13T12:32:14.177" v="3581" actId="2696"/>
        <pc:sldMkLst>
          <pc:docMk/>
          <pc:sldMk cId="1972492396" sldId="504"/>
        </pc:sldMkLst>
        <pc:spChg chg="mod">
          <ac:chgData name="Việt Anh" userId="f27a6261c2260e6e" providerId="LiveId" clId="{8A633841-9D97-48B8-BEFC-1FEDC09E0528}" dt="2025-02-13T12:32:12.012" v="3574"/>
          <ac:spMkLst>
            <pc:docMk/>
            <pc:sldMk cId="1972492396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32:12.561" v="3576"/>
          <ac:spMkLst>
            <pc:docMk/>
            <pc:sldMk cId="1972492396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32:13.111" v="3578"/>
          <ac:spMkLst>
            <pc:docMk/>
            <pc:sldMk cId="1972492396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2:13.711" v="3580"/>
          <ac:spMkLst>
            <pc:docMk/>
            <pc:sldMk cId="1972492396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12:32:18.960" v="3603" actId="2696"/>
        <pc:sldMkLst>
          <pc:docMk/>
          <pc:sldMk cId="1972869590" sldId="504"/>
        </pc:sldMkLst>
        <pc:spChg chg="mod">
          <ac:chgData name="Việt Anh" userId="f27a6261c2260e6e" providerId="LiveId" clId="{8A633841-9D97-48B8-BEFC-1FEDC09E0528}" dt="2025-02-13T12:32:17.426" v="3598"/>
          <ac:spMkLst>
            <pc:docMk/>
            <pc:sldMk cId="1972869590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32:17.993" v="3600"/>
          <ac:spMkLst>
            <pc:docMk/>
            <pc:sldMk cId="1972869590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2:18.609" v="3602"/>
          <ac:spMkLst>
            <pc:docMk/>
            <pc:sldMk cId="1972869590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12:21:56.494" v="3117" actId="2696"/>
        <pc:sldMkLst>
          <pc:docMk/>
          <pc:sldMk cId="2077936114" sldId="504"/>
        </pc:sldMkLst>
        <pc:spChg chg="mod">
          <ac:chgData name="Việt Anh" userId="f27a6261c2260e6e" providerId="LiveId" clId="{8A633841-9D97-48B8-BEFC-1FEDC09E0528}" dt="2025-02-13T12:21:55.393" v="3114"/>
          <ac:spMkLst>
            <pc:docMk/>
            <pc:sldMk cId="2077936114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1:56.018" v="3116"/>
          <ac:spMkLst>
            <pc:docMk/>
            <pc:sldMk cId="2077936114" sldId="504"/>
            <ac:spMk id="5" creationId="{34B8923D-A056-4C5B-8235-6D28757B0CDC}"/>
          </ac:spMkLst>
        </pc:spChg>
      </pc:sldChg>
      <pc:sldChg chg="modSp add del mod ord modTransition">
        <pc:chgData name="Việt Anh" userId="f27a6261c2260e6e" providerId="LiveId" clId="{8A633841-9D97-48B8-BEFC-1FEDC09E0528}" dt="2025-02-13T07:42:55.763" v="2377" actId="2696"/>
        <pc:sldMkLst>
          <pc:docMk/>
          <pc:sldMk cId="2169162433" sldId="504"/>
        </pc:sldMkLst>
        <pc:spChg chg="mod">
          <ac:chgData name="Việt Anh" userId="f27a6261c2260e6e" providerId="LiveId" clId="{8A633841-9D97-48B8-BEFC-1FEDC09E0528}" dt="2025-02-13T07:42:33.890" v="2350"/>
          <ac:spMkLst>
            <pc:docMk/>
            <pc:sldMk cId="2169162433" sldId="504"/>
            <ac:spMk id="33" creationId="{73756FFB-1A21-A9E5-1F75-C8B076B3640F}"/>
          </ac:spMkLst>
        </pc:spChg>
        <pc:spChg chg="mod">
          <ac:chgData name="Việt Anh" userId="f27a6261c2260e6e" providerId="LiveId" clId="{8A633841-9D97-48B8-BEFC-1FEDC09E0528}" dt="2025-02-13T07:42:36.170" v="2354"/>
          <ac:spMkLst>
            <pc:docMk/>
            <pc:sldMk cId="2169162433" sldId="504"/>
            <ac:spMk id="34" creationId="{9D50A3FA-6183-7BE5-295B-2BC8A4B97AF2}"/>
          </ac:spMkLst>
        </pc:spChg>
        <pc:spChg chg="mod">
          <ac:chgData name="Việt Anh" userId="f27a6261c2260e6e" providerId="LiveId" clId="{8A633841-9D97-48B8-BEFC-1FEDC09E0528}" dt="2025-02-13T07:42:40.171" v="2358"/>
          <ac:spMkLst>
            <pc:docMk/>
            <pc:sldMk cId="2169162433" sldId="504"/>
            <ac:spMk id="35" creationId="{09155E65-91FA-AFBF-E056-A50433AD45EB}"/>
          </ac:spMkLst>
        </pc:spChg>
        <pc:spChg chg="mod">
          <ac:chgData name="Việt Anh" userId="f27a6261c2260e6e" providerId="LiveId" clId="{8A633841-9D97-48B8-BEFC-1FEDC09E0528}" dt="2025-02-13T07:42:41.120" v="2362"/>
          <ac:spMkLst>
            <pc:docMk/>
            <pc:sldMk cId="2169162433" sldId="504"/>
            <ac:spMk id="36" creationId="{496AAC93-A551-DF27-217C-6F71E179938D}"/>
          </ac:spMkLst>
        </pc:spChg>
        <pc:spChg chg="mod">
          <ac:chgData name="Việt Anh" userId="f27a6261c2260e6e" providerId="LiveId" clId="{8A633841-9D97-48B8-BEFC-1FEDC09E0528}" dt="2025-02-13T07:42:42.468" v="2366"/>
          <ac:spMkLst>
            <pc:docMk/>
            <pc:sldMk cId="2169162433" sldId="504"/>
            <ac:spMk id="37" creationId="{C8869092-B5B1-9183-4B31-7842C625EBD4}"/>
          </ac:spMkLst>
        </pc:spChg>
        <pc:spChg chg="mod">
          <ac:chgData name="Việt Anh" userId="f27a6261c2260e6e" providerId="LiveId" clId="{8A633841-9D97-48B8-BEFC-1FEDC09E0528}" dt="2025-02-13T07:42:43.784" v="2370"/>
          <ac:spMkLst>
            <pc:docMk/>
            <pc:sldMk cId="2169162433" sldId="504"/>
            <ac:spMk id="38" creationId="{0A28F9CD-4142-5139-7AF9-059275402A5B}"/>
          </ac:spMkLst>
        </pc:spChg>
        <pc:spChg chg="mod">
          <ac:chgData name="Việt Anh" userId="f27a6261c2260e6e" providerId="LiveId" clId="{8A633841-9D97-48B8-BEFC-1FEDC09E0528}" dt="2025-02-13T07:42:55.215" v="2376"/>
          <ac:spMkLst>
            <pc:docMk/>
            <pc:sldMk cId="2169162433" sldId="504"/>
            <ac:spMk id="39" creationId="{4298400B-606C-476B-F49A-0E476BC971BF}"/>
          </ac:spMkLst>
        </pc:spChg>
        <pc:picChg chg="mod">
          <ac:chgData name="Việt Anh" userId="f27a6261c2260e6e" providerId="LiveId" clId="{8A633841-9D97-48B8-BEFC-1FEDC09E0528}" dt="2025-02-13T07:42:33.889" v="2348"/>
          <ac:picMkLst>
            <pc:docMk/>
            <pc:sldMk cId="2169162433" sldId="504"/>
            <ac:picMk id="18" creationId="{3FC0F8F6-2C4C-66CD-3058-D4FA03F2FBEC}"/>
          </ac:picMkLst>
        </pc:picChg>
        <pc:picChg chg="mod">
          <ac:chgData name="Việt Anh" userId="f27a6261c2260e6e" providerId="LiveId" clId="{8A633841-9D97-48B8-BEFC-1FEDC09E0528}" dt="2025-02-13T07:42:36.031" v="2352"/>
          <ac:picMkLst>
            <pc:docMk/>
            <pc:sldMk cId="2169162433" sldId="504"/>
            <ac:picMk id="22" creationId="{30DB6EBA-F3B3-EEFB-1343-C2E703691F6D}"/>
          </ac:picMkLst>
        </pc:picChg>
        <pc:picChg chg="mod">
          <ac:chgData name="Việt Anh" userId="f27a6261c2260e6e" providerId="LiveId" clId="{8A633841-9D97-48B8-BEFC-1FEDC09E0528}" dt="2025-02-13T07:42:39.985" v="2356"/>
          <ac:picMkLst>
            <pc:docMk/>
            <pc:sldMk cId="2169162433" sldId="504"/>
            <ac:picMk id="24" creationId="{DE49C397-86CD-C65E-D645-FD5DD3B46FA3}"/>
          </ac:picMkLst>
        </pc:picChg>
        <pc:picChg chg="mod">
          <ac:chgData name="Việt Anh" userId="f27a6261c2260e6e" providerId="LiveId" clId="{8A633841-9D97-48B8-BEFC-1FEDC09E0528}" dt="2025-02-13T07:42:40.964" v="2360"/>
          <ac:picMkLst>
            <pc:docMk/>
            <pc:sldMk cId="2169162433" sldId="504"/>
            <ac:picMk id="26" creationId="{B67D031B-9A9C-3754-B67E-348D62D3C0BE}"/>
          </ac:picMkLst>
        </pc:picChg>
        <pc:picChg chg="mod">
          <ac:chgData name="Việt Anh" userId="f27a6261c2260e6e" providerId="LiveId" clId="{8A633841-9D97-48B8-BEFC-1FEDC09E0528}" dt="2025-02-13T07:42:42.357" v="2364"/>
          <ac:picMkLst>
            <pc:docMk/>
            <pc:sldMk cId="2169162433" sldId="504"/>
            <ac:picMk id="28" creationId="{88FF3784-5977-4800-E89D-96721C501FC4}"/>
          </ac:picMkLst>
        </pc:picChg>
        <pc:picChg chg="mod">
          <ac:chgData name="Việt Anh" userId="f27a6261c2260e6e" providerId="LiveId" clId="{8A633841-9D97-48B8-BEFC-1FEDC09E0528}" dt="2025-02-13T07:42:43.606" v="2368"/>
          <ac:picMkLst>
            <pc:docMk/>
            <pc:sldMk cId="2169162433" sldId="504"/>
            <ac:picMk id="30" creationId="{ADA5493B-CE09-A99F-0821-B52FB8572657}"/>
          </ac:picMkLst>
        </pc:picChg>
        <pc:picChg chg="mod">
          <ac:chgData name="Việt Anh" userId="f27a6261c2260e6e" providerId="LiveId" clId="{8A633841-9D97-48B8-BEFC-1FEDC09E0528}" dt="2025-02-13T07:42:55.016" v="2374"/>
          <ac:picMkLst>
            <pc:docMk/>
            <pc:sldMk cId="2169162433" sldId="504"/>
            <ac:picMk id="32" creationId="{472AD4B0-9BBB-BF7C-7311-816C95005B66}"/>
          </ac:picMkLst>
        </pc:picChg>
      </pc:sldChg>
      <pc:sldChg chg="modSp add del mod ord modTransition">
        <pc:chgData name="Việt Anh" userId="f27a6261c2260e6e" providerId="LiveId" clId="{8A633841-9D97-48B8-BEFC-1FEDC09E0528}" dt="2025-02-13T12:29:18.487" v="3385" actId="2696"/>
        <pc:sldMkLst>
          <pc:docMk/>
          <pc:sldMk cId="2399805497" sldId="504"/>
        </pc:sldMkLst>
        <pc:spChg chg="mod">
          <ac:chgData name="Việt Anh" userId="f27a6261c2260e6e" providerId="LiveId" clId="{8A633841-9D97-48B8-BEFC-1FEDC09E0528}" dt="2025-02-13T12:29:14.821" v="3378"/>
          <ac:spMkLst>
            <pc:docMk/>
            <pc:sldMk cId="2399805497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9:16.290" v="3380"/>
          <ac:spMkLst>
            <pc:docMk/>
            <pc:sldMk cId="2399805497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9:17.087" v="3382"/>
          <ac:spMkLst>
            <pc:docMk/>
            <pc:sldMk cId="2399805497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9:18.004" v="3384"/>
          <ac:spMkLst>
            <pc:docMk/>
            <pc:sldMk cId="2399805497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07:43:13.044" v="2421" actId="2696"/>
        <pc:sldMkLst>
          <pc:docMk/>
          <pc:sldMk cId="2422679867" sldId="504"/>
        </pc:sldMkLst>
        <pc:spChg chg="mod">
          <ac:chgData name="Việt Anh" userId="f27a6261c2260e6e" providerId="LiveId" clId="{8A633841-9D97-48B8-BEFC-1FEDC09E0528}" dt="2025-02-13T07:43:12.558" v="2420"/>
          <ac:spMkLst>
            <pc:docMk/>
            <pc:sldMk cId="2422679867" sldId="504"/>
            <ac:spMk id="2" creationId="{D9B3F0AE-2AD1-8F62-0119-A45BE7209A1F}"/>
          </ac:spMkLst>
        </pc:spChg>
      </pc:sldChg>
      <pc:sldChg chg="modSp add del mod ord modTransition">
        <pc:chgData name="Việt Anh" userId="f27a6261c2260e6e" providerId="LiveId" clId="{8A633841-9D97-48B8-BEFC-1FEDC09E0528}" dt="2025-02-13T07:43:45.897" v="2525" actId="2696"/>
        <pc:sldMkLst>
          <pc:docMk/>
          <pc:sldMk cId="2445473952" sldId="504"/>
        </pc:sldMkLst>
        <pc:spChg chg="mod">
          <ac:chgData name="Việt Anh" userId="f27a6261c2260e6e" providerId="LiveId" clId="{8A633841-9D97-48B8-BEFC-1FEDC09E0528}" dt="2025-02-13T07:43:43.920" v="2518"/>
          <ac:spMkLst>
            <pc:docMk/>
            <pc:sldMk cId="2445473952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07:43:43.922" v="2520"/>
          <ac:spMkLst>
            <pc:docMk/>
            <pc:sldMk cId="2445473952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07:43:45.470" v="2524"/>
          <ac:spMkLst>
            <pc:docMk/>
            <pc:sldMk cId="2445473952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07:43:43.923" v="2522"/>
          <ac:picMkLst>
            <pc:docMk/>
            <pc:sldMk cId="2445473952" sldId="504"/>
            <ac:picMk id="9" creationId="{35C9128A-61E0-B4E1-75BC-091C41292DA1}"/>
          </ac:picMkLst>
        </pc:picChg>
        <pc:picChg chg="mod">
          <ac:chgData name="Việt Anh" userId="f27a6261c2260e6e" providerId="LiveId" clId="{8A633841-9D97-48B8-BEFC-1FEDC09E0528}" dt="2025-02-13T07:43:29.735" v="2516"/>
          <ac:picMkLst>
            <pc:docMk/>
            <pc:sldMk cId="2445473952" sldId="504"/>
            <ac:picMk id="4098" creationId="{C8D21C51-070A-AC52-3F95-79EBE2873622}"/>
          </ac:picMkLst>
        </pc:picChg>
      </pc:sldChg>
      <pc:sldChg chg="modSp add del mod ord modTransition">
        <pc:chgData name="Việt Anh" userId="f27a6261c2260e6e" providerId="LiveId" clId="{8A633841-9D97-48B8-BEFC-1FEDC09E0528}" dt="2025-02-13T12:28:32.937" v="3259" actId="2696"/>
        <pc:sldMkLst>
          <pc:docMk/>
          <pc:sldMk cId="2636469299" sldId="504"/>
        </pc:sldMkLst>
        <pc:spChg chg="mod">
          <ac:chgData name="Việt Anh" userId="f27a6261c2260e6e" providerId="LiveId" clId="{8A633841-9D97-48B8-BEFC-1FEDC09E0528}" dt="2025-02-13T12:28:27.204" v="3244"/>
          <ac:spMkLst>
            <pc:docMk/>
            <pc:sldMk cId="2636469299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8:28.337" v="3254"/>
          <ac:spMkLst>
            <pc:docMk/>
            <pc:sldMk cId="2636469299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8:28.770" v="3256"/>
          <ac:spMkLst>
            <pc:docMk/>
            <pc:sldMk cId="2636469299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8:29.236" v="3258"/>
          <ac:spMkLst>
            <pc:docMk/>
            <pc:sldMk cId="2636469299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8:26.354" v="3242"/>
          <ac:spMkLst>
            <pc:docMk/>
            <pc:sldMk cId="2636469299" sldId="504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12:28:27.738" v="3246"/>
          <ac:picMkLst>
            <pc:docMk/>
            <pc:sldMk cId="2636469299" sldId="504"/>
            <ac:picMk id="5" creationId="{84A63F2D-09A5-4C5A-B6C8-AD522D0F18B0}"/>
          </ac:picMkLst>
        </pc:picChg>
        <pc:picChg chg="mod">
          <ac:chgData name="Việt Anh" userId="f27a6261c2260e6e" providerId="LiveId" clId="{8A633841-9D97-48B8-BEFC-1FEDC09E0528}" dt="2025-02-13T12:28:27.738" v="3248"/>
          <ac:picMkLst>
            <pc:docMk/>
            <pc:sldMk cId="2636469299" sldId="504"/>
            <ac:picMk id="10" creationId="{A9A4B615-1DD6-41A6-A556-6BB3141C311C}"/>
          </ac:picMkLst>
        </pc:picChg>
        <pc:picChg chg="mod">
          <ac:chgData name="Việt Anh" userId="f27a6261c2260e6e" providerId="LiveId" clId="{8A633841-9D97-48B8-BEFC-1FEDC09E0528}" dt="2025-02-13T12:28:27.738" v="3250"/>
          <ac:picMkLst>
            <pc:docMk/>
            <pc:sldMk cId="2636469299" sldId="504"/>
            <ac:picMk id="12" creationId="{E67FE0E8-983E-4EDD-9CEA-6B0E0FEDBB4F}"/>
          </ac:picMkLst>
        </pc:picChg>
        <pc:picChg chg="mod">
          <ac:chgData name="Việt Anh" userId="f27a6261c2260e6e" providerId="LiveId" clId="{8A633841-9D97-48B8-BEFC-1FEDC09E0528}" dt="2025-02-13T12:28:27.738" v="3252"/>
          <ac:picMkLst>
            <pc:docMk/>
            <pc:sldMk cId="2636469299" sldId="504"/>
            <ac:picMk id="13" creationId="{89B783E3-6B33-4982-A599-A51762B9AD87}"/>
          </ac:picMkLst>
        </pc:picChg>
      </pc:sldChg>
      <pc:sldChg chg="modSp add del mod ord modTransition">
        <pc:chgData name="Việt Anh" userId="f27a6261c2260e6e" providerId="LiveId" clId="{8A633841-9D97-48B8-BEFC-1FEDC09E0528}" dt="2025-02-13T12:20:36.075" v="2949" actId="2696"/>
        <pc:sldMkLst>
          <pc:docMk/>
          <pc:sldMk cId="2755228581" sldId="504"/>
        </pc:sldMkLst>
        <pc:spChg chg="mod">
          <ac:chgData name="Việt Anh" userId="f27a6261c2260e6e" providerId="LiveId" clId="{8A633841-9D97-48B8-BEFC-1FEDC09E0528}" dt="2025-02-13T12:20:35.263" v="2942"/>
          <ac:spMkLst>
            <pc:docMk/>
            <pc:sldMk cId="2755228581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12:20:35.263" v="2944"/>
          <ac:spMkLst>
            <pc:docMk/>
            <pc:sldMk cId="2755228581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12:20:35.682" v="2948"/>
          <ac:spMkLst>
            <pc:docMk/>
            <pc:sldMk cId="2755228581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12:20:35.263" v="2946"/>
          <ac:picMkLst>
            <pc:docMk/>
            <pc:sldMk cId="2755228581" sldId="504"/>
            <ac:picMk id="9" creationId="{35C9128A-61E0-B4E1-75BC-091C41292DA1}"/>
          </ac:picMkLst>
        </pc:picChg>
        <pc:picChg chg="mod">
          <ac:chgData name="Việt Anh" userId="f27a6261c2260e6e" providerId="LiveId" clId="{8A633841-9D97-48B8-BEFC-1FEDC09E0528}" dt="2025-02-13T12:20:34.794" v="2940"/>
          <ac:picMkLst>
            <pc:docMk/>
            <pc:sldMk cId="2755228581" sldId="504"/>
            <ac:picMk id="4098" creationId="{C8D21C51-070A-AC52-3F95-79EBE2873622}"/>
          </ac:picMkLst>
        </pc:picChg>
      </pc:sldChg>
      <pc:sldChg chg="modSp add del mod ord modTransition">
        <pc:chgData name="Việt Anh" userId="f27a6261c2260e6e" providerId="LiveId" clId="{8A633841-9D97-48B8-BEFC-1FEDC09E0528}" dt="2025-02-13T12:21:39.924" v="3077" actId="2696"/>
        <pc:sldMkLst>
          <pc:docMk/>
          <pc:sldMk cId="2782834605" sldId="504"/>
        </pc:sldMkLst>
        <pc:spChg chg="mod">
          <ac:chgData name="Việt Anh" userId="f27a6261c2260e6e" providerId="LiveId" clId="{8A633841-9D97-48B8-BEFC-1FEDC09E0528}" dt="2025-02-13T12:21:34.359" v="3070"/>
          <ac:spMkLst>
            <pc:docMk/>
            <pc:sldMk cId="2782834605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1:36.739" v="3072"/>
          <ac:spMkLst>
            <pc:docMk/>
            <pc:sldMk cId="2782834605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1:38.125" v="3074"/>
          <ac:spMkLst>
            <pc:docMk/>
            <pc:sldMk cId="2782834605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1:39.434" v="3076"/>
          <ac:spMkLst>
            <pc:docMk/>
            <pc:sldMk cId="2782834605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07:43:07.715" v="2407" actId="2696"/>
        <pc:sldMkLst>
          <pc:docMk/>
          <pc:sldMk cId="2981052127" sldId="504"/>
        </pc:sldMkLst>
        <pc:spChg chg="mod">
          <ac:chgData name="Việt Anh" userId="f27a6261c2260e6e" providerId="LiveId" clId="{8A633841-9D97-48B8-BEFC-1FEDC09E0528}" dt="2025-02-13T07:43:02.531" v="2394"/>
          <ac:spMkLst>
            <pc:docMk/>
            <pc:sldMk cId="2981052127" sldId="504"/>
            <ac:spMk id="19" creationId="{6F86A177-7E39-5EA6-AFFA-E50A75130C40}"/>
          </ac:spMkLst>
        </pc:spChg>
        <pc:spChg chg="mod">
          <ac:chgData name="Việt Anh" userId="f27a6261c2260e6e" providerId="LiveId" clId="{8A633841-9D97-48B8-BEFC-1FEDC09E0528}" dt="2025-02-13T07:43:03.903" v="2398"/>
          <ac:spMkLst>
            <pc:docMk/>
            <pc:sldMk cId="2981052127" sldId="504"/>
            <ac:spMk id="20" creationId="{DFEDAC7A-A15F-9AE0-A7C6-433C47E6B6E0}"/>
          </ac:spMkLst>
        </pc:spChg>
        <pc:spChg chg="mod">
          <ac:chgData name="Việt Anh" userId="f27a6261c2260e6e" providerId="LiveId" clId="{8A633841-9D97-48B8-BEFC-1FEDC09E0528}" dt="2025-02-13T07:43:00.389" v="2390"/>
          <ac:spMkLst>
            <pc:docMk/>
            <pc:sldMk cId="2981052127" sldId="504"/>
            <ac:spMk id="21" creationId="{BF7A6CF3-758E-DE82-0B3F-045C0E15CF60}"/>
          </ac:spMkLst>
        </pc:spChg>
        <pc:spChg chg="mod">
          <ac:chgData name="Việt Anh" userId="f27a6261c2260e6e" providerId="LiveId" clId="{8A633841-9D97-48B8-BEFC-1FEDC09E0528}" dt="2025-02-13T07:43:07.262" v="2406"/>
          <ac:spMkLst>
            <pc:docMk/>
            <pc:sldMk cId="2981052127" sldId="504"/>
            <ac:spMk id="22" creationId="{74C5F6C3-8CAA-CDF4-D645-369BD7BAC3F2}"/>
          </ac:spMkLst>
        </pc:spChg>
        <pc:spChg chg="mod">
          <ac:chgData name="Việt Anh" userId="f27a6261c2260e6e" providerId="LiveId" clId="{8A633841-9D97-48B8-BEFC-1FEDC09E0528}" dt="2025-02-13T07:43:05.795" v="2402"/>
          <ac:spMkLst>
            <pc:docMk/>
            <pc:sldMk cId="2981052127" sldId="504"/>
            <ac:spMk id="23" creationId="{50BB7DF6-4B35-443F-03DE-AD6E52A5FA63}"/>
          </ac:spMkLst>
        </pc:spChg>
      </pc:sldChg>
      <pc:sldChg chg="modSp add del mod ord modTransition">
        <pc:chgData name="Việt Anh" userId="f27a6261c2260e6e" providerId="LiveId" clId="{8A633841-9D97-48B8-BEFC-1FEDC09E0528}" dt="2025-02-13T07:44:44.382" v="2627" actId="2696"/>
        <pc:sldMkLst>
          <pc:docMk/>
          <pc:sldMk cId="2984712693" sldId="504"/>
        </pc:sldMkLst>
        <pc:spChg chg="mod">
          <ac:chgData name="Việt Anh" userId="f27a6261c2260e6e" providerId="LiveId" clId="{8A633841-9D97-48B8-BEFC-1FEDC09E0528}" dt="2025-02-13T07:44:36.347" v="2610"/>
          <ac:spMkLst>
            <pc:docMk/>
            <pc:sldMk cId="2984712693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07:44:38.269" v="2620"/>
          <ac:spMkLst>
            <pc:docMk/>
            <pc:sldMk cId="2984712693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07:44:39.205" v="2622"/>
          <ac:spMkLst>
            <pc:docMk/>
            <pc:sldMk cId="2984712693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07:44:41.967" v="2624"/>
          <ac:spMkLst>
            <pc:docMk/>
            <pc:sldMk cId="2984712693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07:44:43.911" v="2626"/>
          <ac:spMkLst>
            <pc:docMk/>
            <pc:sldMk cId="2984712693" sldId="504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07:44:37.089" v="2612"/>
          <ac:picMkLst>
            <pc:docMk/>
            <pc:sldMk cId="2984712693" sldId="504"/>
            <ac:picMk id="5" creationId="{84A63F2D-09A5-4C5A-B6C8-AD522D0F18B0}"/>
          </ac:picMkLst>
        </pc:picChg>
        <pc:picChg chg="mod">
          <ac:chgData name="Việt Anh" userId="f27a6261c2260e6e" providerId="LiveId" clId="{8A633841-9D97-48B8-BEFC-1FEDC09E0528}" dt="2025-02-13T07:44:37.091" v="2614"/>
          <ac:picMkLst>
            <pc:docMk/>
            <pc:sldMk cId="2984712693" sldId="504"/>
            <ac:picMk id="10" creationId="{A9A4B615-1DD6-41A6-A556-6BB3141C311C}"/>
          </ac:picMkLst>
        </pc:picChg>
        <pc:picChg chg="mod">
          <ac:chgData name="Việt Anh" userId="f27a6261c2260e6e" providerId="LiveId" clId="{8A633841-9D97-48B8-BEFC-1FEDC09E0528}" dt="2025-02-13T07:44:37.092" v="2616"/>
          <ac:picMkLst>
            <pc:docMk/>
            <pc:sldMk cId="2984712693" sldId="504"/>
            <ac:picMk id="12" creationId="{E67FE0E8-983E-4EDD-9CEA-6B0E0FEDBB4F}"/>
          </ac:picMkLst>
        </pc:picChg>
        <pc:picChg chg="mod">
          <ac:chgData name="Việt Anh" userId="f27a6261c2260e6e" providerId="LiveId" clId="{8A633841-9D97-48B8-BEFC-1FEDC09E0528}" dt="2025-02-13T07:44:37.093" v="2618"/>
          <ac:picMkLst>
            <pc:docMk/>
            <pc:sldMk cId="2984712693" sldId="504"/>
            <ac:picMk id="13" creationId="{89B783E3-6B33-4982-A599-A51762B9AD87}"/>
          </ac:picMkLst>
        </pc:picChg>
      </pc:sldChg>
      <pc:sldChg chg="modSp add del mod ord modTransition">
        <pc:chgData name="Việt Anh" userId="f27a6261c2260e6e" providerId="LiveId" clId="{8A633841-9D97-48B8-BEFC-1FEDC09E0528}" dt="2025-02-13T12:30:49.328" v="3526" actId="2696"/>
        <pc:sldMkLst>
          <pc:docMk/>
          <pc:sldMk cId="3123218088" sldId="504"/>
        </pc:sldMkLst>
        <pc:spChg chg="mod">
          <ac:chgData name="Việt Anh" userId="f27a6261c2260e6e" providerId="LiveId" clId="{8A633841-9D97-48B8-BEFC-1FEDC09E0528}" dt="2025-02-13T12:30:47.507" v="3519"/>
          <ac:spMkLst>
            <pc:docMk/>
            <pc:sldMk cId="3123218088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30:47.989" v="3521"/>
          <ac:spMkLst>
            <pc:docMk/>
            <pc:sldMk cId="3123218088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30:48.440" v="3523"/>
          <ac:spMkLst>
            <pc:docMk/>
            <pc:sldMk cId="3123218088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30:48.940" v="3525"/>
          <ac:spMkLst>
            <pc:docMk/>
            <pc:sldMk cId="3123218088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12:20:18.473" v="2809" actId="2696"/>
        <pc:sldMkLst>
          <pc:docMk/>
          <pc:sldMk cId="3160078735" sldId="504"/>
        </pc:sldMkLst>
        <pc:spChg chg="mod">
          <ac:chgData name="Việt Anh" userId="f27a6261c2260e6e" providerId="LiveId" clId="{8A633841-9D97-48B8-BEFC-1FEDC09E0528}" dt="2025-02-13T12:20:14.334" v="2774"/>
          <ac:spMkLst>
            <pc:docMk/>
            <pc:sldMk cId="3160078735" sldId="504"/>
            <ac:spMk id="33" creationId="{73756FFB-1A21-A9E5-1F75-C8B076B3640F}"/>
          </ac:spMkLst>
        </pc:spChg>
        <pc:spChg chg="mod">
          <ac:chgData name="Việt Anh" userId="f27a6261c2260e6e" providerId="LiveId" clId="{8A633841-9D97-48B8-BEFC-1FEDC09E0528}" dt="2025-02-13T12:20:15.251" v="2778"/>
          <ac:spMkLst>
            <pc:docMk/>
            <pc:sldMk cId="3160078735" sldId="504"/>
            <ac:spMk id="34" creationId="{9D50A3FA-6183-7BE5-295B-2BC8A4B97AF2}"/>
          </ac:spMkLst>
        </pc:spChg>
        <pc:spChg chg="mod">
          <ac:chgData name="Việt Anh" userId="f27a6261c2260e6e" providerId="LiveId" clId="{8A633841-9D97-48B8-BEFC-1FEDC09E0528}" dt="2025-02-13T12:20:16.228" v="2782"/>
          <ac:spMkLst>
            <pc:docMk/>
            <pc:sldMk cId="3160078735" sldId="504"/>
            <ac:spMk id="35" creationId="{09155E65-91FA-AFBF-E056-A50433AD45EB}"/>
          </ac:spMkLst>
        </pc:spChg>
        <pc:spChg chg="mod">
          <ac:chgData name="Việt Anh" userId="f27a6261c2260e6e" providerId="LiveId" clId="{8A633841-9D97-48B8-BEFC-1FEDC09E0528}" dt="2025-02-13T12:20:16.953" v="2786"/>
          <ac:spMkLst>
            <pc:docMk/>
            <pc:sldMk cId="3160078735" sldId="504"/>
            <ac:spMk id="36" creationId="{496AAC93-A551-DF27-217C-6F71E179938D}"/>
          </ac:spMkLst>
        </pc:spChg>
        <pc:spChg chg="mod">
          <ac:chgData name="Việt Anh" userId="f27a6261c2260e6e" providerId="LiveId" clId="{8A633841-9D97-48B8-BEFC-1FEDC09E0528}" dt="2025-02-13T12:20:17.628" v="2790"/>
          <ac:spMkLst>
            <pc:docMk/>
            <pc:sldMk cId="3160078735" sldId="504"/>
            <ac:spMk id="37" creationId="{C8869092-B5B1-9183-4B31-7842C625EBD4}"/>
          </ac:spMkLst>
        </pc:spChg>
        <pc:spChg chg="mod">
          <ac:chgData name="Việt Anh" userId="f27a6261c2260e6e" providerId="LiveId" clId="{8A633841-9D97-48B8-BEFC-1FEDC09E0528}" dt="2025-02-13T12:20:17.935" v="2794"/>
          <ac:spMkLst>
            <pc:docMk/>
            <pc:sldMk cId="3160078735" sldId="504"/>
            <ac:spMk id="38" creationId="{0A28F9CD-4142-5139-7AF9-059275402A5B}"/>
          </ac:spMkLst>
        </pc:spChg>
        <pc:spChg chg="mod">
          <ac:chgData name="Việt Anh" userId="f27a6261c2260e6e" providerId="LiveId" clId="{8A633841-9D97-48B8-BEFC-1FEDC09E0528}" dt="2025-02-13T12:20:18.282" v="2808"/>
          <ac:spMkLst>
            <pc:docMk/>
            <pc:sldMk cId="3160078735" sldId="504"/>
            <ac:spMk id="39" creationId="{4298400B-606C-476B-F49A-0E476BC971BF}"/>
          </ac:spMkLst>
        </pc:spChg>
        <pc:picChg chg="mod">
          <ac:chgData name="Việt Anh" userId="f27a6261c2260e6e" providerId="LiveId" clId="{8A633841-9D97-48B8-BEFC-1FEDC09E0528}" dt="2025-02-13T12:20:14.334" v="2772"/>
          <ac:picMkLst>
            <pc:docMk/>
            <pc:sldMk cId="3160078735" sldId="504"/>
            <ac:picMk id="18" creationId="{3FC0F8F6-2C4C-66CD-3058-D4FA03F2FBEC}"/>
          </ac:picMkLst>
        </pc:picChg>
        <pc:picChg chg="mod">
          <ac:chgData name="Việt Anh" userId="f27a6261c2260e6e" providerId="LiveId" clId="{8A633841-9D97-48B8-BEFC-1FEDC09E0528}" dt="2025-02-13T12:20:15.066" v="2776"/>
          <ac:picMkLst>
            <pc:docMk/>
            <pc:sldMk cId="3160078735" sldId="504"/>
            <ac:picMk id="22" creationId="{30DB6EBA-F3B3-EEFB-1343-C2E703691F6D}"/>
          </ac:picMkLst>
        </pc:picChg>
        <pc:picChg chg="mod">
          <ac:chgData name="Việt Anh" userId="f27a6261c2260e6e" providerId="LiveId" clId="{8A633841-9D97-48B8-BEFC-1FEDC09E0528}" dt="2025-02-13T12:20:16.087" v="2780"/>
          <ac:picMkLst>
            <pc:docMk/>
            <pc:sldMk cId="3160078735" sldId="504"/>
            <ac:picMk id="24" creationId="{DE49C397-86CD-C65E-D645-FD5DD3B46FA3}"/>
          </ac:picMkLst>
        </pc:picChg>
        <pc:picChg chg="mod">
          <ac:chgData name="Việt Anh" userId="f27a6261c2260e6e" providerId="LiveId" clId="{8A633841-9D97-48B8-BEFC-1FEDC09E0528}" dt="2025-02-13T12:20:16.816" v="2784"/>
          <ac:picMkLst>
            <pc:docMk/>
            <pc:sldMk cId="3160078735" sldId="504"/>
            <ac:picMk id="26" creationId="{B67D031B-9A9C-3754-B67E-348D62D3C0BE}"/>
          </ac:picMkLst>
        </pc:picChg>
        <pc:picChg chg="mod">
          <ac:chgData name="Việt Anh" userId="f27a6261c2260e6e" providerId="LiveId" clId="{8A633841-9D97-48B8-BEFC-1FEDC09E0528}" dt="2025-02-13T12:20:17.612" v="2788"/>
          <ac:picMkLst>
            <pc:docMk/>
            <pc:sldMk cId="3160078735" sldId="504"/>
            <ac:picMk id="28" creationId="{88FF3784-5977-4800-E89D-96721C501FC4}"/>
          </ac:picMkLst>
        </pc:picChg>
        <pc:picChg chg="mod">
          <ac:chgData name="Việt Anh" userId="f27a6261c2260e6e" providerId="LiveId" clId="{8A633841-9D97-48B8-BEFC-1FEDC09E0528}" dt="2025-02-13T12:20:17.928" v="2792"/>
          <ac:picMkLst>
            <pc:docMk/>
            <pc:sldMk cId="3160078735" sldId="504"/>
            <ac:picMk id="30" creationId="{ADA5493B-CE09-A99F-0821-B52FB8572657}"/>
          </ac:picMkLst>
        </pc:picChg>
        <pc:picChg chg="mod">
          <ac:chgData name="Việt Anh" userId="f27a6261c2260e6e" providerId="LiveId" clId="{8A633841-9D97-48B8-BEFC-1FEDC09E0528}" dt="2025-02-13T12:20:18.282" v="2806"/>
          <ac:picMkLst>
            <pc:docMk/>
            <pc:sldMk cId="3160078735" sldId="504"/>
            <ac:picMk id="32" creationId="{472AD4B0-9BBB-BF7C-7311-816C95005B66}"/>
          </ac:picMkLst>
        </pc:picChg>
      </pc:sldChg>
      <pc:sldChg chg="modSp add del mod ord modTransition">
        <pc:chgData name="Việt Anh" userId="f27a6261c2260e6e" providerId="LiveId" clId="{8A633841-9D97-48B8-BEFC-1FEDC09E0528}" dt="2025-02-13T12:32:49.399" v="3635" actId="2696"/>
        <pc:sldMkLst>
          <pc:docMk/>
          <pc:sldMk cId="3160886067" sldId="504"/>
        </pc:sldMkLst>
        <pc:spChg chg="mod">
          <ac:chgData name="Việt Anh" userId="f27a6261c2260e6e" providerId="LiveId" clId="{8A633841-9D97-48B8-BEFC-1FEDC09E0528}" dt="2025-02-13T12:32:48.916" v="3634"/>
          <ac:spMkLst>
            <pc:docMk/>
            <pc:sldMk cId="3160886067" sldId="504"/>
            <ac:spMk id="10" creationId="{0F5B5ED4-713F-4024-9249-75FCA9A9F392}"/>
          </ac:spMkLst>
        </pc:spChg>
      </pc:sldChg>
      <pc:sldChg chg="modSp add del mod ord modTransition">
        <pc:chgData name="Việt Anh" userId="f27a6261c2260e6e" providerId="LiveId" clId="{8A633841-9D97-48B8-BEFC-1FEDC09E0528}" dt="2025-02-13T12:30:42.015" v="3454" actId="2696"/>
        <pc:sldMkLst>
          <pc:docMk/>
          <pc:sldMk cId="3293684979" sldId="504"/>
        </pc:sldMkLst>
        <pc:spChg chg="mod">
          <ac:chgData name="Việt Anh" userId="f27a6261c2260e6e" providerId="LiveId" clId="{8A633841-9D97-48B8-BEFC-1FEDC09E0528}" dt="2025-02-13T12:30:41.069" v="3447"/>
          <ac:spMkLst>
            <pc:docMk/>
            <pc:sldMk cId="3293684979" sldId="504"/>
            <ac:spMk id="6" creationId="{7A113F10-911E-F631-98A2-88A36D0213AE}"/>
          </ac:spMkLst>
        </pc:spChg>
        <pc:spChg chg="mod">
          <ac:chgData name="Việt Anh" userId="f27a6261c2260e6e" providerId="LiveId" clId="{8A633841-9D97-48B8-BEFC-1FEDC09E0528}" dt="2025-02-13T12:30:41.070" v="3449"/>
          <ac:spMkLst>
            <pc:docMk/>
            <pc:sldMk cId="3293684979" sldId="504"/>
            <ac:spMk id="7" creationId="{45576ED6-B0C7-F90D-0D3D-837A9FBCE7F5}"/>
          </ac:spMkLst>
        </pc:spChg>
        <pc:spChg chg="mod">
          <ac:chgData name="Việt Anh" userId="f27a6261c2260e6e" providerId="LiveId" clId="{8A633841-9D97-48B8-BEFC-1FEDC09E0528}" dt="2025-02-13T12:30:41.280" v="3453"/>
          <ac:spMkLst>
            <pc:docMk/>
            <pc:sldMk cId="3293684979" sldId="504"/>
            <ac:spMk id="8" creationId="{F6325372-A922-861E-9824-8B0BED032C2D}"/>
          </ac:spMkLst>
        </pc:spChg>
        <pc:picChg chg="mod">
          <ac:chgData name="Việt Anh" userId="f27a6261c2260e6e" providerId="LiveId" clId="{8A633841-9D97-48B8-BEFC-1FEDC09E0528}" dt="2025-02-13T12:30:41.071" v="3451"/>
          <ac:picMkLst>
            <pc:docMk/>
            <pc:sldMk cId="3293684979" sldId="504"/>
            <ac:picMk id="2" creationId="{4BCAED62-1FA7-1DF9-A400-D9B3C1901332}"/>
          </ac:picMkLst>
        </pc:picChg>
        <pc:picChg chg="mod">
          <ac:chgData name="Việt Anh" userId="f27a6261c2260e6e" providerId="LiveId" clId="{8A633841-9D97-48B8-BEFC-1FEDC09E0528}" dt="2025-02-13T12:30:40.909" v="3445"/>
          <ac:picMkLst>
            <pc:docMk/>
            <pc:sldMk cId="3293684979" sldId="504"/>
            <ac:picMk id="7170" creationId="{21156892-DB73-89AF-17E7-A2D9FA7A8E54}"/>
          </ac:picMkLst>
        </pc:picChg>
      </pc:sldChg>
      <pc:sldChg chg="addSp modSp new add del mod modAnim">
        <pc:chgData name="Việt Anh" userId="f27a6261c2260e6e" providerId="LiveId" clId="{8A633841-9D97-48B8-BEFC-1FEDC09E0528}" dt="2025-02-13T14:59:57.801" v="4478" actId="2696"/>
        <pc:sldMkLst>
          <pc:docMk/>
          <pc:sldMk cId="3316744946" sldId="504"/>
        </pc:sldMkLst>
        <pc:spChg chg="add mod">
          <ac:chgData name="Việt Anh" userId="f27a6261c2260e6e" providerId="LiveId" clId="{8A633841-9D97-48B8-BEFC-1FEDC09E0528}" dt="2025-02-13T14:22:29.995" v="4254" actId="14100"/>
          <ac:spMkLst>
            <pc:docMk/>
            <pc:sldMk cId="3316744946" sldId="504"/>
            <ac:spMk id="2" creationId="{6D6F8C33-1C51-C9F3-EB0E-544BF6E2A16E}"/>
          </ac:spMkLst>
        </pc:spChg>
        <pc:spChg chg="add mod">
          <ac:chgData name="Việt Anh" userId="f27a6261c2260e6e" providerId="LiveId" clId="{8A633841-9D97-48B8-BEFC-1FEDC09E0528}" dt="2025-02-13T14:22:49.127" v="4256" actId="207"/>
          <ac:spMkLst>
            <pc:docMk/>
            <pc:sldMk cId="3316744946" sldId="504"/>
            <ac:spMk id="4" creationId="{1A68D503-615E-2CE5-A8C5-FE41C128FA32}"/>
          </ac:spMkLst>
        </pc:spChg>
      </pc:sldChg>
      <pc:sldChg chg="modSp add del mod ord modTransition">
        <pc:chgData name="Việt Anh" userId="f27a6261c2260e6e" providerId="LiveId" clId="{8A633841-9D97-48B8-BEFC-1FEDC09E0528}" dt="2025-02-13T12:21:03.483" v="3051" actId="2696"/>
        <pc:sldMkLst>
          <pc:docMk/>
          <pc:sldMk cId="3370449049" sldId="504"/>
        </pc:sldMkLst>
        <pc:spChg chg="mod">
          <ac:chgData name="Việt Anh" userId="f27a6261c2260e6e" providerId="LiveId" clId="{8A633841-9D97-48B8-BEFC-1FEDC09E0528}" dt="2025-02-13T12:20:54.718" v="3034"/>
          <ac:spMkLst>
            <pc:docMk/>
            <pc:sldMk cId="3370449049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0:59.457" v="3044"/>
          <ac:spMkLst>
            <pc:docMk/>
            <pc:sldMk cId="3370449049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1:00.301" v="3046"/>
          <ac:spMkLst>
            <pc:docMk/>
            <pc:sldMk cId="3370449049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1:01.638" v="3048"/>
          <ac:spMkLst>
            <pc:docMk/>
            <pc:sldMk cId="3370449049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1:03.003" v="3050"/>
          <ac:spMkLst>
            <pc:docMk/>
            <pc:sldMk cId="3370449049" sldId="504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12:20:55.429" v="3036"/>
          <ac:picMkLst>
            <pc:docMk/>
            <pc:sldMk cId="3370449049" sldId="504"/>
            <ac:picMk id="5" creationId="{84A63F2D-09A5-4C5A-B6C8-AD522D0F18B0}"/>
          </ac:picMkLst>
        </pc:picChg>
        <pc:picChg chg="mod">
          <ac:chgData name="Việt Anh" userId="f27a6261c2260e6e" providerId="LiveId" clId="{8A633841-9D97-48B8-BEFC-1FEDC09E0528}" dt="2025-02-13T12:20:55.429" v="3038"/>
          <ac:picMkLst>
            <pc:docMk/>
            <pc:sldMk cId="3370449049" sldId="504"/>
            <ac:picMk id="10" creationId="{A9A4B615-1DD6-41A6-A556-6BB3141C311C}"/>
          </ac:picMkLst>
        </pc:picChg>
        <pc:picChg chg="mod">
          <ac:chgData name="Việt Anh" userId="f27a6261c2260e6e" providerId="LiveId" clId="{8A633841-9D97-48B8-BEFC-1FEDC09E0528}" dt="2025-02-13T12:20:55.429" v="3040"/>
          <ac:picMkLst>
            <pc:docMk/>
            <pc:sldMk cId="3370449049" sldId="504"/>
            <ac:picMk id="12" creationId="{E67FE0E8-983E-4EDD-9CEA-6B0E0FEDBB4F}"/>
          </ac:picMkLst>
        </pc:picChg>
        <pc:picChg chg="mod">
          <ac:chgData name="Việt Anh" userId="f27a6261c2260e6e" providerId="LiveId" clId="{8A633841-9D97-48B8-BEFC-1FEDC09E0528}" dt="2025-02-13T12:20:55.460" v="3042"/>
          <ac:picMkLst>
            <pc:docMk/>
            <pc:sldMk cId="3370449049" sldId="504"/>
            <ac:picMk id="13" creationId="{89B783E3-6B33-4982-A599-A51762B9AD87}"/>
          </ac:picMkLst>
        </pc:picChg>
      </pc:sldChg>
      <pc:sldChg chg="modSp add del mod ord modTransition">
        <pc:chgData name="Việt Anh" userId="f27a6261c2260e6e" providerId="LiveId" clId="{8A633841-9D97-48B8-BEFC-1FEDC09E0528}" dt="2025-02-13T12:28:56.728" v="3311" actId="2696"/>
        <pc:sldMkLst>
          <pc:docMk/>
          <pc:sldMk cId="3698292777" sldId="504"/>
        </pc:sldMkLst>
        <pc:spChg chg="mod">
          <ac:chgData name="Việt Anh" userId="f27a6261c2260e6e" providerId="LiveId" clId="{8A633841-9D97-48B8-BEFC-1FEDC09E0528}" dt="2025-02-13T12:28:49.498" v="3294"/>
          <ac:spMkLst>
            <pc:docMk/>
            <pc:sldMk cId="3698292777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8:51.746" v="3304"/>
          <ac:spMkLst>
            <pc:docMk/>
            <pc:sldMk cId="3698292777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8:52.895" v="3306"/>
          <ac:spMkLst>
            <pc:docMk/>
            <pc:sldMk cId="3698292777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8:53.879" v="3308"/>
          <ac:spMkLst>
            <pc:docMk/>
            <pc:sldMk cId="3698292777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8:56.245" v="3310"/>
          <ac:spMkLst>
            <pc:docMk/>
            <pc:sldMk cId="3698292777" sldId="504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12:28:49.996" v="3296"/>
          <ac:picMkLst>
            <pc:docMk/>
            <pc:sldMk cId="3698292777" sldId="504"/>
            <ac:picMk id="5" creationId="{84A63F2D-09A5-4C5A-B6C8-AD522D0F18B0}"/>
          </ac:picMkLst>
        </pc:picChg>
        <pc:picChg chg="mod">
          <ac:chgData name="Việt Anh" userId="f27a6261c2260e6e" providerId="LiveId" clId="{8A633841-9D97-48B8-BEFC-1FEDC09E0528}" dt="2025-02-13T12:28:49.996" v="3298"/>
          <ac:picMkLst>
            <pc:docMk/>
            <pc:sldMk cId="3698292777" sldId="504"/>
            <ac:picMk id="10" creationId="{A9A4B615-1DD6-41A6-A556-6BB3141C311C}"/>
          </ac:picMkLst>
        </pc:picChg>
        <pc:picChg chg="mod">
          <ac:chgData name="Việt Anh" userId="f27a6261c2260e6e" providerId="LiveId" clId="{8A633841-9D97-48B8-BEFC-1FEDC09E0528}" dt="2025-02-13T12:28:49.996" v="3300"/>
          <ac:picMkLst>
            <pc:docMk/>
            <pc:sldMk cId="3698292777" sldId="504"/>
            <ac:picMk id="12" creationId="{E67FE0E8-983E-4EDD-9CEA-6B0E0FEDBB4F}"/>
          </ac:picMkLst>
        </pc:picChg>
        <pc:picChg chg="mod">
          <ac:chgData name="Việt Anh" userId="f27a6261c2260e6e" providerId="LiveId" clId="{8A633841-9D97-48B8-BEFC-1FEDC09E0528}" dt="2025-02-13T12:28:49.996" v="3302"/>
          <ac:picMkLst>
            <pc:docMk/>
            <pc:sldMk cId="3698292777" sldId="504"/>
            <ac:picMk id="13" creationId="{89B783E3-6B33-4982-A599-A51762B9AD87}"/>
          </ac:picMkLst>
        </pc:picChg>
      </pc:sldChg>
      <pc:sldChg chg="modSp add del mod ord modTransition">
        <pc:chgData name="Việt Anh" userId="f27a6261c2260e6e" providerId="LiveId" clId="{8A633841-9D97-48B8-BEFC-1FEDC09E0528}" dt="2025-02-13T12:30:01.488" v="3421" actId="2696"/>
        <pc:sldMkLst>
          <pc:docMk/>
          <pc:sldMk cId="3985618419" sldId="504"/>
        </pc:sldMkLst>
        <pc:spChg chg="mod">
          <ac:chgData name="Việt Anh" userId="f27a6261c2260e6e" providerId="LiveId" clId="{8A633841-9D97-48B8-BEFC-1FEDC09E0528}" dt="2025-02-13T12:29:26.284" v="3418"/>
          <ac:spMkLst>
            <pc:docMk/>
            <pc:sldMk cId="3985618419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9:26.284" v="3420"/>
          <ac:spMkLst>
            <pc:docMk/>
            <pc:sldMk cId="3985618419" sldId="504"/>
            <ac:spMk id="5" creationId="{34B8923D-A056-4C5B-8235-6D28757B0CDC}"/>
          </ac:spMkLst>
        </pc:spChg>
      </pc:sldChg>
      <pc:sldChg chg="modSp add del mod ord modTransition">
        <pc:chgData name="Việt Anh" userId="f27a6261c2260e6e" providerId="LiveId" clId="{8A633841-9D97-48B8-BEFC-1FEDC09E0528}" dt="2025-02-13T12:21:51.023" v="3099" actId="2696"/>
        <pc:sldMkLst>
          <pc:docMk/>
          <pc:sldMk cId="4229035028" sldId="504"/>
        </pc:sldMkLst>
        <pc:spChg chg="mod">
          <ac:chgData name="Việt Anh" userId="f27a6261c2260e6e" providerId="LiveId" clId="{8A633841-9D97-48B8-BEFC-1FEDC09E0528}" dt="2025-02-13T12:21:45.631" v="3094"/>
          <ac:spMkLst>
            <pc:docMk/>
            <pc:sldMk cId="4229035028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1:47.472" v="3096"/>
          <ac:spMkLst>
            <pc:docMk/>
            <pc:sldMk cId="4229035028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1:50.541" v="3098"/>
          <ac:spMkLst>
            <pc:docMk/>
            <pc:sldMk cId="4229035028" sldId="504"/>
            <ac:spMk id="28" creationId="{F64C0BD8-09A6-45A0-86EB-86F1A0461371}"/>
          </ac:spMkLst>
        </pc:spChg>
      </pc:sldChg>
      <pc:sldChg chg="modSp add del mod ord modTransition">
        <pc:chgData name="Việt Anh" userId="f27a6261c2260e6e" providerId="LiveId" clId="{8A633841-9D97-48B8-BEFC-1FEDC09E0528}" dt="2025-02-13T12:29:11.955" v="3359" actId="2696"/>
        <pc:sldMkLst>
          <pc:docMk/>
          <pc:sldMk cId="4230712617" sldId="504"/>
        </pc:sldMkLst>
        <pc:spChg chg="mod">
          <ac:chgData name="Việt Anh" userId="f27a6261c2260e6e" providerId="LiveId" clId="{8A633841-9D97-48B8-BEFC-1FEDC09E0528}" dt="2025-02-13T12:29:09.759" v="3342"/>
          <ac:spMkLst>
            <pc:docMk/>
            <pc:sldMk cId="4230712617" sldId="504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29:10.556" v="3352"/>
          <ac:spMkLst>
            <pc:docMk/>
            <pc:sldMk cId="4230712617" sldId="504"/>
            <ac:spMk id="25" creationId="{615C4590-E234-4A81-B3A8-A128D488DD60}"/>
          </ac:spMkLst>
        </pc:spChg>
        <pc:spChg chg="mod">
          <ac:chgData name="Việt Anh" userId="f27a6261c2260e6e" providerId="LiveId" clId="{8A633841-9D97-48B8-BEFC-1FEDC09E0528}" dt="2025-02-13T12:29:11.006" v="3354"/>
          <ac:spMkLst>
            <pc:docMk/>
            <pc:sldMk cId="4230712617" sldId="504"/>
            <ac:spMk id="26" creationId="{E17983AE-644C-432C-901A-C2888B61C4CC}"/>
          </ac:spMkLst>
        </pc:spChg>
        <pc:spChg chg="mod">
          <ac:chgData name="Việt Anh" userId="f27a6261c2260e6e" providerId="LiveId" clId="{8A633841-9D97-48B8-BEFC-1FEDC09E0528}" dt="2025-02-13T12:29:11.389" v="3356"/>
          <ac:spMkLst>
            <pc:docMk/>
            <pc:sldMk cId="4230712617" sldId="504"/>
            <ac:spMk id="27" creationId="{C6AD62C7-8E2F-4E1F-81D5-F255C21E789C}"/>
          </ac:spMkLst>
        </pc:spChg>
        <pc:spChg chg="mod">
          <ac:chgData name="Việt Anh" userId="f27a6261c2260e6e" providerId="LiveId" clId="{8A633841-9D97-48B8-BEFC-1FEDC09E0528}" dt="2025-02-13T12:29:11.773" v="3358"/>
          <ac:spMkLst>
            <pc:docMk/>
            <pc:sldMk cId="4230712617" sldId="504"/>
            <ac:spMk id="28" creationId="{F64C0BD8-09A6-45A0-86EB-86F1A0461371}"/>
          </ac:spMkLst>
        </pc:spChg>
        <pc:picChg chg="mod">
          <ac:chgData name="Việt Anh" userId="f27a6261c2260e6e" providerId="LiveId" clId="{8A633841-9D97-48B8-BEFC-1FEDC09E0528}" dt="2025-02-13T12:29:10.141" v="3344"/>
          <ac:picMkLst>
            <pc:docMk/>
            <pc:sldMk cId="4230712617" sldId="504"/>
            <ac:picMk id="5" creationId="{84A63F2D-09A5-4C5A-B6C8-AD522D0F18B0}"/>
          </ac:picMkLst>
        </pc:picChg>
        <pc:picChg chg="mod">
          <ac:chgData name="Việt Anh" userId="f27a6261c2260e6e" providerId="LiveId" clId="{8A633841-9D97-48B8-BEFC-1FEDC09E0528}" dt="2025-02-13T12:29:10.142" v="3346"/>
          <ac:picMkLst>
            <pc:docMk/>
            <pc:sldMk cId="4230712617" sldId="504"/>
            <ac:picMk id="10" creationId="{A9A4B615-1DD6-41A6-A556-6BB3141C311C}"/>
          </ac:picMkLst>
        </pc:picChg>
        <pc:picChg chg="mod">
          <ac:chgData name="Việt Anh" userId="f27a6261c2260e6e" providerId="LiveId" clId="{8A633841-9D97-48B8-BEFC-1FEDC09E0528}" dt="2025-02-13T12:29:10.143" v="3348"/>
          <ac:picMkLst>
            <pc:docMk/>
            <pc:sldMk cId="4230712617" sldId="504"/>
            <ac:picMk id="12" creationId="{E67FE0E8-983E-4EDD-9CEA-6B0E0FEDBB4F}"/>
          </ac:picMkLst>
        </pc:picChg>
        <pc:picChg chg="mod">
          <ac:chgData name="Việt Anh" userId="f27a6261c2260e6e" providerId="LiveId" clId="{8A633841-9D97-48B8-BEFC-1FEDC09E0528}" dt="2025-02-13T12:29:10.144" v="3350"/>
          <ac:picMkLst>
            <pc:docMk/>
            <pc:sldMk cId="4230712617" sldId="504"/>
            <ac:picMk id="13" creationId="{89B783E3-6B33-4982-A599-A51762B9AD87}"/>
          </ac:picMkLst>
        </pc:picChg>
      </pc:sldChg>
      <pc:sldChg chg="add del ord modTransition">
        <pc:chgData name="Việt Anh" userId="f27a6261c2260e6e" providerId="LiveId" clId="{8A633841-9D97-48B8-BEFC-1FEDC09E0528}" dt="2025-02-13T07:44:31.717" v="2582" actId="2696"/>
        <pc:sldMkLst>
          <pc:docMk/>
          <pc:sldMk cId="74971449" sldId="505"/>
        </pc:sldMkLst>
      </pc:sldChg>
      <pc:sldChg chg="add del ord modTransition">
        <pc:chgData name="Việt Anh" userId="f27a6261c2260e6e" providerId="LiveId" clId="{8A633841-9D97-48B8-BEFC-1FEDC09E0528}" dt="2025-02-13T07:44:44.390" v="2628" actId="2696"/>
        <pc:sldMkLst>
          <pc:docMk/>
          <pc:sldMk cId="87988512" sldId="505"/>
        </pc:sldMkLst>
      </pc:sldChg>
      <pc:sldChg chg="add del ord modTransition">
        <pc:chgData name="Việt Anh" userId="f27a6261c2260e6e" providerId="LiveId" clId="{8A633841-9D97-48B8-BEFC-1FEDC09E0528}" dt="2025-02-13T12:21:39.924" v="3078" actId="2696"/>
        <pc:sldMkLst>
          <pc:docMk/>
          <pc:sldMk cId="101548174" sldId="505"/>
        </pc:sldMkLst>
      </pc:sldChg>
      <pc:sldChg chg="add del ord modTransition">
        <pc:chgData name="Việt Anh" userId="f27a6261c2260e6e" providerId="LiveId" clId="{8A633841-9D97-48B8-BEFC-1FEDC09E0528}" dt="2025-02-13T07:43:13.054" v="2422" actId="2696"/>
        <pc:sldMkLst>
          <pc:docMk/>
          <pc:sldMk cId="328943731" sldId="505"/>
        </pc:sldMkLst>
      </pc:sldChg>
      <pc:sldChg chg="modSp add del mod ord modTransition modAnim">
        <pc:chgData name="Việt Anh" userId="f27a6261c2260e6e" providerId="LiveId" clId="{8A633841-9D97-48B8-BEFC-1FEDC09E0528}" dt="2025-02-13T12:45:24.750" v="3953" actId="2696"/>
        <pc:sldMkLst>
          <pc:docMk/>
          <pc:sldMk cId="400971772" sldId="505"/>
        </pc:sldMkLst>
        <pc:spChg chg="mod">
          <ac:chgData name="Việt Anh" userId="f27a6261c2260e6e" providerId="LiveId" clId="{8A633841-9D97-48B8-BEFC-1FEDC09E0528}" dt="2025-02-13T12:45:23.230" v="3952"/>
          <ac:spMkLst>
            <pc:docMk/>
            <pc:sldMk cId="400971772" sldId="505"/>
            <ac:spMk id="3" creationId="{3858A318-D921-2FBF-6A68-3E80B191357A}"/>
          </ac:spMkLst>
        </pc:spChg>
      </pc:sldChg>
      <pc:sldChg chg="add del ord modTransition">
        <pc:chgData name="Việt Anh" userId="f27a6261c2260e6e" providerId="LiveId" clId="{8A633841-9D97-48B8-BEFC-1FEDC09E0528}" dt="2025-02-13T12:20:44.277" v="2978" actId="2696"/>
        <pc:sldMkLst>
          <pc:docMk/>
          <pc:sldMk cId="508456163" sldId="505"/>
        </pc:sldMkLst>
      </pc:sldChg>
      <pc:sldChg chg="add del ord modTransition">
        <pc:chgData name="Việt Anh" userId="f27a6261c2260e6e" providerId="LiveId" clId="{8A633841-9D97-48B8-BEFC-1FEDC09E0528}" dt="2025-02-13T12:20:36.081" v="2950" actId="2696"/>
        <pc:sldMkLst>
          <pc:docMk/>
          <pc:sldMk cId="597863388" sldId="505"/>
        </pc:sldMkLst>
      </pc:sldChg>
      <pc:sldChg chg="add del ord modTransition">
        <pc:chgData name="Việt Anh" userId="f27a6261c2260e6e" providerId="LiveId" clId="{8A633841-9D97-48B8-BEFC-1FEDC09E0528}" dt="2025-02-13T12:28:32.938" v="3260" actId="2696"/>
        <pc:sldMkLst>
          <pc:docMk/>
          <pc:sldMk cId="603423684" sldId="505"/>
        </pc:sldMkLst>
      </pc:sldChg>
      <pc:sldChg chg="add del ord modTransition">
        <pc:chgData name="Việt Anh" userId="f27a6261c2260e6e" providerId="LiveId" clId="{8A633841-9D97-48B8-BEFC-1FEDC09E0528}" dt="2025-02-13T12:21:51.040" v="3100" actId="2696"/>
        <pc:sldMkLst>
          <pc:docMk/>
          <pc:sldMk cId="609241028" sldId="505"/>
        </pc:sldMkLst>
      </pc:sldChg>
      <pc:sldChg chg="add del ord modTransition">
        <pc:chgData name="Việt Anh" userId="f27a6261c2260e6e" providerId="LiveId" clId="{8A633841-9D97-48B8-BEFC-1FEDC09E0528}" dt="2025-02-13T12:30:49.328" v="3527" actId="2696"/>
        <pc:sldMkLst>
          <pc:docMk/>
          <pc:sldMk cId="656000828" sldId="505"/>
        </pc:sldMkLst>
      </pc:sldChg>
      <pc:sldChg chg="add del ord modTransition">
        <pc:chgData name="Việt Anh" userId="f27a6261c2260e6e" providerId="LiveId" clId="{8A633841-9D97-48B8-BEFC-1FEDC09E0528}" dt="2025-02-13T12:21:03.493" v="3052" actId="2696"/>
        <pc:sldMkLst>
          <pc:docMk/>
          <pc:sldMk cId="813277377" sldId="505"/>
        </pc:sldMkLst>
      </pc:sldChg>
      <pc:sldChg chg="modSp add del mod ord modTransition">
        <pc:chgData name="Việt Anh" userId="f27a6261c2260e6e" providerId="LiveId" clId="{8A633841-9D97-48B8-BEFC-1FEDC09E0528}" dt="2025-02-13T12:45:11.348" v="3890" actId="2696"/>
        <pc:sldMkLst>
          <pc:docMk/>
          <pc:sldMk cId="815143966" sldId="505"/>
        </pc:sldMkLst>
        <pc:spChg chg="mod">
          <ac:chgData name="Việt Anh" userId="f27a6261c2260e6e" providerId="LiveId" clId="{8A633841-9D97-48B8-BEFC-1FEDC09E0528}" dt="2025-02-13T12:45:09.352" v="3885"/>
          <ac:spMkLst>
            <pc:docMk/>
            <pc:sldMk cId="815143966" sldId="505"/>
            <ac:spMk id="2" creationId="{6B00705B-E103-EE7B-2ECC-4D6FE7EE63F6}"/>
          </ac:spMkLst>
        </pc:spChg>
        <pc:spChg chg="mod">
          <ac:chgData name="Việt Anh" userId="f27a6261c2260e6e" providerId="LiveId" clId="{8A633841-9D97-48B8-BEFC-1FEDC09E0528}" dt="2025-02-13T12:45:10.982" v="3889"/>
          <ac:spMkLst>
            <pc:docMk/>
            <pc:sldMk cId="815143966" sldId="505"/>
            <ac:spMk id="3" creationId="{0AB80540-8B0E-D178-FBF7-147E14E93F44}"/>
          </ac:spMkLst>
        </pc:spChg>
        <pc:picChg chg="mod">
          <ac:chgData name="Việt Anh" userId="f27a6261c2260e6e" providerId="LiveId" clId="{8A633841-9D97-48B8-BEFC-1FEDC09E0528}" dt="2025-02-13T12:45:10.383" v="3887"/>
          <ac:picMkLst>
            <pc:docMk/>
            <pc:sldMk cId="815143966" sldId="505"/>
            <ac:picMk id="2050" creationId="{FA10D51C-5041-7295-CE0E-ACE6A06D1D4A}"/>
          </ac:picMkLst>
        </pc:picChg>
        <pc:picChg chg="mod">
          <ac:chgData name="Việt Anh" userId="f27a6261c2260e6e" providerId="LiveId" clId="{8A633841-9D97-48B8-BEFC-1FEDC09E0528}" dt="2025-02-13T12:45:09.883" v="3886"/>
          <ac:picMkLst>
            <pc:docMk/>
            <pc:sldMk cId="815143966" sldId="505"/>
            <ac:picMk id="2052" creationId="{C9177F30-90D2-C4E9-768E-04475F4B368F}"/>
          </ac:picMkLst>
        </pc:picChg>
      </pc:sldChg>
      <pc:sldChg chg="add del ord modTransition">
        <pc:chgData name="Việt Anh" userId="f27a6261c2260e6e" providerId="LiveId" clId="{8A633841-9D97-48B8-BEFC-1FEDC09E0528}" dt="2025-02-13T07:42:55.771" v="2378" actId="2696"/>
        <pc:sldMkLst>
          <pc:docMk/>
          <pc:sldMk cId="977287696" sldId="505"/>
        </pc:sldMkLst>
      </pc:sldChg>
      <pc:sldChg chg="add del ord modTransition">
        <pc:chgData name="Việt Anh" userId="f27a6261c2260e6e" providerId="LiveId" clId="{8A633841-9D97-48B8-BEFC-1FEDC09E0528}" dt="2025-02-13T12:30:55.537" v="3549" actId="2696"/>
        <pc:sldMkLst>
          <pc:docMk/>
          <pc:sldMk cId="1060107366" sldId="505"/>
        </pc:sldMkLst>
      </pc:sldChg>
      <pc:sldChg chg="add del ord modTransition">
        <pc:chgData name="Việt Anh" userId="f27a6261c2260e6e" providerId="LiveId" clId="{8A633841-9D97-48B8-BEFC-1FEDC09E0528}" dt="2025-02-13T12:30:01.507" v="3422" actId="2696"/>
        <pc:sldMkLst>
          <pc:docMk/>
          <pc:sldMk cId="1139646955" sldId="505"/>
        </pc:sldMkLst>
      </pc:sldChg>
      <pc:sldChg chg="add del ord modTransition">
        <pc:chgData name="Việt Anh" userId="f27a6261c2260e6e" providerId="LiveId" clId="{8A633841-9D97-48B8-BEFC-1FEDC09E0528}" dt="2025-02-13T07:44:23.657" v="2554" actId="2696"/>
        <pc:sldMkLst>
          <pc:docMk/>
          <pc:sldMk cId="1293354230" sldId="505"/>
        </pc:sldMkLst>
      </pc:sldChg>
      <pc:sldChg chg="add del ord modTransition">
        <pc:chgData name="Việt Anh" userId="f27a6261c2260e6e" providerId="LiveId" clId="{8A633841-9D97-48B8-BEFC-1FEDC09E0528}" dt="2025-02-13T12:20:33.485" v="2922" actId="2696"/>
        <pc:sldMkLst>
          <pc:docMk/>
          <pc:sldMk cId="1298289365" sldId="505"/>
        </pc:sldMkLst>
      </pc:sldChg>
      <pc:sldChg chg="add del ord modTransition">
        <pc:chgData name="Việt Anh" userId="f27a6261c2260e6e" providerId="LiveId" clId="{8A633841-9D97-48B8-BEFC-1FEDC09E0528}" dt="2025-02-13T12:29:24.351" v="3408" actId="2696"/>
        <pc:sldMkLst>
          <pc:docMk/>
          <pc:sldMk cId="1443040832" sldId="505"/>
        </pc:sldMkLst>
      </pc:sldChg>
      <pc:sldChg chg="add del ord modTransition">
        <pc:chgData name="Việt Anh" userId="f27a6261c2260e6e" providerId="LiveId" clId="{8A633841-9D97-48B8-BEFC-1FEDC09E0528}" dt="2025-02-13T12:28:56.747" v="3312" actId="2696"/>
        <pc:sldMkLst>
          <pc:docMk/>
          <pc:sldMk cId="1687528776" sldId="505"/>
        </pc:sldMkLst>
      </pc:sldChg>
      <pc:sldChg chg="add del ord modTransition">
        <pc:chgData name="Việt Anh" userId="f27a6261c2260e6e" providerId="LiveId" clId="{8A633841-9D97-48B8-BEFC-1FEDC09E0528}" dt="2025-02-13T12:32:18.960" v="3604" actId="2696"/>
        <pc:sldMkLst>
          <pc:docMk/>
          <pc:sldMk cId="1733577470" sldId="505"/>
        </pc:sldMkLst>
      </pc:sldChg>
      <pc:sldChg chg="modSp add del ord modTransition">
        <pc:chgData name="Việt Anh" userId="f27a6261c2260e6e" providerId="LiveId" clId="{8A633841-9D97-48B8-BEFC-1FEDC09E0528}" dt="2025-02-13T12:46:01.049" v="4055" actId="2696"/>
        <pc:sldMkLst>
          <pc:docMk/>
          <pc:sldMk cId="2006839299" sldId="505"/>
        </pc:sldMkLst>
        <pc:spChg chg="mod">
          <ac:chgData name="Việt Anh" userId="f27a6261c2260e6e" providerId="LiveId" clId="{8A633841-9D97-48B8-BEFC-1FEDC09E0528}" dt="2025-02-13T12:45:36.788" v="3990"/>
          <ac:spMkLst>
            <pc:docMk/>
            <pc:sldMk cId="2006839299" sldId="505"/>
            <ac:spMk id="3" creationId="{3858A318-D921-2FBF-6A68-3E80B191357A}"/>
          </ac:spMkLst>
        </pc:spChg>
      </pc:sldChg>
      <pc:sldChg chg="add del ord modTransition">
        <pc:chgData name="Việt Anh" userId="f27a6261c2260e6e" providerId="LiveId" clId="{8A633841-9D97-48B8-BEFC-1FEDC09E0528}" dt="2025-02-13T12:29:18.502" v="3386" actId="2696"/>
        <pc:sldMkLst>
          <pc:docMk/>
          <pc:sldMk cId="2216584474" sldId="505"/>
        </pc:sldMkLst>
      </pc:sldChg>
      <pc:sldChg chg="add del ord modTransition">
        <pc:chgData name="Việt Anh" userId="f27a6261c2260e6e" providerId="LiveId" clId="{8A633841-9D97-48B8-BEFC-1FEDC09E0528}" dt="2025-02-13T12:21:56.494" v="3118" actId="2696"/>
        <pc:sldMkLst>
          <pc:docMk/>
          <pc:sldMk cId="2585556638" sldId="505"/>
        </pc:sldMkLst>
      </pc:sldChg>
      <pc:sldChg chg="add del ord modTransition">
        <pc:chgData name="Việt Anh" userId="f27a6261c2260e6e" providerId="LiveId" clId="{8A633841-9D97-48B8-BEFC-1FEDC09E0528}" dt="2025-02-13T12:30:42.015" v="3455" actId="2696"/>
        <pc:sldMkLst>
          <pc:docMk/>
          <pc:sldMk cId="2597204939" sldId="505"/>
        </pc:sldMkLst>
      </pc:sldChg>
      <pc:sldChg chg="add del ord modTransition">
        <pc:chgData name="Việt Anh" userId="f27a6261c2260e6e" providerId="LiveId" clId="{8A633841-9D97-48B8-BEFC-1FEDC09E0528}" dt="2025-02-13T12:30:45.943" v="3501" actId="2696"/>
        <pc:sldMkLst>
          <pc:docMk/>
          <pc:sldMk cId="2600120672" sldId="505"/>
        </pc:sldMkLst>
      </pc:sldChg>
      <pc:sldChg chg="add del ord modTransition">
        <pc:chgData name="Việt Anh" userId="f27a6261c2260e6e" providerId="LiveId" clId="{8A633841-9D97-48B8-BEFC-1FEDC09E0528}" dt="2025-02-13T12:32:24.941" v="3622" actId="2696"/>
        <pc:sldMkLst>
          <pc:docMk/>
          <pc:sldMk cId="2622977054" sldId="505"/>
        </pc:sldMkLst>
      </pc:sldChg>
      <pc:sldChg chg="add del ord modTransition">
        <pc:chgData name="Việt Anh" userId="f27a6261c2260e6e" providerId="LiveId" clId="{8A633841-9D97-48B8-BEFC-1FEDC09E0528}" dt="2025-02-13T12:29:11.955" v="3360" actId="2696"/>
        <pc:sldMkLst>
          <pc:docMk/>
          <pc:sldMk cId="2625170849" sldId="505"/>
        </pc:sldMkLst>
      </pc:sldChg>
      <pc:sldChg chg="add del ord modTransition">
        <pc:chgData name="Việt Anh" userId="f27a6261c2260e6e" providerId="LiveId" clId="{8A633841-9D97-48B8-BEFC-1FEDC09E0528}" dt="2025-02-13T12:20:52.508" v="3006" actId="2696"/>
        <pc:sldMkLst>
          <pc:docMk/>
          <pc:sldMk cId="2775455250" sldId="505"/>
        </pc:sldMkLst>
      </pc:sldChg>
      <pc:sldChg chg="add del ord modTransition">
        <pc:chgData name="Việt Anh" userId="f27a6261c2260e6e" providerId="LiveId" clId="{8A633841-9D97-48B8-BEFC-1FEDC09E0528}" dt="2025-02-13T07:43:07.722" v="2408" actId="2696"/>
        <pc:sldMkLst>
          <pc:docMk/>
          <pc:sldMk cId="2955272780" sldId="505"/>
        </pc:sldMkLst>
      </pc:sldChg>
      <pc:sldChg chg="modSp add del mod">
        <pc:chgData name="Việt Anh" userId="f27a6261c2260e6e" providerId="LiveId" clId="{8A633841-9D97-48B8-BEFC-1FEDC09E0528}" dt="2025-02-13T14:11:40.232" v="4201" actId="2696"/>
        <pc:sldMkLst>
          <pc:docMk/>
          <pc:sldMk cId="3346754983" sldId="505"/>
        </pc:sldMkLst>
        <pc:spChg chg="mod">
          <ac:chgData name="Việt Anh" userId="f27a6261c2260e6e" providerId="LiveId" clId="{8A633841-9D97-48B8-BEFC-1FEDC09E0528}" dt="2025-02-13T14:08:44.923" v="4159"/>
          <ac:spMkLst>
            <pc:docMk/>
            <pc:sldMk cId="3346754983" sldId="505"/>
            <ac:spMk id="2" creationId="{76488E83-631A-B72D-719E-4C6579CFBD04}"/>
          </ac:spMkLst>
        </pc:spChg>
        <pc:spChg chg="mod">
          <ac:chgData name="Việt Anh" userId="f27a6261c2260e6e" providerId="LiveId" clId="{8A633841-9D97-48B8-BEFC-1FEDC09E0528}" dt="2025-02-13T14:08:24.761" v="4157" actId="255"/>
          <ac:spMkLst>
            <pc:docMk/>
            <pc:sldMk cId="3346754983" sldId="505"/>
            <ac:spMk id="902" creationId="{448396D3-6EBA-BDFD-6382-125C0DDFDA8F}"/>
          </ac:spMkLst>
        </pc:spChg>
      </pc:sldChg>
      <pc:sldChg chg="add del ord modTransition">
        <pc:chgData name="Việt Anh" userId="f27a6261c2260e6e" providerId="LiveId" clId="{8A633841-9D97-48B8-BEFC-1FEDC09E0528}" dt="2025-02-13T07:43:25.757" v="2498" actId="2696"/>
        <pc:sldMkLst>
          <pc:docMk/>
          <pc:sldMk cId="3427892257" sldId="505"/>
        </pc:sldMkLst>
      </pc:sldChg>
      <pc:sldChg chg="add del ord modTransition">
        <pc:chgData name="Việt Anh" userId="f27a6261c2260e6e" providerId="LiveId" clId="{8A633841-9D97-48B8-BEFC-1FEDC09E0528}" dt="2025-02-13T12:20:18.504" v="2810" actId="2696"/>
        <pc:sldMkLst>
          <pc:docMk/>
          <pc:sldMk cId="3462245355" sldId="505"/>
        </pc:sldMkLst>
      </pc:sldChg>
      <pc:sldChg chg="add del ord modTransition">
        <pc:chgData name="Việt Anh" userId="f27a6261c2260e6e" providerId="LiveId" clId="{8A633841-9D97-48B8-BEFC-1FEDC09E0528}" dt="2025-02-13T07:43:45.903" v="2526" actId="2696"/>
        <pc:sldMkLst>
          <pc:docMk/>
          <pc:sldMk cId="3493880116" sldId="505"/>
        </pc:sldMkLst>
      </pc:sldChg>
      <pc:sldChg chg="add del ord modTransition">
        <pc:chgData name="Việt Anh" userId="f27a6261c2260e6e" providerId="LiveId" clId="{8A633841-9D97-48B8-BEFC-1FEDC09E0528}" dt="2025-02-13T12:28:24.794" v="3216" actId="2696"/>
        <pc:sldMkLst>
          <pc:docMk/>
          <pc:sldMk cId="3680304202" sldId="505"/>
        </pc:sldMkLst>
      </pc:sldChg>
      <pc:sldChg chg="modSp add del mod ord modTransition">
        <pc:chgData name="Việt Anh" userId="f27a6261c2260e6e" providerId="LiveId" clId="{8A633841-9D97-48B8-BEFC-1FEDC09E0528}" dt="2025-02-13T12:45:35.218" v="3969" actId="2696"/>
        <pc:sldMkLst>
          <pc:docMk/>
          <pc:sldMk cId="3682160187" sldId="505"/>
        </pc:sldMkLst>
        <pc:spChg chg="mod">
          <ac:chgData name="Việt Anh" userId="f27a6261c2260e6e" providerId="LiveId" clId="{8A633841-9D97-48B8-BEFC-1FEDC09E0528}" dt="2025-02-13T12:45:34.871" v="3968"/>
          <ac:spMkLst>
            <pc:docMk/>
            <pc:sldMk cId="3682160187" sldId="505"/>
            <ac:spMk id="2" creationId="{6D6F8C33-1C51-C9F3-EB0E-544BF6E2A16E}"/>
          </ac:spMkLst>
        </pc:spChg>
      </pc:sldChg>
      <pc:sldChg chg="add del ord modTransition">
        <pc:chgData name="Việt Anh" userId="f27a6261c2260e6e" providerId="LiveId" clId="{8A633841-9D97-48B8-BEFC-1FEDC09E0528}" dt="2025-02-13T12:32:14.177" v="3582" actId="2696"/>
        <pc:sldMkLst>
          <pc:docMk/>
          <pc:sldMk cId="3909856231" sldId="505"/>
        </pc:sldMkLst>
      </pc:sldChg>
      <pc:sldChg chg="modSp add del mod ord modTransition">
        <pc:chgData name="Việt Anh" userId="f27a6261c2260e6e" providerId="LiveId" clId="{8A633841-9D97-48B8-BEFC-1FEDC09E0528}" dt="2025-02-13T12:44:55.370" v="3866" actId="2696"/>
        <pc:sldMkLst>
          <pc:docMk/>
          <pc:sldMk cId="3946849311" sldId="505"/>
        </pc:sldMkLst>
        <pc:spChg chg="mod">
          <ac:chgData name="Việt Anh" userId="f27a6261c2260e6e" providerId="LiveId" clId="{8A633841-9D97-48B8-BEFC-1FEDC09E0528}" dt="2025-02-13T12:44:53.667" v="3865"/>
          <ac:spMkLst>
            <pc:docMk/>
            <pc:sldMk cId="3946849311" sldId="505"/>
            <ac:spMk id="2" creationId="{6B00705B-E103-EE7B-2ECC-4D6FE7EE63F6}"/>
          </ac:spMkLst>
        </pc:spChg>
        <pc:picChg chg="mod">
          <ac:chgData name="Việt Anh" userId="f27a6261c2260e6e" providerId="LiveId" clId="{8A633841-9D97-48B8-BEFC-1FEDC09E0528}" dt="2025-02-13T12:44:53.411" v="3863"/>
          <ac:picMkLst>
            <pc:docMk/>
            <pc:sldMk cId="3946849311" sldId="505"/>
            <ac:picMk id="2050" creationId="{FA10D51C-5041-7295-CE0E-ACE6A06D1D4A}"/>
          </ac:picMkLst>
        </pc:picChg>
        <pc:picChg chg="mod">
          <ac:chgData name="Việt Anh" userId="f27a6261c2260e6e" providerId="LiveId" clId="{8A633841-9D97-48B8-BEFC-1FEDC09E0528}" dt="2025-02-13T12:44:53.402" v="3862"/>
          <ac:picMkLst>
            <pc:docMk/>
            <pc:sldMk cId="3946849311" sldId="505"/>
            <ac:picMk id="2052" creationId="{C9177F30-90D2-C4E9-768E-04475F4B368F}"/>
          </ac:picMkLst>
        </pc:picChg>
      </pc:sldChg>
      <pc:sldChg chg="add del ord modTransition">
        <pc:chgData name="Việt Anh" userId="f27a6261c2260e6e" providerId="LiveId" clId="{8A633841-9D97-48B8-BEFC-1FEDC09E0528}" dt="2025-02-13T07:41:07.554" v="2270" actId="2696"/>
        <pc:sldMkLst>
          <pc:docMk/>
          <pc:sldMk cId="3983979889" sldId="505"/>
        </pc:sldMkLst>
      </pc:sldChg>
      <pc:sldChg chg="modSp add del ord modTransition modAnim">
        <pc:chgData name="Việt Anh" userId="f27a6261c2260e6e" providerId="LiveId" clId="{8A633841-9D97-48B8-BEFC-1FEDC09E0528}" dt="2025-02-13T07:42:15.275" v="2308" actId="2696"/>
        <pc:sldMkLst>
          <pc:docMk/>
          <pc:sldMk cId="4154657501" sldId="505"/>
        </pc:sldMkLst>
        <pc:spChg chg="mod">
          <ac:chgData name="Việt Anh" userId="f27a6261c2260e6e" providerId="LiveId" clId="{8A633841-9D97-48B8-BEFC-1FEDC09E0528}" dt="2025-02-13T07:42:14.515" v="2297"/>
          <ac:spMkLst>
            <pc:docMk/>
            <pc:sldMk cId="4154657501" sldId="505"/>
            <ac:spMk id="4" creationId="{1E45A8E6-06C9-A34B-D43E-9CA8494B6413}"/>
          </ac:spMkLst>
        </pc:spChg>
      </pc:sldChg>
      <pc:sldChg chg="add del ord modTransition">
        <pc:chgData name="Việt Anh" userId="f27a6261c2260e6e" providerId="LiveId" clId="{8A633841-9D97-48B8-BEFC-1FEDC09E0528}" dt="2025-02-13T12:32:49.399" v="3636" actId="2696"/>
        <pc:sldMkLst>
          <pc:docMk/>
          <pc:sldMk cId="4245365601" sldId="505"/>
        </pc:sldMkLst>
      </pc:sldChg>
      <pc:sldChg chg="add del ord modTransition">
        <pc:chgData name="Việt Anh" userId="f27a6261c2260e6e" providerId="LiveId" clId="{8A633841-9D97-48B8-BEFC-1FEDC09E0528}" dt="2025-02-13T12:45:24.762" v="3954" actId="2696"/>
        <pc:sldMkLst>
          <pc:docMk/>
          <pc:sldMk cId="206547508" sldId="506"/>
        </pc:sldMkLst>
      </pc:sldChg>
      <pc:sldChg chg="modSp add del mod ord modTransition">
        <pc:chgData name="Việt Anh" userId="f27a6261c2260e6e" providerId="LiveId" clId="{8A633841-9D97-48B8-BEFC-1FEDC09E0528}" dt="2025-02-13T12:20:24.585" v="2835" actId="2696"/>
        <pc:sldMkLst>
          <pc:docMk/>
          <pc:sldMk cId="720344239" sldId="506"/>
        </pc:sldMkLst>
        <pc:spChg chg="mod">
          <ac:chgData name="Việt Anh" userId="f27a6261c2260e6e" providerId="LiveId" clId="{8A633841-9D97-48B8-BEFC-1FEDC09E0528}" dt="2025-02-13T12:20:22.907" v="2818"/>
          <ac:spMkLst>
            <pc:docMk/>
            <pc:sldMk cId="720344239" sldId="506"/>
            <ac:spMk id="19" creationId="{6F86A177-7E39-5EA6-AFFA-E50A75130C40}"/>
          </ac:spMkLst>
        </pc:spChg>
        <pc:spChg chg="mod">
          <ac:chgData name="Việt Anh" userId="f27a6261c2260e6e" providerId="LiveId" clId="{8A633841-9D97-48B8-BEFC-1FEDC09E0528}" dt="2025-02-13T12:20:23.707" v="2822"/>
          <ac:spMkLst>
            <pc:docMk/>
            <pc:sldMk cId="720344239" sldId="506"/>
            <ac:spMk id="20" creationId="{DFEDAC7A-A15F-9AE0-A7C6-433C47E6B6E0}"/>
          </ac:spMkLst>
        </pc:spChg>
        <pc:spChg chg="mod">
          <ac:chgData name="Việt Anh" userId="f27a6261c2260e6e" providerId="LiveId" clId="{8A633841-9D97-48B8-BEFC-1FEDC09E0528}" dt="2025-02-13T12:20:21.661" v="2814"/>
          <ac:spMkLst>
            <pc:docMk/>
            <pc:sldMk cId="720344239" sldId="506"/>
            <ac:spMk id="21" creationId="{BF7A6CF3-758E-DE82-0B3F-045C0E15CF60}"/>
          </ac:spMkLst>
        </pc:spChg>
        <pc:spChg chg="mod">
          <ac:chgData name="Việt Anh" userId="f27a6261c2260e6e" providerId="LiveId" clId="{8A633841-9D97-48B8-BEFC-1FEDC09E0528}" dt="2025-02-13T12:20:24.349" v="2830"/>
          <ac:spMkLst>
            <pc:docMk/>
            <pc:sldMk cId="720344239" sldId="506"/>
            <ac:spMk id="22" creationId="{74C5F6C3-8CAA-CDF4-D645-369BD7BAC3F2}"/>
          </ac:spMkLst>
        </pc:spChg>
        <pc:spChg chg="mod">
          <ac:chgData name="Việt Anh" userId="f27a6261c2260e6e" providerId="LiveId" clId="{8A633841-9D97-48B8-BEFC-1FEDC09E0528}" dt="2025-02-13T12:20:24.033" v="2826"/>
          <ac:spMkLst>
            <pc:docMk/>
            <pc:sldMk cId="720344239" sldId="506"/>
            <ac:spMk id="23" creationId="{50BB7DF6-4B35-443F-03DE-AD6E52A5FA63}"/>
          </ac:spMkLst>
        </pc:spChg>
      </pc:sldChg>
      <pc:sldChg chg="add del ord modTransition">
        <pc:chgData name="Việt Anh" userId="f27a6261c2260e6e" providerId="LiveId" clId="{8A633841-9D97-48B8-BEFC-1FEDC09E0528}" dt="2025-02-13T12:46:01.049" v="4056" actId="2696"/>
        <pc:sldMkLst>
          <pc:docMk/>
          <pc:sldMk cId="1156875575" sldId="506"/>
        </pc:sldMkLst>
      </pc:sldChg>
      <pc:sldChg chg="add del ord modTransition">
        <pc:chgData name="Việt Anh" userId="f27a6261c2260e6e" providerId="LiveId" clId="{8A633841-9D97-48B8-BEFC-1FEDC09E0528}" dt="2025-02-13T12:45:35.218" v="3970" actId="2696"/>
        <pc:sldMkLst>
          <pc:docMk/>
          <pc:sldMk cId="1645991012" sldId="506"/>
        </pc:sldMkLst>
      </pc:sldChg>
      <pc:sldChg chg="add del ord modTransition">
        <pc:chgData name="Việt Anh" userId="f27a6261c2260e6e" providerId="LiveId" clId="{8A633841-9D97-48B8-BEFC-1FEDC09E0528}" dt="2025-02-13T12:44:55.370" v="3867" actId="2696"/>
        <pc:sldMkLst>
          <pc:docMk/>
          <pc:sldMk cId="1668450736" sldId="506"/>
        </pc:sldMkLst>
      </pc:sldChg>
      <pc:sldChg chg="add del ord modTransition">
        <pc:chgData name="Việt Anh" userId="f27a6261c2260e6e" providerId="LiveId" clId="{8A633841-9D97-48B8-BEFC-1FEDC09E0528}" dt="2025-02-13T12:45:11.348" v="3891" actId="2696"/>
        <pc:sldMkLst>
          <pc:docMk/>
          <pc:sldMk cId="1856981207" sldId="506"/>
        </pc:sldMkLst>
      </pc:sldChg>
      <pc:sldChg chg="addSp delSp modSp mod delAnim modAnim">
        <pc:chgData name="Việt Anh" userId="f27a6261c2260e6e" providerId="LiveId" clId="{8A633841-9D97-48B8-BEFC-1FEDC09E0528}" dt="2025-02-13T15:08:59.875" v="4507" actId="113"/>
        <pc:sldMkLst>
          <pc:docMk/>
          <pc:sldMk cId="2590256103" sldId="506"/>
        </pc:sldMkLst>
        <pc:spChg chg="del mod">
          <ac:chgData name="Việt Anh" userId="f27a6261c2260e6e" providerId="LiveId" clId="{8A633841-9D97-48B8-BEFC-1FEDC09E0528}" dt="2025-02-13T14:47:48.270" v="4306" actId="21"/>
          <ac:spMkLst>
            <pc:docMk/>
            <pc:sldMk cId="2590256103" sldId="506"/>
            <ac:spMk id="2" creationId="{A5C847F8-5F46-B4E3-A608-C750F0114048}"/>
          </ac:spMkLst>
        </pc:spChg>
        <pc:spChg chg="add del mod">
          <ac:chgData name="Việt Anh" userId="f27a6261c2260e6e" providerId="LiveId" clId="{8A633841-9D97-48B8-BEFC-1FEDC09E0528}" dt="2025-02-13T14:47:52.491" v="4307" actId="21"/>
          <ac:spMkLst>
            <pc:docMk/>
            <pc:sldMk cId="2590256103" sldId="506"/>
            <ac:spMk id="4" creationId="{420B1691-1DBE-E2DA-0C93-8D73A25B69CB}"/>
          </ac:spMkLst>
        </pc:spChg>
        <pc:spChg chg="mod">
          <ac:chgData name="Việt Anh" userId="f27a6261c2260e6e" providerId="LiveId" clId="{8A633841-9D97-48B8-BEFC-1FEDC09E0528}" dt="2025-02-13T15:08:59.875" v="4507" actId="113"/>
          <ac:spMkLst>
            <pc:docMk/>
            <pc:sldMk cId="2590256103" sldId="506"/>
            <ac:spMk id="902" creationId="{CF65D59B-D187-0C08-9031-F78835E28817}"/>
          </ac:spMkLst>
        </pc:spChg>
      </pc:sldChg>
      <pc:sldChg chg="addSp delSp modSp mod delAnim modAnim">
        <pc:chgData name="Việt Anh" userId="f27a6261c2260e6e" providerId="LiveId" clId="{8A633841-9D97-48B8-BEFC-1FEDC09E0528}" dt="2025-02-13T15:09:33.693" v="4521" actId="14100"/>
        <pc:sldMkLst>
          <pc:docMk/>
          <pc:sldMk cId="1245075905" sldId="507"/>
        </pc:sldMkLst>
        <pc:spChg chg="del mod">
          <ac:chgData name="Việt Anh" userId="f27a6261c2260e6e" providerId="LiveId" clId="{8A633841-9D97-48B8-BEFC-1FEDC09E0528}" dt="2025-02-13T14:15:03.793" v="4224" actId="21"/>
          <ac:spMkLst>
            <pc:docMk/>
            <pc:sldMk cId="1245075905" sldId="507"/>
            <ac:spMk id="2" creationId="{336D1113-EC51-DC43-6F81-6273D99311A3}"/>
          </ac:spMkLst>
        </pc:spChg>
        <pc:spChg chg="add del mod">
          <ac:chgData name="Việt Anh" userId="f27a6261c2260e6e" providerId="LiveId" clId="{8A633841-9D97-48B8-BEFC-1FEDC09E0528}" dt="2025-02-13T15:09:33.693" v="4521" actId="14100"/>
          <ac:spMkLst>
            <pc:docMk/>
            <pc:sldMk cId="1245075905" sldId="507"/>
            <ac:spMk id="4" creationId="{790DDB0A-BB25-4061-9FA6-1E99D653E8D1}"/>
          </ac:spMkLst>
        </pc:spChg>
        <pc:spChg chg="add mod">
          <ac:chgData name="Việt Anh" userId="f27a6261c2260e6e" providerId="LiveId" clId="{8A633841-9D97-48B8-BEFC-1FEDC09E0528}" dt="2025-02-13T15:09:28.912" v="4520" actId="14100"/>
          <ac:spMkLst>
            <pc:docMk/>
            <pc:sldMk cId="1245075905" sldId="507"/>
            <ac:spMk id="6" creationId="{C6685792-7FCC-D834-4F57-DE6A39437D88}"/>
          </ac:spMkLst>
        </pc:spChg>
        <pc:spChg chg="mod">
          <ac:chgData name="Việt Anh" userId="f27a6261c2260e6e" providerId="LiveId" clId="{8A633841-9D97-48B8-BEFC-1FEDC09E0528}" dt="2025-02-13T14:53:44.049" v="4358" actId="14100"/>
          <ac:spMkLst>
            <pc:docMk/>
            <pc:sldMk cId="1245075905" sldId="507"/>
            <ac:spMk id="902" creationId="{62D09AAD-5A60-62CC-4E47-8CC825BA067F}"/>
          </ac:spMkLst>
        </pc:spChg>
        <pc:spChg chg="add del">
          <ac:chgData name="Việt Anh" userId="f27a6261c2260e6e" providerId="LiveId" clId="{8A633841-9D97-48B8-BEFC-1FEDC09E0528}" dt="2025-02-13T14:53:59.406" v="4364" actId="478"/>
          <ac:spMkLst>
            <pc:docMk/>
            <pc:sldMk cId="1245075905" sldId="507"/>
            <ac:spMk id="940" creationId="{250BD1DC-E66C-B19A-1363-786951E73023}"/>
          </ac:spMkLst>
        </pc:spChg>
        <pc:spChg chg="add del">
          <ac:chgData name="Việt Anh" userId="f27a6261c2260e6e" providerId="LiveId" clId="{8A633841-9D97-48B8-BEFC-1FEDC09E0528}" dt="2025-02-13T14:53:57.152" v="4363" actId="478"/>
          <ac:spMkLst>
            <pc:docMk/>
            <pc:sldMk cId="1245075905" sldId="507"/>
            <ac:spMk id="941" creationId="{EA276C64-9DB9-B4A3-8395-9784ABBE8C39}"/>
          </ac:spMkLst>
        </pc:spChg>
        <pc:grpChg chg="add del">
          <ac:chgData name="Việt Anh" userId="f27a6261c2260e6e" providerId="LiveId" clId="{8A633841-9D97-48B8-BEFC-1FEDC09E0528}" dt="2025-02-13T14:53:55.447" v="4362" actId="478"/>
          <ac:grpSpMkLst>
            <pc:docMk/>
            <pc:sldMk cId="1245075905" sldId="507"/>
            <ac:grpSpMk id="950" creationId="{3F1D3A57-16A9-08DF-11B2-14DA6DB4FAAE}"/>
          </ac:grpSpMkLst>
        </pc:grpChg>
      </pc:sldChg>
      <pc:sldChg chg="modSp add del mod ord modTransition">
        <pc:chgData name="Việt Anh" userId="f27a6261c2260e6e" providerId="LiveId" clId="{8A633841-9D97-48B8-BEFC-1FEDC09E0528}" dt="2025-02-13T12:46:01.065" v="4057" actId="2696"/>
        <pc:sldMkLst>
          <pc:docMk/>
          <pc:sldMk cId="1678281811" sldId="507"/>
        </pc:sldMkLst>
        <pc:spChg chg="mod">
          <ac:chgData name="Việt Anh" userId="f27a6261c2260e6e" providerId="LiveId" clId="{8A633841-9D97-48B8-BEFC-1FEDC09E0528}" dt="2025-02-13T12:45:41.755" v="4020"/>
          <ac:spMkLst>
            <pc:docMk/>
            <pc:sldMk cId="1678281811" sldId="507"/>
            <ac:spMk id="2" creationId="{6B00705B-E103-EE7B-2ECC-4D6FE7EE63F6}"/>
          </ac:spMkLst>
        </pc:spChg>
        <pc:spChg chg="mod">
          <ac:chgData name="Việt Anh" userId="f27a6261c2260e6e" providerId="LiveId" clId="{8A633841-9D97-48B8-BEFC-1FEDC09E0528}" dt="2025-02-13T12:45:37.546" v="4012"/>
          <ac:spMkLst>
            <pc:docMk/>
            <pc:sldMk cId="1678281811" sldId="507"/>
            <ac:spMk id="3" creationId="{0AB80540-8B0E-D178-FBF7-147E14E93F44}"/>
          </ac:spMkLst>
        </pc:spChg>
        <pc:picChg chg="mod">
          <ac:chgData name="Việt Anh" userId="f27a6261c2260e6e" providerId="LiveId" clId="{8A633841-9D97-48B8-BEFC-1FEDC09E0528}" dt="2025-02-13T12:45:43.102" v="4022"/>
          <ac:picMkLst>
            <pc:docMk/>
            <pc:sldMk cId="1678281811" sldId="507"/>
            <ac:picMk id="2050" creationId="{FA10D51C-5041-7295-CE0E-ACE6A06D1D4A}"/>
          </ac:picMkLst>
        </pc:picChg>
        <pc:picChg chg="mod">
          <ac:chgData name="Việt Anh" userId="f27a6261c2260e6e" providerId="LiveId" clId="{8A633841-9D97-48B8-BEFC-1FEDC09E0528}" dt="2025-02-13T12:45:42.191" v="4021"/>
          <ac:picMkLst>
            <pc:docMk/>
            <pc:sldMk cId="1678281811" sldId="507"/>
            <ac:picMk id="2052" creationId="{C9177F30-90D2-C4E9-768E-04475F4B368F}"/>
          </ac:picMkLst>
        </pc:picChg>
      </pc:sldChg>
      <pc:sldChg chg="add del ord modTransition">
        <pc:chgData name="Việt Anh" userId="f27a6261c2260e6e" providerId="LiveId" clId="{8A633841-9D97-48B8-BEFC-1FEDC09E0528}" dt="2025-02-13T12:20:24.617" v="2838" actId="2696"/>
        <pc:sldMkLst>
          <pc:docMk/>
          <pc:sldMk cId="3204146212" sldId="507"/>
        </pc:sldMkLst>
      </pc:sldChg>
      <pc:sldChg chg="addSp delSp modSp mod modAnim">
        <pc:chgData name="Việt Anh" userId="f27a6261c2260e6e" providerId="LiveId" clId="{8A633841-9D97-48B8-BEFC-1FEDC09E0528}" dt="2025-02-13T15:09:59.602" v="4532" actId="207"/>
        <pc:sldMkLst>
          <pc:docMk/>
          <pc:sldMk cId="469231303" sldId="508"/>
        </pc:sldMkLst>
        <pc:spChg chg="mod">
          <ac:chgData name="Việt Anh" userId="f27a6261c2260e6e" providerId="LiveId" clId="{8A633841-9D97-48B8-BEFC-1FEDC09E0528}" dt="2025-02-13T15:09:59.602" v="4532" actId="207"/>
          <ac:spMkLst>
            <pc:docMk/>
            <pc:sldMk cId="469231303" sldId="508"/>
            <ac:spMk id="2" creationId="{9CC77D7F-46B9-3AB4-337E-CEF7C4CD0181}"/>
          </ac:spMkLst>
        </pc:spChg>
        <pc:spChg chg="del">
          <ac:chgData name="Việt Anh" userId="f27a6261c2260e6e" providerId="LiveId" clId="{8A633841-9D97-48B8-BEFC-1FEDC09E0528}" dt="2025-02-13T14:14:38.421" v="4218" actId="21"/>
          <ac:spMkLst>
            <pc:docMk/>
            <pc:sldMk cId="469231303" sldId="508"/>
            <ac:spMk id="4" creationId="{E7FF87B4-FBDC-500E-30E0-CC8DED37D3ED}"/>
          </ac:spMkLst>
        </pc:spChg>
        <pc:spChg chg="add del mod">
          <ac:chgData name="Việt Anh" userId="f27a6261c2260e6e" providerId="LiveId" clId="{8A633841-9D97-48B8-BEFC-1FEDC09E0528}" dt="2025-02-13T14:14:48.522" v="4220" actId="21"/>
          <ac:spMkLst>
            <pc:docMk/>
            <pc:sldMk cId="469231303" sldId="508"/>
            <ac:spMk id="5" creationId="{0EFF055E-9B50-884B-AFBD-09697C70A394}"/>
          </ac:spMkLst>
        </pc:spChg>
        <pc:spChg chg="del">
          <ac:chgData name="Việt Anh" userId="f27a6261c2260e6e" providerId="LiveId" clId="{8A633841-9D97-48B8-BEFC-1FEDC09E0528}" dt="2025-02-13T14:14:42.412" v="4219" actId="21"/>
          <ac:spMkLst>
            <pc:docMk/>
            <pc:sldMk cId="469231303" sldId="508"/>
            <ac:spMk id="902" creationId="{AD0C6244-013D-AA4A-D2E8-270E2785CD3F}"/>
          </ac:spMkLst>
        </pc:spChg>
      </pc:sldChg>
      <pc:sldChg chg="modSp add del mod ord modTransition">
        <pc:chgData name="Việt Anh" userId="f27a6261c2260e6e" providerId="LiveId" clId="{8A633841-9D97-48B8-BEFC-1FEDC09E0528}" dt="2025-02-13T12:20:26.683" v="2845" actId="2696"/>
        <pc:sldMkLst>
          <pc:docMk/>
          <pc:sldMk cId="1410834162" sldId="508"/>
        </pc:sldMkLst>
        <pc:spChg chg="mod">
          <ac:chgData name="Việt Anh" userId="f27a6261c2260e6e" providerId="LiveId" clId="{8A633841-9D97-48B8-BEFC-1FEDC09E0528}" dt="2025-02-13T12:20:26.308" v="2844"/>
          <ac:spMkLst>
            <pc:docMk/>
            <pc:sldMk cId="1410834162" sldId="508"/>
            <ac:spMk id="2" creationId="{D9B3F0AE-2AD1-8F62-0119-A45BE7209A1F}"/>
          </ac:spMkLst>
        </pc:spChg>
      </pc:sldChg>
      <pc:sldChg chg="add del ord modTransition">
        <pc:chgData name="Việt Anh" userId="f27a6261c2260e6e" providerId="LiveId" clId="{8A633841-9D97-48B8-BEFC-1FEDC09E0528}" dt="2025-02-13T12:46:01.098" v="4058" actId="2696"/>
        <pc:sldMkLst>
          <pc:docMk/>
          <pc:sldMk cId="2975005248" sldId="508"/>
        </pc:sldMkLst>
      </pc:sldChg>
      <pc:sldChg chg="modSp add del mod ord modTransition">
        <pc:chgData name="Việt Anh" userId="f27a6261c2260e6e" providerId="LiveId" clId="{8A633841-9D97-48B8-BEFC-1FEDC09E0528}" dt="2025-02-13T12:45:49.336" v="4053" actId="2696"/>
        <pc:sldMkLst>
          <pc:docMk/>
          <pc:sldMk cId="570700491" sldId="509"/>
        </pc:sldMkLst>
        <pc:spChg chg="mod">
          <ac:chgData name="Việt Anh" userId="f27a6261c2260e6e" providerId="LiveId" clId="{8A633841-9D97-48B8-BEFC-1FEDC09E0528}" dt="2025-02-13T12:45:48.319" v="4050"/>
          <ac:spMkLst>
            <pc:docMk/>
            <pc:sldMk cId="570700491" sldId="509"/>
            <ac:spMk id="2" creationId="{00000000-0000-0000-0000-000000000000}"/>
          </ac:spMkLst>
        </pc:spChg>
        <pc:spChg chg="mod">
          <ac:chgData name="Việt Anh" userId="f27a6261c2260e6e" providerId="LiveId" clId="{8A633841-9D97-48B8-BEFC-1FEDC09E0528}" dt="2025-02-13T12:45:48.856" v="4052"/>
          <ac:spMkLst>
            <pc:docMk/>
            <pc:sldMk cId="570700491" sldId="509"/>
            <ac:spMk id="5" creationId="{34B8923D-A056-4C5B-8235-6D28757B0CDC}"/>
          </ac:spMkLst>
        </pc:spChg>
      </pc:sldChg>
      <pc:sldChg chg="modSp add del mod ord modTransition">
        <pc:chgData name="Việt Anh" userId="f27a6261c2260e6e" providerId="LiveId" clId="{8A633841-9D97-48B8-BEFC-1FEDC09E0528}" dt="2025-02-13T12:45:39.531" v="4017" actId="2696"/>
        <pc:sldMkLst>
          <pc:docMk/>
          <pc:sldMk cId="1156002073" sldId="509"/>
        </pc:sldMkLst>
        <pc:spChg chg="mod">
          <ac:chgData name="Việt Anh" userId="f27a6261c2260e6e" providerId="LiveId" clId="{8A633841-9D97-48B8-BEFC-1FEDC09E0528}" dt="2025-02-13T12:45:39.010" v="4016"/>
          <ac:spMkLst>
            <pc:docMk/>
            <pc:sldMk cId="1156002073" sldId="509"/>
            <ac:spMk id="10" creationId="{0F5B5ED4-713F-4024-9249-75FCA9A9F392}"/>
          </ac:spMkLst>
        </pc:spChg>
      </pc:sldChg>
      <pc:sldChg chg="del">
        <pc:chgData name="Việt Anh" userId="f27a6261c2260e6e" providerId="LiveId" clId="{8A633841-9D97-48B8-BEFC-1FEDC09E0528}" dt="2025-02-13T14:16:38.551" v="4227" actId="2696"/>
        <pc:sldMkLst>
          <pc:docMk/>
          <pc:sldMk cId="2028736427" sldId="509"/>
        </pc:sldMkLst>
      </pc:sldChg>
      <pc:sldChg chg="add del ord modTransition">
        <pc:chgData name="Việt Anh" userId="f27a6261c2260e6e" providerId="LiveId" clId="{8A633841-9D97-48B8-BEFC-1FEDC09E0528}" dt="2025-02-13T12:20:26.701" v="2846" actId="2696"/>
        <pc:sldMkLst>
          <pc:docMk/>
          <pc:sldMk cId="2194876764" sldId="509"/>
        </pc:sldMkLst>
      </pc:sldChg>
      <pc:sldChg chg="modSp add del mod ord modTransition">
        <pc:chgData name="Việt Anh" userId="f27a6261c2260e6e" providerId="LiveId" clId="{8A633841-9D97-48B8-BEFC-1FEDC09E0528}" dt="2025-02-13T12:45:46.503" v="4035" actId="2696"/>
        <pc:sldMkLst>
          <pc:docMk/>
          <pc:sldMk cId="3221886461" sldId="509"/>
        </pc:sldMkLst>
        <pc:spChg chg="mod">
          <ac:chgData name="Việt Anh" userId="f27a6261c2260e6e" providerId="LiveId" clId="{8A633841-9D97-48B8-BEFC-1FEDC09E0528}" dt="2025-02-13T12:45:46.038" v="4034"/>
          <ac:spMkLst>
            <pc:docMk/>
            <pc:sldMk cId="3221886461" sldId="509"/>
            <ac:spMk id="10" creationId="{0F5B5ED4-713F-4024-9249-75FCA9A9F392}"/>
          </ac:spMkLst>
        </pc:spChg>
      </pc:sldChg>
      <pc:sldChg chg="addSp delSp modSp mod modAnim">
        <pc:chgData name="Việt Anh" userId="f27a6261c2260e6e" providerId="LiveId" clId="{8A633841-9D97-48B8-BEFC-1FEDC09E0528}" dt="2025-02-13T15:10:09.031" v="4533" actId="207"/>
        <pc:sldMkLst>
          <pc:docMk/>
          <pc:sldMk cId="3300127276" sldId="509"/>
        </pc:sldMkLst>
        <pc:spChg chg="add del mod">
          <ac:chgData name="Việt Anh" userId="f27a6261c2260e6e" providerId="LiveId" clId="{8A633841-9D97-48B8-BEFC-1FEDC09E0528}" dt="2025-02-13T14:18:35.344" v="4238" actId="21"/>
          <ac:spMkLst>
            <pc:docMk/>
            <pc:sldMk cId="3300127276" sldId="509"/>
            <ac:spMk id="3" creationId="{7997F856-8156-066C-3EF0-1AC50307B903}"/>
          </ac:spMkLst>
        </pc:spChg>
        <pc:spChg chg="mod">
          <ac:chgData name="Việt Anh" userId="f27a6261c2260e6e" providerId="LiveId" clId="{8A633841-9D97-48B8-BEFC-1FEDC09E0528}" dt="2025-02-13T15:10:09.031" v="4533" actId="207"/>
          <ac:spMkLst>
            <pc:docMk/>
            <pc:sldMk cId="3300127276" sldId="509"/>
            <ac:spMk id="4" creationId="{56176327-46A0-24BC-39AA-23C91192E10B}"/>
          </ac:spMkLst>
        </pc:spChg>
        <pc:spChg chg="mod">
          <ac:chgData name="Việt Anh" userId="f27a6261c2260e6e" providerId="LiveId" clId="{8A633841-9D97-48B8-BEFC-1FEDC09E0528}" dt="2025-02-13T14:57:28.803" v="4425" actId="14100"/>
          <ac:spMkLst>
            <pc:docMk/>
            <pc:sldMk cId="3300127276" sldId="509"/>
            <ac:spMk id="902" creationId="{4433FD91-73D3-E245-9126-BF7C18F108D0}"/>
          </ac:spMkLst>
        </pc:spChg>
      </pc:sldChg>
      <pc:sldChg chg="addSp delSp modSp mod modAnim">
        <pc:chgData name="Việt Anh" userId="f27a6261c2260e6e" providerId="LiveId" clId="{8A633841-9D97-48B8-BEFC-1FEDC09E0528}" dt="2025-02-13T15:10:28.025" v="4541" actId="207"/>
        <pc:sldMkLst>
          <pc:docMk/>
          <pc:sldMk cId="445713860" sldId="510"/>
        </pc:sldMkLst>
        <pc:spChg chg="mod">
          <ac:chgData name="Việt Anh" userId="f27a6261c2260e6e" providerId="LiveId" clId="{8A633841-9D97-48B8-BEFC-1FEDC09E0528}" dt="2025-02-13T15:10:28.025" v="4541" actId="207"/>
          <ac:spMkLst>
            <pc:docMk/>
            <pc:sldMk cId="445713860" sldId="510"/>
            <ac:spMk id="3" creationId="{8DC2DDA4-A169-453C-68B8-B26B1F9ABBE4}"/>
          </ac:spMkLst>
        </pc:spChg>
        <pc:spChg chg="del">
          <ac:chgData name="Việt Anh" userId="f27a6261c2260e6e" providerId="LiveId" clId="{8A633841-9D97-48B8-BEFC-1FEDC09E0528}" dt="2025-02-13T14:18:41.805" v="4239" actId="21"/>
          <ac:spMkLst>
            <pc:docMk/>
            <pc:sldMk cId="445713860" sldId="510"/>
            <ac:spMk id="4" creationId="{2815E0BC-70E1-27D9-CBD9-005521D2C783}"/>
          </ac:spMkLst>
        </pc:spChg>
        <pc:spChg chg="add del mod">
          <ac:chgData name="Việt Anh" userId="f27a6261c2260e6e" providerId="LiveId" clId="{8A633841-9D97-48B8-BEFC-1FEDC09E0528}" dt="2025-02-13T14:18:54.312" v="4242" actId="21"/>
          <ac:spMkLst>
            <pc:docMk/>
            <pc:sldMk cId="445713860" sldId="510"/>
            <ac:spMk id="5" creationId="{D9B99C5A-5133-84C8-4A0D-92B99213CE9E}"/>
          </ac:spMkLst>
        </pc:spChg>
        <pc:spChg chg="del">
          <ac:chgData name="Việt Anh" userId="f27a6261c2260e6e" providerId="LiveId" clId="{8A633841-9D97-48B8-BEFC-1FEDC09E0528}" dt="2025-02-13T14:18:48.794" v="4241" actId="21"/>
          <ac:spMkLst>
            <pc:docMk/>
            <pc:sldMk cId="445713860" sldId="510"/>
            <ac:spMk id="902" creationId="{683FDCA6-12DF-6952-B0CD-90051C8E0464}"/>
          </ac:spMkLst>
        </pc:spChg>
      </pc:sldChg>
      <pc:sldChg chg="add del ord modTransition">
        <pc:chgData name="Việt Anh" userId="f27a6261c2260e6e" providerId="LiveId" clId="{8A633841-9D97-48B8-BEFC-1FEDC09E0528}" dt="2025-02-13T12:45:39.531" v="4018" actId="2696"/>
        <pc:sldMkLst>
          <pc:docMk/>
          <pc:sldMk cId="895079295" sldId="510"/>
        </pc:sldMkLst>
      </pc:sldChg>
      <pc:sldChg chg="add del ord modTransition">
        <pc:chgData name="Việt Anh" userId="f27a6261c2260e6e" providerId="LiveId" clId="{8A633841-9D97-48B8-BEFC-1FEDC09E0528}" dt="2025-02-13T12:45:49.354" v="4054" actId="2696"/>
        <pc:sldMkLst>
          <pc:docMk/>
          <pc:sldMk cId="1438610931" sldId="510"/>
        </pc:sldMkLst>
      </pc:sldChg>
      <pc:sldChg chg="add del ord modTransition">
        <pc:chgData name="Việt Anh" userId="f27a6261c2260e6e" providerId="LiveId" clId="{8A633841-9D97-48B8-BEFC-1FEDC09E0528}" dt="2025-02-13T12:45:46.503" v="4036" actId="2696"/>
        <pc:sldMkLst>
          <pc:docMk/>
          <pc:sldMk cId="4174190614" sldId="510"/>
        </pc:sldMkLst>
      </pc:sldChg>
      <pc:sldChg chg="add del">
        <pc:chgData name="Việt Anh" userId="f27a6261c2260e6e" providerId="LiveId" clId="{8A633841-9D97-48B8-BEFC-1FEDC09E0528}" dt="2025-02-13T14:16:21.925" v="4226"/>
        <pc:sldMkLst>
          <pc:docMk/>
          <pc:sldMk cId="4278279431" sldId="510"/>
        </pc:sldMkLst>
      </pc:sldChg>
      <pc:sldChg chg="modSp mod modAnim">
        <pc:chgData name="Việt Anh" userId="f27a6261c2260e6e" providerId="LiveId" clId="{8A633841-9D97-48B8-BEFC-1FEDC09E0528}" dt="2025-02-13T15:10:55.667" v="4549" actId="20577"/>
        <pc:sldMkLst>
          <pc:docMk/>
          <pc:sldMk cId="4219137983" sldId="511"/>
        </pc:sldMkLst>
        <pc:spChg chg="mod">
          <ac:chgData name="Việt Anh" userId="f27a6261c2260e6e" providerId="LiveId" clId="{8A633841-9D97-48B8-BEFC-1FEDC09E0528}" dt="2025-02-13T15:10:55.667" v="4549" actId="20577"/>
          <ac:spMkLst>
            <pc:docMk/>
            <pc:sldMk cId="4219137983" sldId="511"/>
            <ac:spMk id="3" creationId="{675DE839-B346-4EE5-EE7E-E282282D9425}"/>
          </ac:spMkLst>
        </pc:spChg>
      </pc:sldChg>
      <pc:sldChg chg="add del">
        <pc:chgData name="Việt Anh" userId="f27a6261c2260e6e" providerId="LiveId" clId="{8A633841-9D97-48B8-BEFC-1FEDC09E0528}" dt="2025-02-13T14:20:38.543" v="4245"/>
        <pc:sldMkLst>
          <pc:docMk/>
          <pc:sldMk cId="1840365336" sldId="512"/>
        </pc:sldMkLst>
      </pc:sldChg>
      <pc:sldChg chg="addSp modSp mod modAnim">
        <pc:chgData name="Việt Anh" userId="f27a6261c2260e6e" providerId="LiveId" clId="{8A633841-9D97-48B8-BEFC-1FEDC09E0528}" dt="2025-02-13T15:11:24.306" v="4553" actId="14100"/>
        <pc:sldMkLst>
          <pc:docMk/>
          <pc:sldMk cId="3679297836" sldId="512"/>
        </pc:sldMkLst>
        <pc:spChg chg="add mod">
          <ac:chgData name="Việt Anh" userId="f27a6261c2260e6e" providerId="LiveId" clId="{8A633841-9D97-48B8-BEFC-1FEDC09E0528}" dt="2025-02-13T15:11:08.562" v="4550" actId="255"/>
          <ac:spMkLst>
            <pc:docMk/>
            <pc:sldMk cId="3679297836" sldId="512"/>
            <ac:spMk id="2" creationId="{DCCAF5CC-73ED-4F14-FAA3-6FF085E7841B}"/>
          </ac:spMkLst>
        </pc:spChg>
        <pc:spChg chg="mod">
          <ac:chgData name="Việt Anh" userId="f27a6261c2260e6e" providerId="LiveId" clId="{8A633841-9D97-48B8-BEFC-1FEDC09E0528}" dt="2025-02-13T15:11:24.306" v="4553" actId="14100"/>
          <ac:spMkLst>
            <pc:docMk/>
            <pc:sldMk cId="3679297836" sldId="512"/>
            <ac:spMk id="3" creationId="{85095F2E-E432-9678-A628-9043C6DE642B}"/>
          </ac:spMkLst>
        </pc:spChg>
      </pc:sldChg>
      <pc:sldChg chg="delSp modSp mod modAnim">
        <pc:chgData name="Việt Anh" userId="f27a6261c2260e6e" providerId="LiveId" clId="{8A633841-9D97-48B8-BEFC-1FEDC09E0528}" dt="2025-02-13T15:11:57.645" v="4559" actId="1076"/>
        <pc:sldMkLst>
          <pc:docMk/>
          <pc:sldMk cId="2191382196" sldId="513"/>
        </pc:sldMkLst>
        <pc:spChg chg="del">
          <ac:chgData name="Việt Anh" userId="f27a6261c2260e6e" providerId="LiveId" clId="{8A633841-9D97-48B8-BEFC-1FEDC09E0528}" dt="2025-02-13T14:24:39.128" v="4272" actId="21"/>
          <ac:spMkLst>
            <pc:docMk/>
            <pc:sldMk cId="2191382196" sldId="513"/>
            <ac:spMk id="2" creationId="{58F1721D-82A8-4C6C-4957-9EE84DAE321D}"/>
          </ac:spMkLst>
        </pc:spChg>
        <pc:spChg chg="mod">
          <ac:chgData name="Việt Anh" userId="f27a6261c2260e6e" providerId="LiveId" clId="{8A633841-9D97-48B8-BEFC-1FEDC09E0528}" dt="2025-02-13T15:11:57.645" v="4559" actId="1076"/>
          <ac:spMkLst>
            <pc:docMk/>
            <pc:sldMk cId="2191382196" sldId="513"/>
            <ac:spMk id="3" creationId="{8EDA6F93-17AC-ADB9-0E44-C18CD12C71F5}"/>
          </ac:spMkLst>
        </pc:spChg>
      </pc:sldChg>
      <pc:sldChg chg="addSp delSp modSp mod modAnim">
        <pc:chgData name="Việt Anh" userId="f27a6261c2260e6e" providerId="LiveId" clId="{8A633841-9D97-48B8-BEFC-1FEDC09E0528}" dt="2025-02-13T15:08:16.986" v="4498" actId="207"/>
        <pc:sldMkLst>
          <pc:docMk/>
          <pc:sldMk cId="3216442205" sldId="514"/>
        </pc:sldMkLst>
        <pc:spChg chg="mod">
          <ac:chgData name="Việt Anh" userId="f27a6261c2260e6e" providerId="LiveId" clId="{8A633841-9D97-48B8-BEFC-1FEDC09E0528}" dt="2025-02-13T15:08:05.440" v="4493" actId="207"/>
          <ac:spMkLst>
            <pc:docMk/>
            <pc:sldMk cId="3216442205" sldId="514"/>
            <ac:spMk id="2" creationId="{E9E2360D-CEA6-070B-A822-C93822F1907E}"/>
          </ac:spMkLst>
        </pc:spChg>
        <pc:spChg chg="mod">
          <ac:chgData name="Việt Anh" userId="f27a6261c2260e6e" providerId="LiveId" clId="{8A633841-9D97-48B8-BEFC-1FEDC09E0528}" dt="2025-02-13T15:08:16.986" v="4498" actId="207"/>
          <ac:spMkLst>
            <pc:docMk/>
            <pc:sldMk cId="3216442205" sldId="514"/>
            <ac:spMk id="4" creationId="{A87B3E26-8A3D-903F-0E39-6317F2F97E54}"/>
          </ac:spMkLst>
        </pc:spChg>
        <pc:spChg chg="add del mod">
          <ac:chgData name="Việt Anh" userId="f27a6261c2260e6e" providerId="LiveId" clId="{8A633841-9D97-48B8-BEFC-1FEDC09E0528}" dt="2025-02-13T14:47:20.334" v="4301" actId="21"/>
          <ac:spMkLst>
            <pc:docMk/>
            <pc:sldMk cId="3216442205" sldId="514"/>
            <ac:spMk id="5" creationId="{28D6B729-DB93-9E15-A8E7-67C904B31F7F}"/>
          </ac:spMkLst>
        </pc:spChg>
        <pc:spChg chg="del">
          <ac:chgData name="Việt Anh" userId="f27a6261c2260e6e" providerId="LiveId" clId="{8A633841-9D97-48B8-BEFC-1FEDC09E0528}" dt="2025-02-13T14:47:14.438" v="4299" actId="21"/>
          <ac:spMkLst>
            <pc:docMk/>
            <pc:sldMk cId="3216442205" sldId="514"/>
            <ac:spMk id="902" creationId="{E3187559-6D3A-CC27-C77D-3D3E93EC214E}"/>
          </ac:spMkLst>
        </pc:spChg>
      </pc:sldChg>
      <pc:sldChg chg="modSp add del mod ord modTransition">
        <pc:chgData name="Việt Anh" userId="f27a6261c2260e6e" providerId="LiveId" clId="{8A633841-9D97-48B8-BEFC-1FEDC09E0528}" dt="2025-02-13T14:59:54.657" v="4476" actId="2696"/>
        <pc:sldMkLst>
          <pc:docMk/>
          <pc:sldMk cId="1103944022" sldId="515"/>
        </pc:sldMkLst>
        <pc:spChg chg="mod">
          <ac:chgData name="Việt Anh" userId="f27a6261c2260e6e" providerId="LiveId" clId="{8A633841-9D97-48B8-BEFC-1FEDC09E0528}" dt="2025-02-13T14:59:51.142" v="4475"/>
          <ac:spMkLst>
            <pc:docMk/>
            <pc:sldMk cId="1103944022" sldId="515"/>
            <ac:spMk id="2" creationId="{6D6F8C33-1C51-C9F3-EB0E-544BF6E2A16E}"/>
          </ac:spMkLst>
        </pc:spChg>
      </pc:sldChg>
      <pc:sldChg chg="modSp mod">
        <pc:chgData name="Việt Anh" userId="f27a6261c2260e6e" providerId="LiveId" clId="{8A633841-9D97-48B8-BEFC-1FEDC09E0528}" dt="2025-02-14T03:55:29.820" v="4602" actId="1076"/>
        <pc:sldMkLst>
          <pc:docMk/>
          <pc:sldMk cId="1969619227" sldId="515"/>
        </pc:sldMkLst>
        <pc:spChg chg="mod">
          <ac:chgData name="Việt Anh" userId="f27a6261c2260e6e" providerId="LiveId" clId="{8A633841-9D97-48B8-BEFC-1FEDC09E0528}" dt="2025-02-14T03:55:29.820" v="4602" actId="1076"/>
          <ac:spMkLst>
            <pc:docMk/>
            <pc:sldMk cId="1969619227" sldId="515"/>
            <ac:spMk id="2" creationId="{61813775-89B4-1A61-895B-F0910A99FE18}"/>
          </ac:spMkLst>
        </pc:spChg>
        <pc:spChg chg="mod">
          <ac:chgData name="Việt Anh" userId="f27a6261c2260e6e" providerId="LiveId" clId="{8A633841-9D97-48B8-BEFC-1FEDC09E0528}" dt="2025-02-14T03:55:27.108" v="4601" actId="1076"/>
          <ac:spMkLst>
            <pc:docMk/>
            <pc:sldMk cId="1969619227" sldId="515"/>
            <ac:spMk id="902" creationId="{42B8130C-51DF-AEAD-84AF-CB2B0EE5F3D7}"/>
          </ac:spMkLst>
        </pc:spChg>
      </pc:sldChg>
      <pc:sldChg chg="modSp add del mod ord modTransition">
        <pc:chgData name="Việt Anh" userId="f27a6261c2260e6e" providerId="LiveId" clId="{8A633841-9D97-48B8-BEFC-1FEDC09E0528}" dt="2025-02-13T14:56:23.594" v="4405" actId="2696"/>
        <pc:sldMkLst>
          <pc:docMk/>
          <pc:sldMk cId="2216970742" sldId="515"/>
        </pc:sldMkLst>
        <pc:spChg chg="mod">
          <ac:chgData name="Việt Anh" userId="f27a6261c2260e6e" providerId="LiveId" clId="{8A633841-9D97-48B8-BEFC-1FEDC09E0528}" dt="2025-02-13T14:56:23.092" v="4404"/>
          <ac:spMkLst>
            <pc:docMk/>
            <pc:sldMk cId="2216970742" sldId="515"/>
            <ac:spMk id="2" creationId="{D9B3F0AE-2AD1-8F62-0119-A45BE7209A1F}"/>
          </ac:spMkLst>
        </pc:spChg>
      </pc:sldChg>
      <pc:sldChg chg="modSp add del mod ord modTransition">
        <pc:chgData name="Việt Anh" userId="f27a6261c2260e6e" providerId="LiveId" clId="{8A633841-9D97-48B8-BEFC-1FEDC09E0528}" dt="2025-02-13T14:59:50.313" v="4464" actId="2696"/>
        <pc:sldMkLst>
          <pc:docMk/>
          <pc:sldMk cId="2684530194" sldId="515"/>
        </pc:sldMkLst>
        <pc:spChg chg="mod">
          <ac:chgData name="Việt Anh" userId="f27a6261c2260e6e" providerId="LiveId" clId="{8A633841-9D97-48B8-BEFC-1FEDC09E0528}" dt="2025-02-13T14:59:49.889" v="4463"/>
          <ac:spMkLst>
            <pc:docMk/>
            <pc:sldMk cId="2684530194" sldId="515"/>
            <ac:spMk id="3" creationId="{8EDA6F93-17AC-ADB9-0E44-C18CD12C71F5}"/>
          </ac:spMkLst>
        </pc:spChg>
      </pc:sldChg>
      <pc:sldChg chg="del">
        <pc:chgData name="Việt Anh" userId="f27a6261c2260e6e" providerId="LiveId" clId="{8A633841-9D97-48B8-BEFC-1FEDC09E0528}" dt="2025-02-14T03:52:23.335" v="4560" actId="2696"/>
        <pc:sldMkLst>
          <pc:docMk/>
          <pc:sldMk cId="4255163586" sldId="515"/>
        </pc:sldMkLst>
      </pc:sldChg>
      <pc:sldChg chg="add del ord modTransition">
        <pc:chgData name="Việt Anh" userId="f27a6261c2260e6e" providerId="LiveId" clId="{8A633841-9D97-48B8-BEFC-1FEDC09E0528}" dt="2025-02-13T14:59:54.677" v="4477" actId="2696"/>
        <pc:sldMkLst>
          <pc:docMk/>
          <pc:sldMk cId="518407691" sldId="516"/>
        </pc:sldMkLst>
      </pc:sldChg>
      <pc:sldChg chg="addSp delSp modSp mod delAnim">
        <pc:chgData name="Việt Anh" userId="f27a6261c2260e6e" providerId="LiveId" clId="{8A633841-9D97-48B8-BEFC-1FEDC09E0528}" dt="2025-02-14T03:56:46.085" v="4617" actId="255"/>
        <pc:sldMkLst>
          <pc:docMk/>
          <pc:sldMk cId="1929262204" sldId="516"/>
        </pc:sldMkLst>
        <pc:spChg chg="mod">
          <ac:chgData name="Việt Anh" userId="f27a6261c2260e6e" providerId="LiveId" clId="{8A633841-9D97-48B8-BEFC-1FEDC09E0528}" dt="2025-02-14T03:56:46.085" v="4617" actId="255"/>
          <ac:spMkLst>
            <pc:docMk/>
            <pc:sldMk cId="1929262204" sldId="516"/>
            <ac:spMk id="2" creationId="{5CD591A7-4BE0-846B-6663-EDBD25390F35}"/>
          </ac:spMkLst>
        </pc:spChg>
        <pc:spChg chg="add del mod">
          <ac:chgData name="Việt Anh" userId="f27a6261c2260e6e" providerId="LiveId" clId="{8A633841-9D97-48B8-BEFC-1FEDC09E0528}" dt="2025-02-14T03:55:49.314" v="4604" actId="21"/>
          <ac:spMkLst>
            <pc:docMk/>
            <pc:sldMk cId="1929262204" sldId="516"/>
            <ac:spMk id="4" creationId="{63597C54-50A7-D019-E8B3-612271A43D32}"/>
          </ac:spMkLst>
        </pc:spChg>
        <pc:spChg chg="del">
          <ac:chgData name="Việt Anh" userId="f27a6261c2260e6e" providerId="LiveId" clId="{8A633841-9D97-48B8-BEFC-1FEDC09E0528}" dt="2025-02-14T03:55:46.184" v="4603" actId="21"/>
          <ac:spMkLst>
            <pc:docMk/>
            <pc:sldMk cId="1929262204" sldId="516"/>
            <ac:spMk id="902" creationId="{C4B075BA-EEE0-103D-5AB5-9EC35A6B09C0}"/>
          </ac:spMkLst>
        </pc:spChg>
      </pc:sldChg>
      <pc:sldChg chg="add del ord modTransition">
        <pc:chgData name="Việt Anh" userId="f27a6261c2260e6e" providerId="LiveId" clId="{8A633841-9D97-48B8-BEFC-1FEDC09E0528}" dt="2025-02-13T14:56:23.594" v="4406" actId="2696"/>
        <pc:sldMkLst>
          <pc:docMk/>
          <pc:sldMk cId="2244155167" sldId="516"/>
        </pc:sldMkLst>
      </pc:sldChg>
      <pc:sldChg chg="add del ord modTransition">
        <pc:chgData name="Việt Anh" userId="f27a6261c2260e6e" providerId="LiveId" clId="{8A633841-9D97-48B8-BEFC-1FEDC09E0528}" dt="2025-02-13T14:59:50.313" v="4465" actId="2696"/>
        <pc:sldMkLst>
          <pc:docMk/>
          <pc:sldMk cId="3338844041" sldId="516"/>
        </pc:sldMkLst>
      </pc:sldChg>
      <pc:sldMasterChg chg="delSldLayout">
        <pc:chgData name="Việt Anh" userId="f27a6261c2260e6e" providerId="LiveId" clId="{8A633841-9D97-48B8-BEFC-1FEDC09E0528}" dt="2025-02-12T17:09:24.555" v="26" actId="47"/>
        <pc:sldMasterMkLst>
          <pc:docMk/>
          <pc:sldMasterMk cId="0" sldId="2147483686"/>
        </pc:sldMasterMkLst>
        <pc:sldLayoutChg chg="del">
          <pc:chgData name="Việt Anh" userId="f27a6261c2260e6e" providerId="LiveId" clId="{8A633841-9D97-48B8-BEFC-1FEDC09E0528}" dt="2025-02-12T17:06:41.902" v="1" actId="2696"/>
          <pc:sldLayoutMkLst>
            <pc:docMk/>
            <pc:sldMasterMk cId="0" sldId="2147483686"/>
            <pc:sldLayoutMk cId="0" sldId="2147483648"/>
          </pc:sldLayoutMkLst>
        </pc:sldLayoutChg>
        <pc:sldLayoutChg chg="del">
          <pc:chgData name="Việt Anh" userId="f27a6261c2260e6e" providerId="LiveId" clId="{8A633841-9D97-48B8-BEFC-1FEDC09E0528}" dt="2025-02-12T17:08:17.090" v="19" actId="47"/>
          <pc:sldLayoutMkLst>
            <pc:docMk/>
            <pc:sldMasterMk cId="0" sldId="2147483686"/>
            <pc:sldLayoutMk cId="0" sldId="2147483651"/>
          </pc:sldLayoutMkLst>
        </pc:sldLayoutChg>
        <pc:sldLayoutChg chg="del">
          <pc:chgData name="Việt Anh" userId="f27a6261c2260e6e" providerId="LiveId" clId="{8A633841-9D97-48B8-BEFC-1FEDC09E0528}" dt="2025-02-12T17:09:19.135" v="23" actId="47"/>
          <pc:sldLayoutMkLst>
            <pc:docMk/>
            <pc:sldMasterMk cId="0" sldId="2147483686"/>
            <pc:sldLayoutMk cId="0" sldId="2147483652"/>
          </pc:sldLayoutMkLst>
        </pc:sldLayoutChg>
        <pc:sldLayoutChg chg="del">
          <pc:chgData name="Việt Anh" userId="f27a6261c2260e6e" providerId="LiveId" clId="{8A633841-9D97-48B8-BEFC-1FEDC09E0528}" dt="2025-02-12T17:07:57.520" v="3" actId="47"/>
          <pc:sldLayoutMkLst>
            <pc:docMk/>
            <pc:sldMasterMk cId="0" sldId="2147483686"/>
            <pc:sldLayoutMk cId="0" sldId="2147483653"/>
          </pc:sldLayoutMkLst>
        </pc:sldLayoutChg>
        <pc:sldLayoutChg chg="del">
          <pc:chgData name="Việt Anh" userId="f27a6261c2260e6e" providerId="LiveId" clId="{8A633841-9D97-48B8-BEFC-1FEDC09E0528}" dt="2025-02-12T17:09:07.926" v="20" actId="47"/>
          <pc:sldLayoutMkLst>
            <pc:docMk/>
            <pc:sldMasterMk cId="0" sldId="2147483686"/>
            <pc:sldLayoutMk cId="0" sldId="2147483654"/>
          </pc:sldLayoutMkLst>
        </pc:sldLayoutChg>
        <pc:sldLayoutChg chg="del">
          <pc:chgData name="Việt Anh" userId="f27a6261c2260e6e" providerId="LiveId" clId="{8A633841-9D97-48B8-BEFC-1FEDC09E0528}" dt="2025-02-12T17:09:18.035" v="22" actId="47"/>
          <pc:sldLayoutMkLst>
            <pc:docMk/>
            <pc:sldMasterMk cId="0" sldId="2147483686"/>
            <pc:sldLayoutMk cId="0" sldId="2147483655"/>
          </pc:sldLayoutMkLst>
        </pc:sldLayoutChg>
        <pc:sldLayoutChg chg="del">
          <pc:chgData name="Việt Anh" userId="f27a6261c2260e6e" providerId="LiveId" clId="{8A633841-9D97-48B8-BEFC-1FEDC09E0528}" dt="2025-02-12T17:07:59.107" v="4" actId="47"/>
          <pc:sldLayoutMkLst>
            <pc:docMk/>
            <pc:sldMasterMk cId="0" sldId="2147483686"/>
            <pc:sldLayoutMk cId="0" sldId="2147483656"/>
          </pc:sldLayoutMkLst>
        </pc:sldLayoutChg>
        <pc:sldLayoutChg chg="del">
          <pc:chgData name="Việt Anh" userId="f27a6261c2260e6e" providerId="LiveId" clId="{8A633841-9D97-48B8-BEFC-1FEDC09E0528}" dt="2025-02-12T17:09:21.075" v="24" actId="47"/>
          <pc:sldLayoutMkLst>
            <pc:docMk/>
            <pc:sldMasterMk cId="0" sldId="2147483686"/>
            <pc:sldLayoutMk cId="0" sldId="2147483659"/>
          </pc:sldLayoutMkLst>
        </pc:sldLayoutChg>
        <pc:sldLayoutChg chg="del">
          <pc:chgData name="Việt Anh" userId="f27a6261c2260e6e" providerId="LiveId" clId="{8A633841-9D97-48B8-BEFC-1FEDC09E0528}" dt="2025-02-12T17:06:38.475" v="0" actId="2696"/>
          <pc:sldLayoutMkLst>
            <pc:docMk/>
            <pc:sldMasterMk cId="0" sldId="2147483686"/>
            <pc:sldLayoutMk cId="0" sldId="2147483669"/>
          </pc:sldLayoutMkLst>
        </pc:sldLayoutChg>
        <pc:sldLayoutChg chg="del">
          <pc:chgData name="Việt Anh" userId="f27a6261c2260e6e" providerId="LiveId" clId="{8A633841-9D97-48B8-BEFC-1FEDC09E0528}" dt="2025-02-12T17:09:22.885" v="25" actId="47"/>
          <pc:sldLayoutMkLst>
            <pc:docMk/>
            <pc:sldMasterMk cId="0" sldId="2147483686"/>
            <pc:sldLayoutMk cId="0" sldId="2147483673"/>
          </pc:sldLayoutMkLst>
        </pc:sldLayoutChg>
        <pc:sldLayoutChg chg="del">
          <pc:chgData name="Việt Anh" userId="f27a6261c2260e6e" providerId="LiveId" clId="{8A633841-9D97-48B8-BEFC-1FEDC09E0528}" dt="2025-02-12T17:09:24.555" v="26" actId="47"/>
          <pc:sldLayoutMkLst>
            <pc:docMk/>
            <pc:sldMasterMk cId="0" sldId="2147483686"/>
            <pc:sldLayoutMk cId="0" sldId="2147483680"/>
          </pc:sldLayoutMkLst>
        </pc:sldLayoutChg>
      </pc:sldMasterChg>
      <pc:sldMasterChg chg="modSldLayout">
        <pc:chgData name="Việt Anh" userId="f27a6261c2260e6e" providerId="LiveId" clId="{8A633841-9D97-48B8-BEFC-1FEDC09E0528}" dt="2025-02-12T17:10:46.704" v="27"/>
        <pc:sldMasterMkLst>
          <pc:docMk/>
          <pc:sldMasterMk cId="3124831749" sldId="2147483688"/>
        </pc:sldMasterMkLst>
        <pc:sldLayoutChg chg="delSp">
          <pc:chgData name="Việt Anh" userId="f27a6261c2260e6e" providerId="LiveId" clId="{8A633841-9D97-48B8-BEFC-1FEDC09E0528}" dt="2025-02-12T17:10:46.704" v="27"/>
          <pc:sldLayoutMkLst>
            <pc:docMk/>
            <pc:sldMasterMk cId="3124831749" sldId="2147483688"/>
            <pc:sldLayoutMk cId="2802759681" sldId="2147483700"/>
          </pc:sldLayoutMkLst>
        </pc:sldLayoutChg>
        <pc:sldLayoutChg chg="delSp">
          <pc:chgData name="Việt Anh" userId="f27a6261c2260e6e" providerId="LiveId" clId="{8A633841-9D97-48B8-BEFC-1FEDC09E0528}" dt="2025-02-12T17:10:46.704" v="27"/>
          <pc:sldLayoutMkLst>
            <pc:docMk/>
            <pc:sldMasterMk cId="3124831749" sldId="2147483688"/>
            <pc:sldLayoutMk cId="447973464" sldId="2147483701"/>
          </pc:sldLayoutMkLst>
        </pc:sldLayoutChg>
        <pc:sldLayoutChg chg="delSp">
          <pc:chgData name="Việt Anh" userId="f27a6261c2260e6e" providerId="LiveId" clId="{8A633841-9D97-48B8-BEFC-1FEDC09E0528}" dt="2025-02-12T17:10:46.704" v="27"/>
          <pc:sldLayoutMkLst>
            <pc:docMk/>
            <pc:sldMasterMk cId="3124831749" sldId="2147483688"/>
            <pc:sldLayoutMk cId="732672661" sldId="2147483702"/>
          </pc:sldLayoutMkLst>
        </pc:sldLayoutChg>
      </pc:sldMasterChg>
      <pc:sldMasterChg chg="modSldLayout">
        <pc:chgData name="Việt Anh" userId="f27a6261c2260e6e" providerId="LiveId" clId="{8A633841-9D97-48B8-BEFC-1FEDC09E0528}" dt="2025-02-12T17:13:02.035" v="28"/>
        <pc:sldMasterMkLst>
          <pc:docMk/>
          <pc:sldMasterMk cId="3067358246" sldId="2147483800"/>
        </pc:sldMasterMkLst>
        <pc:sldLayoutChg chg="delSp">
          <pc:chgData name="Việt Anh" userId="f27a6261c2260e6e" providerId="LiveId" clId="{8A633841-9D97-48B8-BEFC-1FEDC09E0528}" dt="2025-02-12T17:13:02.035" v="28"/>
          <pc:sldLayoutMkLst>
            <pc:docMk/>
            <pc:sldMasterMk cId="3067358246" sldId="2147483800"/>
            <pc:sldLayoutMk cId="153461308" sldId="2147483820"/>
          </pc:sldLayoutMkLst>
        </pc:sldLayoutChg>
      </pc:sldMasterChg>
      <pc:sldMasterChg chg="addSldLayout delSldLayout">
        <pc:chgData name="Việt Anh" userId="f27a6261c2260e6e" providerId="LiveId" clId="{8A633841-9D97-48B8-BEFC-1FEDC09E0528}" dt="2025-02-12T17:16:05.004" v="35" actId="47"/>
        <pc:sldMasterMkLst>
          <pc:docMk/>
          <pc:sldMasterMk cId="1811141704" sldId="2147483837"/>
        </pc:sldMasterMkLst>
        <pc:sldLayoutChg chg="add del">
          <pc:chgData name="Việt Anh" userId="f27a6261c2260e6e" providerId="LiveId" clId="{8A633841-9D97-48B8-BEFC-1FEDC09E0528}" dt="2025-02-12T17:16:05.004" v="35" actId="47"/>
          <pc:sldLayoutMkLst>
            <pc:docMk/>
            <pc:sldMasterMk cId="1811141704" sldId="2147483837"/>
            <pc:sldLayoutMk cId="2394988080" sldId="2147483850"/>
          </pc:sldLayoutMkLst>
        </pc:sldLayoutChg>
        <pc:sldLayoutChg chg="del">
          <pc:chgData name="Việt Anh" userId="f27a6261c2260e6e" providerId="LiveId" clId="{8A633841-9D97-48B8-BEFC-1FEDC09E0528}" dt="2025-02-12T17:14:55.789" v="31" actId="47"/>
          <pc:sldLayoutMkLst>
            <pc:docMk/>
            <pc:sldMasterMk cId="1811141704" sldId="2147483837"/>
            <pc:sldLayoutMk cId="1251807497" sldId="2147483851"/>
          </pc:sldLayoutMkLst>
        </pc:sldLayoutChg>
        <pc:sldLayoutChg chg="del">
          <pc:chgData name="Việt Anh" userId="f27a6261c2260e6e" providerId="LiveId" clId="{8A633841-9D97-48B8-BEFC-1FEDC09E0528}" dt="2025-02-12T17:14:30.195" v="29" actId="2696"/>
          <pc:sldLayoutMkLst>
            <pc:docMk/>
            <pc:sldMasterMk cId="1811141704" sldId="2147483837"/>
            <pc:sldLayoutMk cId="1478010887" sldId="2147483852"/>
          </pc:sldLayoutMkLst>
        </pc:sldLayoutChg>
      </pc:sldMasterChg>
      <pc:sldMasterChg chg="add del addSldLayout delSldLayout">
        <pc:chgData name="Việt Anh" userId="f27a6261c2260e6e" providerId="LiveId" clId="{8A633841-9D97-48B8-BEFC-1FEDC09E0528}" dt="2025-02-13T14:09:54.921" v="4183" actId="2696"/>
        <pc:sldMasterMkLst>
          <pc:docMk/>
          <pc:sldMasterMk cId="2751537504" sldId="2147483853"/>
        </pc:sldMasterMkLst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1430050811" sldId="2147483854"/>
          </pc:sldLayoutMkLst>
        </pc:sldLayoutChg>
        <pc:sldLayoutChg chg="del">
          <pc:chgData name="Việt Anh" userId="f27a6261c2260e6e" providerId="LiveId" clId="{8A633841-9D97-48B8-BEFC-1FEDC09E0528}" dt="2025-02-13T14:08:59.092" v="4163" actId="47"/>
          <pc:sldLayoutMkLst>
            <pc:docMk/>
            <pc:sldMasterMk cId="2751537504" sldId="2147483853"/>
            <pc:sldLayoutMk cId="3079720124" sldId="2147483855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754232147" sldId="2147483856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1096455432" sldId="2147483857"/>
          </pc:sldLayoutMkLst>
        </pc:sldLayoutChg>
        <pc:sldLayoutChg chg="del">
          <pc:chgData name="Việt Anh" userId="f27a6261c2260e6e" providerId="LiveId" clId="{8A633841-9D97-48B8-BEFC-1FEDC09E0528}" dt="2025-02-12T22:59:08.705" v="509" actId="2696"/>
          <pc:sldLayoutMkLst>
            <pc:docMk/>
            <pc:sldMasterMk cId="2751537504" sldId="2147483853"/>
            <pc:sldLayoutMk cId="819970903" sldId="2147483858"/>
          </pc:sldLayoutMkLst>
        </pc:sldLayoutChg>
        <pc:sldLayoutChg chg="del">
          <pc:chgData name="Việt Anh" userId="f27a6261c2260e6e" providerId="LiveId" clId="{8A633841-9D97-48B8-BEFC-1FEDC09E0528}" dt="2025-02-13T14:08:51.739" v="4160" actId="47"/>
          <pc:sldLayoutMkLst>
            <pc:docMk/>
            <pc:sldMasterMk cId="2751537504" sldId="2147483853"/>
            <pc:sldLayoutMk cId="3675441637" sldId="2147483859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390941220" sldId="2147483860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3256370324" sldId="2147483861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1283162260" sldId="2147483862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14385858" sldId="2147483863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58629796" sldId="2147483864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1378625269" sldId="2147483923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520021573" sldId="2147483927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650712097" sldId="2147483928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3335048141" sldId="2147483929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748351086" sldId="2147483930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3581415251" sldId="2147483931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012138254" sldId="2147483932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017990014" sldId="2147483935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548353635" sldId="2147483936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631392288" sldId="2147483937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1102465722" sldId="2147483938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1760655751" sldId="2147483939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3929355919" sldId="2147483940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2406073505" sldId="2147483945"/>
          </pc:sldLayoutMkLst>
        </pc:sldLayoutChg>
        <pc:sldLayoutChg chg="add del">
          <pc:chgData name="Việt Anh" userId="f27a6261c2260e6e" providerId="LiveId" clId="{8A633841-9D97-48B8-BEFC-1FEDC09E0528}" dt="2025-02-13T14:09:54.921" v="4183" actId="2696"/>
          <pc:sldLayoutMkLst>
            <pc:docMk/>
            <pc:sldMasterMk cId="2751537504" sldId="2147483853"/>
            <pc:sldLayoutMk cId="812629596" sldId="2147483952"/>
          </pc:sldLayoutMkLst>
        </pc:sldLayoutChg>
      </pc:sldMasterChg>
      <pc:sldMasterChg chg="addSldLayout delSldLayout">
        <pc:chgData name="Việt Anh" userId="f27a6261c2260e6e" providerId="LiveId" clId="{8A633841-9D97-48B8-BEFC-1FEDC09E0528}" dt="2025-02-14T03:52:23.335" v="4560" actId="2696"/>
        <pc:sldMasterMkLst>
          <pc:docMk/>
          <pc:sldMasterMk cId="735324268" sldId="2147483865"/>
        </pc:sldMasterMkLst>
        <pc:sldLayoutChg chg="del">
          <pc:chgData name="Việt Anh" userId="f27a6261c2260e6e" providerId="LiveId" clId="{8A633841-9D97-48B8-BEFC-1FEDC09E0528}" dt="2025-02-12T23:03:58.226" v="612" actId="2696"/>
          <pc:sldLayoutMkLst>
            <pc:docMk/>
            <pc:sldMasterMk cId="735324268" sldId="2147483865"/>
            <pc:sldLayoutMk cId="911480272" sldId="2147483867"/>
          </pc:sldLayoutMkLst>
        </pc:sldLayoutChg>
        <pc:sldLayoutChg chg="del">
          <pc:chgData name="Việt Anh" userId="f27a6261c2260e6e" providerId="LiveId" clId="{8A633841-9D97-48B8-BEFC-1FEDC09E0528}" dt="2025-02-12T23:01:58.476" v="527" actId="2696"/>
          <pc:sldLayoutMkLst>
            <pc:docMk/>
            <pc:sldMasterMk cId="735324268" sldId="2147483865"/>
            <pc:sldLayoutMk cId="2565996117" sldId="2147483869"/>
          </pc:sldLayoutMkLst>
        </pc:sldLayoutChg>
        <pc:sldLayoutChg chg="add del">
          <pc:chgData name="Việt Anh" userId="f27a6261c2260e6e" providerId="LiveId" clId="{8A633841-9D97-48B8-BEFC-1FEDC09E0528}" dt="2025-02-13T14:10:13.233" v="4193" actId="47"/>
          <pc:sldLayoutMkLst>
            <pc:docMk/>
            <pc:sldMasterMk cId="735324268" sldId="2147483865"/>
            <pc:sldLayoutMk cId="4189115445" sldId="2147483876"/>
          </pc:sldLayoutMkLst>
        </pc:sldLayoutChg>
        <pc:sldLayoutChg chg="add del">
          <pc:chgData name="Việt Anh" userId="f27a6261c2260e6e" providerId="LiveId" clId="{8A633841-9D97-48B8-BEFC-1FEDC09E0528}" dt="2025-02-13T14:10:14.486" v="4194" actId="47"/>
          <pc:sldLayoutMkLst>
            <pc:docMk/>
            <pc:sldMasterMk cId="735324268" sldId="2147483865"/>
            <pc:sldLayoutMk cId="879004422" sldId="2147483877"/>
          </pc:sldLayoutMkLst>
        </pc:sldLayoutChg>
        <pc:sldLayoutChg chg="add del">
          <pc:chgData name="Việt Anh" userId="f27a6261c2260e6e" providerId="LiveId" clId="{8A633841-9D97-48B8-BEFC-1FEDC09E0528}" dt="2025-02-13T14:59:57.801" v="4478" actId="2696"/>
          <pc:sldLayoutMkLst>
            <pc:docMk/>
            <pc:sldMasterMk cId="735324268" sldId="2147483865"/>
            <pc:sldLayoutMk cId="3532646315" sldId="2147483881"/>
          </pc:sldLayoutMkLst>
        </pc:sldLayoutChg>
        <pc:sldLayoutChg chg="del">
          <pc:chgData name="Việt Anh" userId="f27a6261c2260e6e" providerId="LiveId" clId="{8A633841-9D97-48B8-BEFC-1FEDC09E0528}" dt="2025-02-14T03:52:23.335" v="4560" actId="2696"/>
          <pc:sldLayoutMkLst>
            <pc:docMk/>
            <pc:sldMasterMk cId="735324268" sldId="2147483865"/>
            <pc:sldLayoutMk cId="3181894236" sldId="2147483967"/>
          </pc:sldLayoutMkLst>
        </pc:sldLayoutChg>
      </pc:sldMasterChg>
      <pc:sldMasterChg chg="del delSldLayout">
        <pc:chgData name="Việt Anh" userId="f27a6261c2260e6e" providerId="LiveId" clId="{8A633841-9D97-48B8-BEFC-1FEDC09E0528}" dt="2025-02-13T14:09:21.272" v="4169" actId="47"/>
        <pc:sldMasterMkLst>
          <pc:docMk/>
          <pc:sldMasterMk cId="1160073260" sldId="2147483884"/>
        </pc:sldMasterMkLst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457626026" sldId="2147483885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957539070" sldId="2147483886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408201230" sldId="2147483887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94133161" sldId="2147483888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4294740654" sldId="2147483889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273215271" sldId="2147483890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010904970" sldId="2147483891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974279084" sldId="2147483892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505128912" sldId="2147483893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687290699" sldId="2147483894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794263143" sldId="2147483895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983459636" sldId="2147483896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584802405" sldId="2147483897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096787531" sldId="2147483898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986076304" sldId="2147483899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139479209" sldId="2147483900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611503976" sldId="2147483901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826603015" sldId="2147483902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643271405" sldId="2147483903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552775919" sldId="2147483904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686200956" sldId="2147483933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466275922" sldId="2147483941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844944370" sldId="2147483942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749993369" sldId="2147483943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108501117" sldId="2147483944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345953968" sldId="2147483946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4068022672" sldId="2147483947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937702080" sldId="2147483948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941374899" sldId="2147483949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766337623" sldId="2147483950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272905084" sldId="2147483951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417888893" sldId="2147483953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166391447" sldId="2147483954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3016193530" sldId="2147483955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19606537" sldId="2147483956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978615124" sldId="2147483957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955665468" sldId="2147483958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750530523" sldId="2147483959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488459549" sldId="2147483966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16100424" sldId="2147483967"/>
          </pc:sldLayoutMkLst>
        </pc:sldLayoutChg>
        <pc:sldLayoutChg chg="del">
          <pc:chgData name="Việt Anh" userId="f27a6261c2260e6e" providerId="LiveId" clId="{8A633841-9D97-48B8-BEFC-1FEDC09E0528}" dt="2025-02-13T14:09:21.272" v="4169" actId="47"/>
          <pc:sldLayoutMkLst>
            <pc:docMk/>
            <pc:sldMasterMk cId="1160073260" sldId="2147483884"/>
            <pc:sldLayoutMk cId="2602153478" sldId="2147483968"/>
          </pc:sldLayoutMkLst>
        </pc:sldLayoutChg>
      </pc:sldMasterChg>
      <pc:sldMasterChg chg="add del addSldLayout delSldLayout">
        <pc:chgData name="Việt Anh" userId="f27a6261c2260e6e" providerId="LiveId" clId="{8A633841-9D97-48B8-BEFC-1FEDC09E0528}" dt="2025-02-13T14:10:17.598" v="4196" actId="47"/>
        <pc:sldMasterMkLst>
          <pc:docMk/>
          <pc:sldMasterMk cId="784500606" sldId="2147483905"/>
        </pc:sldMasterMkLst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265087084" sldId="2147483906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3926283760" sldId="2147483907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4189582027" sldId="2147483908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62926700" sldId="2147483909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719753331" sldId="2147483910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905596502" sldId="2147483911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1527696868" sldId="2147483912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3907400528" sldId="2147483913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2795284152" sldId="2147483914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1635510929" sldId="2147483915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1481729018" sldId="2147483916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904357405" sldId="2147483917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3741903742" sldId="2147483918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1053225843" sldId="2147483919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4061879718" sldId="2147483920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4205491023" sldId="2147483921"/>
          </pc:sldLayoutMkLst>
        </pc:sldLayoutChg>
        <pc:sldLayoutChg chg="del">
          <pc:chgData name="Việt Anh" userId="f27a6261c2260e6e" providerId="LiveId" clId="{8A633841-9D97-48B8-BEFC-1FEDC09E0528}" dt="2025-02-12T22:56:23.493" v="362" actId="2696"/>
          <pc:sldLayoutMkLst>
            <pc:docMk/>
            <pc:sldMasterMk cId="784500606" sldId="2147483905"/>
            <pc:sldLayoutMk cId="2629709417" sldId="2147483922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3914055870" sldId="2147483922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3391667578" sldId="2147483924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4104635272" sldId="2147483925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3289139555" sldId="2147483960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2191798259" sldId="2147483961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1737803975" sldId="2147483962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1442176759" sldId="2147483964"/>
          </pc:sldLayoutMkLst>
        </pc:sldLayoutChg>
        <pc:sldLayoutChg chg="add del">
          <pc:chgData name="Việt Anh" userId="f27a6261c2260e6e" providerId="LiveId" clId="{8A633841-9D97-48B8-BEFC-1FEDC09E0528}" dt="2025-02-13T14:10:17.598" v="4196" actId="47"/>
          <pc:sldLayoutMkLst>
            <pc:docMk/>
            <pc:sldMasterMk cId="784500606" sldId="2147483905"/>
            <pc:sldLayoutMk cId="2017469692" sldId="21474839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AFEA3B95-30A9-C756-34D8-E04EF792D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A174A31B-DCC5-A1A7-D7FE-36ECC99E13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A06BBA1F-3B4D-6785-B771-E8A7C75819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85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2A3E641E-4FB9-503F-05AD-303083BF3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9129FFA1-D371-492A-F611-4DFF6C1B7A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D32455B1-9379-A985-436B-EE24782857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426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71E6E847-07D4-C0D4-593C-B83448B42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FAC4AD80-4B07-BFA8-1CE7-C3ACBADB8F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47E49900-F7D6-EC8B-F2AF-E8B686C748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0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8233EE6C-5308-9F3B-ACD7-38FFB6A08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85C475A4-53B5-CD67-30DE-81B986C81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33DEEBF6-D853-2D05-94CF-529C6FD2D3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280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898C43C3-721E-4214-439F-69C93D16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16D8D139-8DAC-2F9D-D639-AF1EE7DA10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BAC616F8-C5F2-2FD4-25D2-153E78F8E3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284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8F13A310-2EC8-C4D5-5861-6C5D23F1A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8C63B69D-85DF-7A39-5AF5-FD2B45ADBE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8B3D4E2A-F925-D87A-27EF-8F4029B37C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32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8EBB9C12-2A25-76B1-91F6-FB0D92EC7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10AD72ED-192F-1EBE-D073-132D438151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8C40B231-24D0-0777-BFB1-18CDEE049F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44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AF8B0AA7-587C-AB15-BB5E-1293A7FDE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51D1A560-67BA-8EF1-2293-BB30814FD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7023621A-B9CE-FA87-BF1A-F435542E6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68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7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7EF3F93B-2891-74E6-CB38-ADFFC1C03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B1AADF9A-C015-8992-AEBB-9152A096B6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AF8E68CF-F387-031F-9498-EC7D76FBCF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51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3B27DD19-B214-4D3C-D8D8-FC4727F6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7C1097B2-157B-676F-8150-FAF8B62423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DFB6AD98-11D8-3BD7-82EF-A28301FC34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5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8FA1CFCA-4EDD-1F3A-F2AC-BCA42171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F278B56C-9D57-34E0-CD41-03F9D42E42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6B7223B7-45C8-99E4-AA7B-23AC44F003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9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BB85C52A-2BFC-275E-D27C-2ABB97127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E5A6A6C4-7D12-0C02-FDD6-206280299C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9C4D7079-74D3-9FA5-386D-94424237E4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275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85F9442A-C5D7-2042-27B7-E6E09DEB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56A23EE9-A9CA-7D5D-830A-5B2B98B314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20A371E7-6939-F7CE-852B-20E711B554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05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>
          <a:extLst>
            <a:ext uri="{FF2B5EF4-FFF2-40B4-BE49-F238E27FC236}">
              <a16:creationId xmlns:a16="http://schemas.microsoft.com/office/drawing/2014/main" id="{692ADFE5-EF14-F631-F806-71696263F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>
            <a:extLst>
              <a:ext uri="{FF2B5EF4-FFF2-40B4-BE49-F238E27FC236}">
                <a16:creationId xmlns:a16="http://schemas.microsoft.com/office/drawing/2014/main" id="{E12772D0-B1E3-3422-C5BF-E06232B272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>
            <a:extLst>
              <a:ext uri="{FF2B5EF4-FFF2-40B4-BE49-F238E27FC236}">
                <a16:creationId xmlns:a16="http://schemas.microsoft.com/office/drawing/2014/main" id="{2737344B-AE59-FABE-8091-C5499905D0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15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31">
            <a:off x="1228050" y="2571911"/>
            <a:ext cx="1941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5849700" cy="193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0">
                <a:latin typeface="Kumbh Sans Medium"/>
                <a:ea typeface="Kumbh Sans Medium"/>
                <a:cs typeface="Kumbh Sans Medium"/>
                <a:sym typeface="Kumbh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05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440513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231100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55063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945650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23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980346">
            <a:off x="7275565" y="240817"/>
            <a:ext cx="2295413" cy="931494"/>
          </a:xfrm>
          <a:custGeom>
            <a:avLst/>
            <a:gdLst/>
            <a:ahLst/>
            <a:cxnLst/>
            <a:rect l="l" t="t" r="r" b="b"/>
            <a:pathLst>
              <a:path w="155696" h="41976" extrusionOk="0">
                <a:moveTo>
                  <a:pt x="0" y="0"/>
                </a:moveTo>
                <a:cubicBezTo>
                  <a:pt x="3186" y="3302"/>
                  <a:pt x="6140" y="15986"/>
                  <a:pt x="19115" y="19809"/>
                </a:cubicBezTo>
                <a:cubicBezTo>
                  <a:pt x="32090" y="23632"/>
                  <a:pt x="64236" y="19288"/>
                  <a:pt x="77848" y="22937"/>
                </a:cubicBezTo>
                <a:cubicBezTo>
                  <a:pt x="91460" y="26586"/>
                  <a:pt x="87810" y="39966"/>
                  <a:pt x="100785" y="41704"/>
                </a:cubicBezTo>
                <a:cubicBezTo>
                  <a:pt x="113760" y="43442"/>
                  <a:pt x="146544" y="34753"/>
                  <a:pt x="155696" y="3336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/>
          <p:nvPr/>
        </p:nvSpPr>
        <p:spPr>
          <a:xfrm>
            <a:off x="8062449" y="3423200"/>
            <a:ext cx="1451364" cy="1833253"/>
          </a:xfrm>
          <a:custGeom>
            <a:avLst/>
            <a:gdLst/>
            <a:ahLst/>
            <a:cxnLst/>
            <a:rect l="l" t="t" r="r" b="b"/>
            <a:pathLst>
              <a:path w="101494" h="94182" extrusionOk="0">
                <a:moveTo>
                  <a:pt x="709" y="94182"/>
                </a:moveTo>
                <a:cubicBezTo>
                  <a:pt x="1115" y="91402"/>
                  <a:pt x="-2245" y="83120"/>
                  <a:pt x="3142" y="77501"/>
                </a:cubicBezTo>
                <a:cubicBezTo>
                  <a:pt x="8529" y="71883"/>
                  <a:pt x="26195" y="70665"/>
                  <a:pt x="33030" y="60471"/>
                </a:cubicBezTo>
                <a:cubicBezTo>
                  <a:pt x="39865" y="50277"/>
                  <a:pt x="32740" y="26414"/>
                  <a:pt x="44151" y="16335"/>
                </a:cubicBezTo>
                <a:cubicBezTo>
                  <a:pt x="55562" y="6257"/>
                  <a:pt x="91937" y="2723"/>
                  <a:pt x="10149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96455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392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048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625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 rot="492">
            <a:off x="2476527" y="1107844"/>
            <a:ext cx="41910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3036025" y="3601850"/>
            <a:ext cx="30720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190800" y="1847975"/>
            <a:ext cx="1966800" cy="1871450"/>
          </a:xfrm>
          <a:custGeom>
            <a:avLst/>
            <a:gdLst/>
            <a:ahLst/>
            <a:cxnLst/>
            <a:rect l="l" t="t" r="r" b="b"/>
            <a:pathLst>
              <a:path w="78672" h="74858" extrusionOk="0">
                <a:moveTo>
                  <a:pt x="0" y="74858"/>
                </a:moveTo>
                <a:cubicBezTo>
                  <a:pt x="2702" y="71600"/>
                  <a:pt x="6834" y="60077"/>
                  <a:pt x="16211" y="55309"/>
                </a:cubicBezTo>
                <a:cubicBezTo>
                  <a:pt x="25588" y="50541"/>
                  <a:pt x="48395" y="54276"/>
                  <a:pt x="56262" y="46250"/>
                </a:cubicBezTo>
                <a:cubicBezTo>
                  <a:pt x="64129" y="38224"/>
                  <a:pt x="59679" y="14860"/>
                  <a:pt x="63414" y="7152"/>
                </a:cubicBezTo>
                <a:cubicBezTo>
                  <a:pt x="67149" y="-556"/>
                  <a:pt x="76129" y="1192"/>
                  <a:pt x="7867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0" name="Google Shape;50;p11"/>
          <p:cNvSpPr/>
          <p:nvPr/>
        </p:nvSpPr>
        <p:spPr>
          <a:xfrm>
            <a:off x="2652275" y="375"/>
            <a:ext cx="607925" cy="1084725"/>
          </a:xfrm>
          <a:custGeom>
            <a:avLst/>
            <a:gdLst/>
            <a:ahLst/>
            <a:cxnLst/>
            <a:rect l="l" t="t" r="r" b="b"/>
            <a:pathLst>
              <a:path w="24317" h="43389" extrusionOk="0">
                <a:moveTo>
                  <a:pt x="24317" y="43389"/>
                </a:moveTo>
                <a:cubicBezTo>
                  <a:pt x="23522" y="40131"/>
                  <a:pt x="23006" y="29443"/>
                  <a:pt x="19549" y="23840"/>
                </a:cubicBezTo>
                <a:cubicBezTo>
                  <a:pt x="16092" y="18238"/>
                  <a:pt x="6834" y="13747"/>
                  <a:pt x="3576" y="9774"/>
                </a:cubicBezTo>
                <a:cubicBezTo>
                  <a:pt x="318" y="5801"/>
                  <a:pt x="596" y="1629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" name="Google Shape;51;p11"/>
          <p:cNvSpPr/>
          <p:nvPr/>
        </p:nvSpPr>
        <p:spPr>
          <a:xfrm>
            <a:off x="7015025" y="1704950"/>
            <a:ext cx="1966800" cy="1633025"/>
          </a:xfrm>
          <a:custGeom>
            <a:avLst/>
            <a:gdLst/>
            <a:ahLst/>
            <a:cxnLst/>
            <a:rect l="l" t="t" r="r" b="b"/>
            <a:pathLst>
              <a:path w="78672" h="65321" extrusionOk="0">
                <a:moveTo>
                  <a:pt x="0" y="0"/>
                </a:moveTo>
                <a:cubicBezTo>
                  <a:pt x="5602" y="1113"/>
                  <a:pt x="26065" y="715"/>
                  <a:pt x="33614" y="6675"/>
                </a:cubicBezTo>
                <a:cubicBezTo>
                  <a:pt x="41163" y="12635"/>
                  <a:pt x="40528" y="29005"/>
                  <a:pt x="45296" y="35760"/>
                </a:cubicBezTo>
                <a:cubicBezTo>
                  <a:pt x="50064" y="42515"/>
                  <a:pt x="58606" y="42793"/>
                  <a:pt x="62222" y="47203"/>
                </a:cubicBezTo>
                <a:cubicBezTo>
                  <a:pt x="65838" y="51613"/>
                  <a:pt x="64248" y="59202"/>
                  <a:pt x="66990" y="62222"/>
                </a:cubicBezTo>
                <a:cubicBezTo>
                  <a:pt x="69732" y="65242"/>
                  <a:pt x="76725" y="64805"/>
                  <a:pt x="78672" y="6532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941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162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274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612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60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629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204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5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589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665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064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89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962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342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157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08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073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682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018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353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990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71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021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52925" y="143425"/>
            <a:ext cx="1752250" cy="4863375"/>
          </a:xfrm>
          <a:custGeom>
            <a:avLst/>
            <a:gdLst/>
            <a:ahLst/>
            <a:cxnLst/>
            <a:rect l="l" t="t" r="r" b="b"/>
            <a:pathLst>
              <a:path w="70090" h="194535" extrusionOk="0">
                <a:moveTo>
                  <a:pt x="70090" y="194535"/>
                </a:moveTo>
                <a:cubicBezTo>
                  <a:pt x="68064" y="192111"/>
                  <a:pt x="61746" y="187343"/>
                  <a:pt x="57931" y="179992"/>
                </a:cubicBezTo>
                <a:cubicBezTo>
                  <a:pt x="54117" y="172641"/>
                  <a:pt x="46686" y="165132"/>
                  <a:pt x="47203" y="150431"/>
                </a:cubicBezTo>
                <a:cubicBezTo>
                  <a:pt x="47720" y="135730"/>
                  <a:pt x="65958" y="112088"/>
                  <a:pt x="61031" y="91784"/>
                </a:cubicBezTo>
                <a:cubicBezTo>
                  <a:pt x="56104" y="71480"/>
                  <a:pt x="27814" y="43905"/>
                  <a:pt x="17642" y="28608"/>
                </a:cubicBezTo>
                <a:cubicBezTo>
                  <a:pt x="7470" y="13311"/>
                  <a:pt x="2940" y="4768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/>
          <p:nvPr/>
        </p:nvSpPr>
        <p:spPr>
          <a:xfrm>
            <a:off x="4374725" y="143425"/>
            <a:ext cx="2842775" cy="1710525"/>
          </a:xfrm>
          <a:custGeom>
            <a:avLst/>
            <a:gdLst/>
            <a:ahLst/>
            <a:cxnLst/>
            <a:rect l="l" t="t" r="r" b="b"/>
            <a:pathLst>
              <a:path w="113711" h="68421" extrusionOk="0">
                <a:moveTo>
                  <a:pt x="0" y="68421"/>
                </a:moveTo>
                <a:cubicBezTo>
                  <a:pt x="3775" y="62620"/>
                  <a:pt x="5245" y="40766"/>
                  <a:pt x="22648" y="33614"/>
                </a:cubicBezTo>
                <a:cubicBezTo>
                  <a:pt x="40051" y="26462"/>
                  <a:pt x="89401" y="31110"/>
                  <a:pt x="104420" y="25508"/>
                </a:cubicBezTo>
                <a:cubicBezTo>
                  <a:pt x="119439" y="19906"/>
                  <a:pt x="111373" y="4251"/>
                  <a:pt x="11276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14325" y="3891650"/>
            <a:ext cx="4713895" cy="915150"/>
          </a:xfrm>
          <a:custGeom>
            <a:avLst/>
            <a:gdLst/>
            <a:ahLst/>
            <a:cxnLst/>
            <a:rect l="l" t="t" r="r" b="b"/>
            <a:pathLst>
              <a:path w="187115" h="36606" extrusionOk="0">
                <a:moveTo>
                  <a:pt x="187115" y="36606"/>
                </a:moveTo>
                <a:cubicBezTo>
                  <a:pt x="183294" y="33645"/>
                  <a:pt x="178996" y="20464"/>
                  <a:pt x="164191" y="18840"/>
                </a:cubicBezTo>
                <a:cubicBezTo>
                  <a:pt x="149386" y="17216"/>
                  <a:pt x="114953" y="29968"/>
                  <a:pt x="98285" y="26864"/>
                </a:cubicBezTo>
                <a:cubicBezTo>
                  <a:pt x="81618" y="23760"/>
                  <a:pt x="78084" y="1934"/>
                  <a:pt x="64186" y="215"/>
                </a:cubicBezTo>
                <a:cubicBezTo>
                  <a:pt x="50289" y="-1504"/>
                  <a:pt x="25598" y="13348"/>
                  <a:pt x="14900" y="16548"/>
                </a:cubicBezTo>
                <a:cubicBezTo>
                  <a:pt x="4202" y="19748"/>
                  <a:pt x="2483" y="18936"/>
                  <a:pt x="0" y="194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4385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-199825" y="2931350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1" name="Google Shape;191;p28"/>
          <p:cNvSpPr/>
          <p:nvPr/>
        </p:nvSpPr>
        <p:spPr>
          <a:xfrm>
            <a:off x="4995800" y="-26075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629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568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391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355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533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180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868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43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423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06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2824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5495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187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02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655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149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659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2523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73879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144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46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13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4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35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537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4" r:id="rId1"/>
    <p:sldLayoutId id="2147483952" r:id="rId2"/>
    <p:sldLayoutId id="2147483945" r:id="rId3"/>
    <p:sldLayoutId id="2147483940" r:id="rId4"/>
    <p:sldLayoutId id="2147483939" r:id="rId5"/>
    <p:sldLayoutId id="2147483938" r:id="rId6"/>
    <p:sldLayoutId id="2147483932" r:id="rId7"/>
    <p:sldLayoutId id="2147483931" r:id="rId8"/>
    <p:sldLayoutId id="2147483930" r:id="rId9"/>
    <p:sldLayoutId id="2147483856" r:id="rId10"/>
    <p:sldLayoutId id="2147483857" r:id="rId11"/>
    <p:sldLayoutId id="2147483937" r:id="rId12"/>
    <p:sldLayoutId id="2147483929" r:id="rId13"/>
    <p:sldLayoutId id="2147483923" r:id="rId14"/>
    <p:sldLayoutId id="2147483860" r:id="rId15"/>
    <p:sldLayoutId id="2147483862" r:id="rId16"/>
    <p:sldLayoutId id="2147483980" r:id="rId17"/>
    <p:sldLayoutId id="2147483979" r:id="rId18"/>
    <p:sldLayoutId id="2147483978" r:id="rId19"/>
    <p:sldLayoutId id="2147483977" r:id="rId20"/>
    <p:sldLayoutId id="2147483976" r:id="rId21"/>
    <p:sldLayoutId id="2147483975" r:id="rId22"/>
    <p:sldLayoutId id="2147483974" r:id="rId23"/>
    <p:sldLayoutId id="2147483973" r:id="rId24"/>
    <p:sldLayoutId id="2147483972" r:id="rId25"/>
    <p:sldLayoutId id="2147483971" r:id="rId26"/>
    <p:sldLayoutId id="2147483970" r:id="rId27"/>
    <p:sldLayoutId id="2147483969" r:id="rId28"/>
    <p:sldLayoutId id="2147483968" r:id="rId29"/>
    <p:sldLayoutId id="2147483965" r:id="rId30"/>
    <p:sldLayoutId id="2147483964" r:id="rId31"/>
    <p:sldLayoutId id="2147483936" r:id="rId32"/>
    <p:sldLayoutId id="2147483935" r:id="rId33"/>
    <p:sldLayoutId id="2147483928" r:id="rId34"/>
    <p:sldLayoutId id="2147483927" r:id="rId35"/>
    <p:sldLayoutId id="2147483863" r:id="rId36"/>
    <p:sldLayoutId id="2147483864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324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8" r:id="rId2"/>
    <p:sldLayoutId id="2147483870" r:id="rId3"/>
    <p:sldLayoutId id="2147483871" r:id="rId4"/>
    <p:sldLayoutId id="2147483967" r:id="rId5"/>
    <p:sldLayoutId id="2147483872" r:id="rId6"/>
    <p:sldLayoutId id="2147483873" r:id="rId7"/>
    <p:sldLayoutId id="2147483875" r:id="rId8"/>
    <p:sldLayoutId id="2147483934" r:id="rId9"/>
    <p:sldLayoutId id="2147483926" r:id="rId10"/>
    <p:sldLayoutId id="2147483878" r:id="rId11"/>
    <p:sldLayoutId id="2147483879" r:id="rId12"/>
    <p:sldLayoutId id="2147483880" r:id="rId13"/>
    <p:sldLayoutId id="2147483966" r:id="rId14"/>
    <p:sldLayoutId id="2147483963" r:id="rId15"/>
    <p:sldLayoutId id="2147483882" r:id="rId16"/>
    <p:sldLayoutId id="214748388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7D1B-4E45-AE72-5D01-E27BE43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4" y="1781503"/>
            <a:ext cx="9017876" cy="3050628"/>
          </a:xfrm>
        </p:spPr>
        <p:txBody>
          <a:bodyPr>
            <a:normAutofit fontScale="90000"/>
          </a:bodyPr>
          <a:lstStyle/>
          <a:p>
            <a:r>
              <a:rPr lang="vi-VN" dirty="0"/>
              <a:t>Bài dạy chủ đề Steam</a:t>
            </a:r>
            <a:br>
              <a:rPr lang="vi-VN" dirty="0"/>
            </a:br>
            <a:r>
              <a:rPr lang="vi-VN" dirty="0"/>
              <a:t>Unit 7: Traffic: HĐ3,4,5</a:t>
            </a:r>
            <a:br>
              <a:rPr lang="vi-VN" dirty="0"/>
            </a:br>
            <a:r>
              <a:rPr lang="vi-VN" sz="3600" dirty="0">
                <a:solidFill>
                  <a:srgbClr val="0000FF"/>
                </a:solidFill>
                <a:latin typeface="+mj-lt"/>
              </a:rPr>
              <a:t>Class: 7A – Trường THCS Phượng Cách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93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0A087970-A550-95CB-2EB3-61F56E30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A8C4CF-048B-4471-8E7F-397DD224FAEC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C241A32-246D-C9F6-B95C-186F06E7083B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318668A5-CF13-88CD-428A-2BDF82C40A0A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7F70F35E-6755-3DAC-4FC2-36A81C70F701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708B5496-CE34-6AA8-16CD-2AE637C4BA0E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2AEFAE3F-817F-29DD-12B1-008D2B27DD87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570EC94B-75B9-619A-BA50-3706E8DB20BD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1353120E-30AD-08F8-0BB5-962D8F062426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56BE1669-F5B3-E27B-CBD8-175CE571E757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F935EDF9-FC67-3565-0719-6A7633A79390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F362BB4A-1F27-8A31-E4D8-5974CD967FB6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30511F3E-F49A-6BB7-4674-7A5A07BAFE0A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C05AB74F-1557-20EC-89D2-AFA04B1A2905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1E57A4CF-8416-CEFE-3F18-3414A9DF917C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A80C7441-AE11-A821-F584-13219F62BA56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DDA4-A169-453C-68B8-B26B1F9ABBE4}"/>
              </a:ext>
            </a:extLst>
          </p:cNvPr>
          <p:cNvSpPr txBox="1"/>
          <p:nvPr/>
        </p:nvSpPr>
        <p:spPr>
          <a:xfrm>
            <a:off x="967608" y="612953"/>
            <a:ext cx="6914318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💡</a:t>
            </a:r>
            <a:r>
              <a:rPr lang="vi-VN" sz="2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to do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vi-VN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group displays their completed traffic sign and presents:</a:t>
            </a:r>
            <a:endParaRPr lang="en-US" sz="24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actual image of the traffic sign.</a:t>
            </a: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of creating the sign.</a:t>
            </a: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 encountered and how they were resolved.</a:t>
            </a: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real-world application of the sign.</a:t>
            </a:r>
          </a:p>
        </p:txBody>
      </p:sp>
    </p:spTree>
    <p:extLst>
      <p:ext uri="{BB962C8B-B14F-4D97-AF65-F5344CB8AC3E}">
        <p14:creationId xmlns:p14="http://schemas.microsoft.com/office/powerpoint/2010/main" val="44571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98635FB2-6A79-8766-709D-D17F491F3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F868E7-280B-57B6-93F8-4071EE6BEE53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B817333-B0B7-4B0F-F838-1A64A8EABD1B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84786808-20BF-30A7-DC18-9775DB43AD55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2C6A8D8E-3FA1-817E-EB6C-F80A2A263D97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07051C46-E722-00BC-A59F-25A3F247BE8C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E920A877-21B5-93D0-06E7-58F9F36EFFB7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D3C3588C-24D0-D21B-1A92-5BB789FE46CB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ABD7EF37-DB0D-EA86-544A-5E94CB54984F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DB5135C9-2F19-AF0F-7C8E-45E996521563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44EAD254-4BBA-E880-7FC5-00208D2E8571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0D43864B-25DE-59BD-039C-1C2212C6F1A2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D0AE3595-27F4-443D-5BB3-EDA8DA4F66DB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C08A7FD1-1A8E-FC73-1325-0600C49F2609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28F7EACC-E495-E3D4-91D0-3C3864E6BCBE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BED44B7B-F888-9595-B7CF-A50D763D84B4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DE839-B346-4EE5-EE7E-E282282D9425}"/>
              </a:ext>
            </a:extLst>
          </p:cNvPr>
          <p:cNvSpPr txBox="1"/>
          <p:nvPr/>
        </p:nvSpPr>
        <p:spPr>
          <a:xfrm>
            <a:off x="934470" y="460939"/>
            <a:ext cx="6914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groups ask questions and give feedback on the product.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9C408-7BF1-BB5E-53BB-146AAD06D113}"/>
              </a:ext>
            </a:extLst>
          </p:cNvPr>
          <p:cNvSpPr txBox="1"/>
          <p:nvPr/>
        </p:nvSpPr>
        <p:spPr>
          <a:xfrm>
            <a:off x="975424" y="1164363"/>
            <a:ext cx="6914318" cy="364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2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 công nhiệm vụ đánh giá và đặt câu hỏi phản biện sản phẩm của các nhóm: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vi-VN" sz="20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 1 – Nhóm 2</a:t>
            </a:r>
          </a:p>
          <a:p>
            <a:pPr marL="457200" indent="-457200">
              <a:spcAft>
                <a:spcPts val="800"/>
              </a:spcAft>
              <a:buFontTx/>
              <a:buAutoNum type="arabicPeriod"/>
            </a:pPr>
            <a:r>
              <a:rPr lang="vi-VN" sz="20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 2 – Nhóm 3</a:t>
            </a:r>
            <a:endParaRPr lang="en-US" sz="2000" kern="1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FontTx/>
              <a:buAutoNum type="arabicPeriod"/>
            </a:pPr>
            <a:r>
              <a:rPr lang="vi-VN" sz="20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 3 – Nhóm 4</a:t>
            </a:r>
            <a:endParaRPr lang="en-US" sz="2000" kern="1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FontTx/>
              <a:buAutoNum type="arabicPeriod"/>
            </a:pPr>
            <a:r>
              <a:rPr lang="vi-VN" sz="20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 4 – Nhóm 5</a:t>
            </a:r>
          </a:p>
          <a:p>
            <a:pPr marL="457200" indent="-457200">
              <a:spcAft>
                <a:spcPts val="800"/>
              </a:spcAft>
              <a:buFontTx/>
              <a:buAutoNum type="arabicPeriod"/>
            </a:pPr>
            <a:r>
              <a:rPr lang="vi-VN" sz="20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 5 – Nhóm 6</a:t>
            </a:r>
          </a:p>
          <a:p>
            <a:pPr marL="457200" indent="-457200">
              <a:spcAft>
                <a:spcPts val="800"/>
              </a:spcAft>
              <a:buFontTx/>
              <a:buAutoNum type="arabicPeriod"/>
            </a:pPr>
            <a:r>
              <a:rPr lang="vi-VN" sz="2000" b="1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 6 – Nhóm 1</a:t>
            </a:r>
            <a:endParaRPr lang="en-US" sz="2000" kern="1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AutoNum type="arabicPeriod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3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872654C2-2825-3CF3-A361-AFD18E569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29BF7-EFE6-85F2-C5CC-3550EA2DF9CB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F7D4443-357A-9815-0736-45E9682CE72B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A2A5952D-7C82-34A6-1C8B-E16B03F4E45E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E9FD8006-89A8-5F48-598B-F0DEF0BAA496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623B7DE7-3388-F37D-D5D4-6CEA22FD8B7C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0368C752-12BF-0351-1825-9BA238B45E46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AE96C969-00B0-6975-6F8A-D3C545E26B2A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D323E98E-EC7A-A155-AF4D-B704E7B61DE1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1969747F-49B7-E50D-09BF-ED70B2563E04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18CB8799-65DD-AB56-9CFB-5B26B2C2C234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F1442D93-79A3-EC87-AA27-70796B963CA3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85F6F937-46FD-9881-9508-71B61A853C08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A70250EC-C779-F754-1349-269C46C4C1F5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FC6CA572-790F-D125-AB4D-6644BD77EB28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B91E360E-0431-5D53-EDD9-40532B3B5632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CDF0E-DA90-A54E-3DEB-F84095B1E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30" y="662467"/>
            <a:ext cx="3851325" cy="407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F850A-D9BE-017D-C4D0-BD0DEA2A2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534" y="662467"/>
            <a:ext cx="3732736" cy="41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7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D190B3CB-EE9A-6D2B-9A45-FD674F3BF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D6823-543C-869A-81CB-41A716F95A90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FF2E0C-3880-3F3B-AF05-D256EE0157A8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DA791F99-9C70-1645-F7BA-93663DA24BE5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217FEE8C-D27B-5B79-5B27-52FE3A9D1CFC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53A3FAB2-11F9-5086-A829-969330D7E958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4E4CFD1E-2294-FA98-FAEF-6D89343DFB3D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1980CFA1-47C1-FC47-8B75-09EA38265E46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F949942D-D675-B60C-4998-6833BA66679E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4B4F55BC-7508-8EC0-3E73-DEAED8410DF1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35213A4E-FCE3-0E73-70D5-4138DBA9F5E1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76EEC04B-FDE2-6F32-33AF-A404848FBEF3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4CE6A63D-E109-B964-167B-FE4527953EC8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EA79A8CC-8FF9-B384-BBA0-C551812E0F77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6C1DACD9-C1EA-DFAC-DEA3-030E9B5FE139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505E98C3-2149-1CA0-DB6F-C982966F551B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9BDF6-A912-9FBE-D97F-701D9A94C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640" y="553561"/>
            <a:ext cx="3327763" cy="4176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905F8-D19E-E1E0-45E9-A3E6CD21B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490" y="553561"/>
            <a:ext cx="3679636" cy="42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A95F7D72-27AF-4745-03E5-E2AA16A1E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645155-9363-7213-051A-F27D9AD836E3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C2BCE8-CD6A-A3F6-625F-F4A37EECAB50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94D68092-B4BD-CE98-F80C-D48E718485A0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54BA832D-FBBA-85E5-61D9-47C4D1398310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34FB3EA2-59F7-88C3-7DB2-1CFD8B363443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3E916773-87A3-628B-7C04-9BF539B3B90D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B4A9EC6E-D2B5-FB1B-A2C3-5DEFFF5BB7FA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08F1ACA4-1BD7-9C82-9F03-8C626D57EF05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159D59D1-E41B-E108-84C8-5EA4E2BCBE7C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492C8F0D-A7B0-9182-16D9-41C50F752E59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9FF60BB1-2C3A-A69A-252B-FD71CE766742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CC51E6C4-FD8A-3A80-0199-9049CCD72C25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7373485E-ED25-D741-163F-FE4B886429D0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BB708C8E-7805-C659-7331-BF9E9EA89AD6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2AF455DC-51B1-E014-6A22-A545D578F139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E5D0B-FA78-8540-CDD9-B4423259ABFF}"/>
              </a:ext>
            </a:extLst>
          </p:cNvPr>
          <p:cNvSpPr txBox="1"/>
          <p:nvPr/>
        </p:nvSpPr>
        <p:spPr>
          <a:xfrm>
            <a:off x="916822" y="616905"/>
            <a:ext cx="6914318" cy="3314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vi-VN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Adjusting the product based on feedback: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 needed, groups can improve the design (add details, modify size, change materials).</a:t>
            </a:r>
            <a:b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📌 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Outcome:</a:t>
            </a:r>
            <a:b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The completed traffic sign is refined for better usability and application.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12E5636A-A7A6-0B74-BB09-D7606871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65E55E-687F-A684-92EC-C16B8C20E8BB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B309423-99B8-2BF0-6F46-D436C3E20C4A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521B5318-1B43-3277-1070-719C135B8740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93567A84-C988-4573-03D4-9F5DFD10FB6A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6C035974-5A58-B1DD-3983-FF0EED7A30BD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1F6C4CD5-AAB4-ABD6-C3A4-775910CE2EDD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5F2F2BC9-D17F-499F-3DA7-1ED935CC97FB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373ACEBE-C788-A04B-EE2D-17AF75EB5B54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54169892-E483-D7AB-07E9-C357EC354043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018C04C4-96B6-61A1-3C0B-92E65A9EE858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EECF9E4E-8798-775C-7CC9-81C56E68B0B3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C98DA126-12B0-29B0-8508-AD68C9C72B6E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09080BB3-5864-7AF9-10E6-C23AE4808246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DC69771D-A396-A74E-8656-3020AAF02D94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6CA3EB79-E35E-2F91-8C8B-F27FB44A554B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95F2E-E432-9678-A628-9043C6DE642B}"/>
              </a:ext>
            </a:extLst>
          </p:cNvPr>
          <p:cNvSpPr txBox="1"/>
          <p:nvPr/>
        </p:nvSpPr>
        <p:spPr>
          <a:xfrm>
            <a:off x="752179" y="1001972"/>
            <a:ext cx="7679034" cy="363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0000FF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📝</a:t>
            </a:r>
            <a:r>
              <a:rPr lang="en-US" sz="18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Consolidation:</a:t>
            </a:r>
            <a:endParaRPr lang="en-US" sz="2400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Summarize the key points of today’s lesson, including the importance of traffic signs and their design principles.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traffic signs created by each group and highlight creative and practical aspects.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students to reflect on how traffic signs contribute to road safety and their daily lives.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AF5CC-73ED-4F14-FAA3-6FF085E7841B}"/>
              </a:ext>
            </a:extLst>
          </p:cNvPr>
          <p:cNvSpPr txBox="1"/>
          <p:nvPr/>
        </p:nvSpPr>
        <p:spPr>
          <a:xfrm>
            <a:off x="934470" y="502279"/>
            <a:ext cx="6797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Conclusion and Home work: </a:t>
            </a:r>
          </a:p>
        </p:txBody>
      </p:sp>
    </p:spTree>
    <p:extLst>
      <p:ext uri="{BB962C8B-B14F-4D97-AF65-F5344CB8AC3E}">
        <p14:creationId xmlns:p14="http://schemas.microsoft.com/office/powerpoint/2010/main" val="36792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828F13BF-5D56-7366-E58B-C4247771C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1BE0B0-473B-CFB4-9628-83B31E02F224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24846BB-E758-1B42-A299-084838F04E6C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985999F7-5A9F-2780-B0E7-A2344E4E2316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B86F8DD8-62FB-CC70-D6C1-70E6709E4352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1E8D714D-CE6E-CED8-B5E8-EC5D7834CCEA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750BEA01-5550-C0C4-1872-8DFCC5CFAE99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7646DBE8-47E7-94AA-688D-5B0564DE83B0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A5660DDF-DAB3-7F63-FA3A-6D3E28365295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76054B94-1BDA-3B25-9CC5-FB9E9E5499DA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C5AB409E-A716-CBE8-AB72-1E1CCB6FD022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F900543D-66AD-1D5E-5C65-9D04C76ECA62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485012CD-8E74-332B-34BD-DDF45B51116B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89C4E287-7948-5264-45F6-5533146186D7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37C19C80-0E3A-561F-73C6-595FEA43593F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7671FDD0-1415-F7A1-3460-C46235D226E9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A6F93-17AC-ADB9-0E44-C18CD12C71F5}"/>
              </a:ext>
            </a:extLst>
          </p:cNvPr>
          <p:cNvSpPr txBox="1"/>
          <p:nvPr/>
        </p:nvSpPr>
        <p:spPr>
          <a:xfrm>
            <a:off x="792403" y="462120"/>
            <a:ext cx="7646841" cy="44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Homework:</a:t>
            </a:r>
            <a:endParaRPr lang="en-US" sz="2400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Observe and take pictures of at least three traffic signs in your neighborhood. Write a short description of their meaning and importance.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Think of ways to improve the effectiveness of traffic signs (e.g., adding reflective materials, using different symbols).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Prepare for the next lesson by researching unique traffic signs from different countries and their purposes.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BC9C5070-47E2-5B55-AD7A-AC0EB2B82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>
            <a:extLst>
              <a:ext uri="{FF2B5EF4-FFF2-40B4-BE49-F238E27FC236}">
                <a16:creationId xmlns:a16="http://schemas.microsoft.com/office/drawing/2014/main" id="{42B8130C-51DF-AEAD-84AF-CB2B0EE5F3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0575" y="44002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Researching Background Knowledge and Proposing Design Solutions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1A25CA-F58A-23F7-0A7C-81AE2543F777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D00304A-7079-F088-539F-0F61062DFD2B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0999E9EB-3C9D-5E81-0367-DD3DF3F4BE68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15A7B8A1-7C77-1A20-622C-32DDE914B7D2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309ECE7A-DDC9-FB51-92E3-5FF946C26559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DCEA083C-C8A8-A48A-D4D7-19CE638F534C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FA4E24E9-70D9-13AD-08B9-6964F1F9C991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F112F223-5ECD-EE58-4F43-4B06A41A3602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94D364CD-7DA4-F7A4-93DE-AEBCA834C4CE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5789414A-5E31-7DF8-A8A0-A62433F9F201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50F5DDA2-07B0-87DE-427E-32DBC3F89790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F6AD2F6C-0135-6562-8363-B6305C0C59BD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3D8EE9D6-7A5D-2EA5-FBF3-54CEF66B621F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351383C5-5618-3E20-4A2B-3C47BBF98956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703B66CE-6936-23C3-78D9-FB0771C79845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813775-89B4-1A61-895B-F0910A99FE18}"/>
              </a:ext>
            </a:extLst>
          </p:cNvPr>
          <p:cNvSpPr txBox="1"/>
          <p:nvPr/>
        </p:nvSpPr>
        <p:spPr>
          <a:xfrm>
            <a:off x="975424" y="1347902"/>
            <a:ext cx="738868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🎯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Traffic Signs: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 students into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groups (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per group), with each group researching six traffic signs (from books, real-life photos, or the internet).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group prepares an information board for each traffic sign, including: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Image or hand-drawn sketch.</a:t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Meaning of the traffic sign.</a:t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Specific regulations for the sign’s application.</a:t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The sign’s impact on pedestrians and cyclists.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6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C207B106-4422-89ED-1565-72F59D2C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1216EF-B0EC-67C8-5682-03E8C9F98946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8B77E37-4C8C-0199-699E-0A0831DBC79F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73C0273D-BA4A-29A3-644C-C218D88C3BC4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C39B2197-7618-AA11-7C8B-FD5DD44A4F1E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BE63AE40-F8FC-7830-79D4-B372AD886513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CB07446F-D517-9A70-0F22-FA321211EE41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7255EE5D-A7E5-454A-4336-49EF54B59463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61757497-222F-B4F5-6E4D-BCEAE538B9FB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36B75308-986E-EAFA-76C1-C0135CBC881A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BFF3B67F-3AA2-8B66-2E52-3412060C135A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BCBAF2B8-AD3D-43F4-1594-659F2934F8E2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DDA4B274-05E3-F544-3129-7C4514EDA341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905A0A44-DD5F-6251-351C-476162614201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B634B749-7D2D-39A0-8CEB-4C94E43FFD58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67399E89-914A-41D1-656F-CB6EC646305F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591A7-4BE0-846B-6663-EDBD25390F35}"/>
              </a:ext>
            </a:extLst>
          </p:cNvPr>
          <p:cNvSpPr txBox="1"/>
          <p:nvPr/>
        </p:nvSpPr>
        <p:spPr>
          <a:xfrm>
            <a:off x="916822" y="580832"/>
            <a:ext cx="738868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🎯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Proposing a Traffic Sign Design: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group selects one traffic sign to create a model.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design plan ensuring: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Appropriate size, easy to observe.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Standardized colors and shapes.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Environmentally friendly, recyclable materials.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Practical application, easy recognition.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Each group presents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researched traffic signs and one proposed design for model creation</a:t>
            </a:r>
            <a:r>
              <a:rPr lang="en-US" dirty="0"/>
              <a:t>.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2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042531" y="580832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Presenting and Discussing Design Proposals</a:t>
            </a:r>
            <a:br>
              <a:rPr lang="en-US" dirty="0"/>
            </a:br>
            <a:endParaRPr lang="en-US" sz="2400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3F0AE-2AD1-8F62-0119-A45BE7209A1F}"/>
              </a:ext>
            </a:extLst>
          </p:cNvPr>
          <p:cNvSpPr txBox="1"/>
          <p:nvPr/>
        </p:nvSpPr>
        <p:spPr>
          <a:xfrm>
            <a:off x="1042531" y="1655589"/>
            <a:ext cx="7388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dirty="0">
                <a:solidFill>
                  <a:srgbClr val="0000FF"/>
                </a:solidFill>
              </a:rPr>
              <a:t>🎯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Students present their chosen traffic sign.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Analyze, explain, and refine their design based on background knowledge.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7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A7289761-AC89-A559-D79E-3EF908DE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>
            <a:extLst>
              <a:ext uri="{FF2B5EF4-FFF2-40B4-BE49-F238E27FC236}">
                <a16:creationId xmlns:a16="http://schemas.microsoft.com/office/drawing/2014/main" id="{CF65D59B-D187-0C08-9031-F78835E28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2044" y="419168"/>
            <a:ext cx="7704000" cy="19707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How to do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group presents their chosen traffic sign, covering:</a:t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Shape, color, and meaning.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 for selecting the sign.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design proposal (size, materials, method of creati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on).</a:t>
            </a:r>
          </a:p>
        </p:txBody>
      </p:sp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F6F851-028E-3CD1-351C-817B8B3ECB06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E8910A-2E97-A2E7-CF7B-52F9CDF79342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A0D60956-B3B9-5805-C7E1-5927705AE778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7750EE30-C3AD-68D4-4F2E-456E190E0987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6658FB6B-A306-5DEF-B7AE-3E66E9286614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5A9DEF16-00F4-B07D-6B8F-048381D06693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0DCAE29F-F6F5-9439-6BB2-549666552998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4FBE1E0B-81EE-8347-71C1-F065181BEDF1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B9903E93-6D95-86B8-AB97-5DDAC8D74BC5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D5989DD2-A411-43E0-B1B2-1C0AE3E62186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A9C978CB-B455-A597-6490-25C865AAD2BA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0C2866D4-9BB7-65BE-0FDA-53A7C5E9E35D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77022838-8ED0-AEE1-5B96-E991D55F5050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BF7E1964-3D23-E617-69EF-F2708FD6B2B2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97C62A6A-9813-4C0F-4A9F-D032B9D5F08A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02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BDE9970A-6A22-6AEE-CC32-4174563FC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E5103C-220C-14EC-8F8C-FF8BF8F87234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772D280-705F-07B1-1898-4848D1328DCD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51C29ED5-3BA0-39E7-F258-5B447078B089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80D63698-100C-FDB4-4254-B7C11E199857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8427CE08-223E-38DB-3E8D-BA06729FC434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70CB0356-D873-2CB7-D2D0-37B3C57EAFDA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DDAAF318-2BA3-207E-7CDB-EF65F4E2B03F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8B230285-0137-8C9A-F41C-3F94FD0DCBED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C52E70ED-96FE-762C-7692-48A0A0C39112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55889D10-D784-42E4-FA7C-E17ECD64BC4C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A862FAF8-72F9-5358-F618-E81B298762B0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648186D0-AD44-C20C-EE41-FEF8B94F5B2E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BA910DD5-AF9A-C172-7D92-39B6755E8379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57BD4382-E9D2-55A0-3090-74E9A6E1B557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03A72C4C-B14B-2981-A055-7A8B2FDA4D2C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2360D-CEA6-070B-A822-C93822F1907E}"/>
              </a:ext>
            </a:extLst>
          </p:cNvPr>
          <p:cNvSpPr txBox="1"/>
          <p:nvPr/>
        </p:nvSpPr>
        <p:spPr>
          <a:xfrm>
            <a:off x="916822" y="671200"/>
            <a:ext cx="7388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groups ask questions, critique, and suggest improvements: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material durable?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color visible from a distance?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sign suitable for pedestrians and cyclists?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B3E26-8A3D-903F-0E39-6317F2F97E54}"/>
              </a:ext>
            </a:extLst>
          </p:cNvPr>
          <p:cNvSpPr txBox="1"/>
          <p:nvPr/>
        </p:nvSpPr>
        <p:spPr>
          <a:xfrm>
            <a:off x="838496" y="2546403"/>
            <a:ext cx="6656990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vi-VN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Adjusting the design plan based on feedback for optimization.</a:t>
            </a:r>
            <a:br>
              <a:rPr lang="en-US" sz="24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📌 </a:t>
            </a:r>
            <a:r>
              <a:rPr lang="en-US" sz="2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Outcome:</a:t>
            </a:r>
            <a:b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Each group refines their design based on feedback.</a:t>
            </a:r>
          </a:p>
        </p:txBody>
      </p:sp>
    </p:spTree>
    <p:extLst>
      <p:ext uri="{BB962C8B-B14F-4D97-AF65-F5344CB8AC3E}">
        <p14:creationId xmlns:p14="http://schemas.microsoft.com/office/powerpoint/2010/main" val="32164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CF629966-4214-C330-ADCF-87774EBBD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>
            <a:extLst>
              <a:ext uri="{FF2B5EF4-FFF2-40B4-BE49-F238E27FC236}">
                <a16:creationId xmlns:a16="http://schemas.microsoft.com/office/drawing/2014/main" id="{62D09AAD-5A60-62CC-4E47-8CC825BA06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2044" y="600083"/>
            <a:ext cx="8391955" cy="452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4: Creating the Product, Testing, and Evaluating</a:t>
            </a:r>
            <a:br>
              <a:rPr lang="en-US" dirty="0"/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0BD1DC-E66C-B19A-1363-786951E73023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A276C64-9DB9-B4A3-8395-9784ABBE8C39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E73AA70F-34C9-E117-4EA5-F90204F7FFB3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FF1BB920-5D7A-8E2F-715B-2CCA358391AA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7ECDFBDF-5C26-3549-1ACB-853ADC579C58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56ABDAB0-DA83-F5D1-F7A2-52973705624C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DC3F720C-3867-965A-C89D-17B47637F51B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85B9D31B-7F58-9B61-6F92-32B76BB875D5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E659F9D5-56F8-DB46-69F9-18B5E2CF6B94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1B31DE3A-23F3-EF85-93FE-FD4DCA0D8B4D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3F1D3A57-16A9-08DF-11B2-14DA6DB4FAAE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C1EF4243-48D4-4F8E-CF69-CCC2553BAAF4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D69F3257-4896-0110-84CB-1DB8E83750DD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EB7DC63B-FE84-16D6-2312-3EC2E4E164DD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5F6A8419-E0DC-674A-E048-9A3937A88FBA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DDB0A-BB25-4061-9FA6-1E99D653E8D1}"/>
              </a:ext>
            </a:extLst>
          </p:cNvPr>
          <p:cNvSpPr txBox="1"/>
          <p:nvPr/>
        </p:nvSpPr>
        <p:spPr>
          <a:xfrm>
            <a:off x="842974" y="1164363"/>
            <a:ext cx="71279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Objectives:</a:t>
            </a:r>
            <a:b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Students practice making a traffic sign based on their design proposal.</a:t>
            </a:r>
            <a:b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Evaluate the effectiveness and practicality of the product.</a:t>
            </a:r>
            <a:b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85792-7FCC-D834-4F57-DE6A39437D88}"/>
              </a:ext>
            </a:extLst>
          </p:cNvPr>
          <p:cNvSpPr txBox="1"/>
          <p:nvPr/>
        </p:nvSpPr>
        <p:spPr>
          <a:xfrm>
            <a:off x="752045" y="3029328"/>
            <a:ext cx="780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How to do:</a:t>
            </a:r>
          </a:p>
          <a:p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craft traffic signs using prepared materials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(cardboard, foam, colored paper, paint, wooden sticks, etc.).</a:t>
            </a:r>
          </a:p>
        </p:txBody>
      </p:sp>
    </p:spTree>
    <p:extLst>
      <p:ext uri="{BB962C8B-B14F-4D97-AF65-F5344CB8AC3E}">
        <p14:creationId xmlns:p14="http://schemas.microsoft.com/office/powerpoint/2010/main" val="12450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C20E6249-4C89-6BBC-5EDE-E1BD932F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1D53A7-5A8F-9908-7BCA-4C4A0E84E6F3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6826723-07C3-6A80-9D05-F18554C69B99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26DE4BA6-1BFF-DD71-CA89-4C0649E8DDB5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F75FF007-828B-8F31-98D1-2E02F310BF45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255797CB-2B87-B862-97DA-C0BC2928FFE2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77B24336-114C-D2DF-DF06-786A1B165614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A8A73086-01C6-4E93-3B66-6F85A5D9CF9E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602FB8FF-A0D5-7297-5CA2-C150003296A8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13E7FC9A-600D-7C41-7D5E-1AE8B6FFC724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40633DDB-6D3B-5F63-0FAE-14808A5FCAC5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3A8CEFE9-0EFA-9359-966C-062E6761FF80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D1045563-F2B0-DA26-E550-C71B428DEE33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4E45C839-25E8-DB0D-F585-5BE5AADA77EF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778030AF-CCED-028E-2906-94C290FF97DB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C9B95D25-AACB-4BC2-C1D8-EDFB31A8F046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C77D7F-46B9-3AB4-337E-CEF7C4CD0181}"/>
              </a:ext>
            </a:extLst>
          </p:cNvPr>
          <p:cNvSpPr txBox="1"/>
          <p:nvPr/>
        </p:nvSpPr>
        <p:spPr>
          <a:xfrm>
            <a:off x="842895" y="438086"/>
            <a:ext cx="73886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test the product: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 the sign in different locations to check visibility.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Examine stability, color accuracy, and size suitability.</a:t>
            </a:r>
          </a:p>
          <a:p>
            <a:pPr lvl="0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product: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Groups self-assess based on criteria: accuracy, aesthetics, practicality.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teacher observes and provides feedback.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Each group produces a complete traffic sign model.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92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>
          <a:extLst>
            <a:ext uri="{FF2B5EF4-FFF2-40B4-BE49-F238E27FC236}">
              <a16:creationId xmlns:a16="http://schemas.microsoft.com/office/drawing/2014/main" id="{48C2A87C-BC88-2569-4DCD-ACB49A1F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>
            <a:extLst>
              <a:ext uri="{FF2B5EF4-FFF2-40B4-BE49-F238E27FC236}">
                <a16:creationId xmlns:a16="http://schemas.microsoft.com/office/drawing/2014/main" id="{4433FD91-73D3-E245-9126-BF7C18F108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172" y="600082"/>
            <a:ext cx="8017518" cy="1395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Activity 5: Presenting the Product and Adjusting the </a:t>
            </a:r>
            <a:r>
              <a:rPr lang="vi-VN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Design</a:t>
            </a:r>
            <a:r>
              <a:rPr lang="vi-VN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(Trình bày sản phẩm và điều chỉnh thiết kế)</a:t>
            </a:r>
            <a:br>
              <a:rPr lang="en-US" sz="2400" dirty="0">
                <a:solidFill>
                  <a:srgbClr val="0000FF"/>
                </a:solidFill>
              </a:rPr>
            </a:b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0" name="Google Shape;940;p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AC73C9-E7E4-9982-B258-82AFB0B7A4EF}"/>
              </a:ext>
            </a:extLst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B913CFC-AC86-C87E-E0D9-F2876319C7CC}"/>
              </a:ext>
            </a:extLst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41">
            <a:hlinkClick r:id="rId3" action="ppaction://hlinksldjump"/>
            <a:extLst>
              <a:ext uri="{FF2B5EF4-FFF2-40B4-BE49-F238E27FC236}">
                <a16:creationId xmlns:a16="http://schemas.microsoft.com/office/drawing/2014/main" id="{6F87D4BB-924E-BEEA-6BC1-FB0647812E83}"/>
              </a:ext>
            </a:extLst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3" name="Google Shape;943;p41">
            <a:extLst>
              <a:ext uri="{FF2B5EF4-FFF2-40B4-BE49-F238E27FC236}">
                <a16:creationId xmlns:a16="http://schemas.microsoft.com/office/drawing/2014/main" id="{7A4AC1E7-0DBC-E460-0666-69CBCC4D8731}"/>
              </a:ext>
            </a:extLst>
          </p:cNvPr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>
              <a:extLst>
                <a:ext uri="{FF2B5EF4-FFF2-40B4-BE49-F238E27FC236}">
                  <a16:creationId xmlns:a16="http://schemas.microsoft.com/office/drawing/2014/main" id="{5AF4F1C4-23BF-E957-8CBE-A026A68CF8DA}"/>
                </a:ext>
              </a:extLst>
            </p:cNvPr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>
              <a:extLst>
                <a:ext uri="{FF2B5EF4-FFF2-40B4-BE49-F238E27FC236}">
                  <a16:creationId xmlns:a16="http://schemas.microsoft.com/office/drawing/2014/main" id="{F2748396-AA29-E63C-8781-C9281CAEBE70}"/>
                </a:ext>
              </a:extLst>
            </p:cNvPr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>
              <a:extLst>
                <a:ext uri="{FF2B5EF4-FFF2-40B4-BE49-F238E27FC236}">
                  <a16:creationId xmlns:a16="http://schemas.microsoft.com/office/drawing/2014/main" id="{467A5722-1150-A976-E9BE-2728A8E9D5F0}"/>
                </a:ext>
              </a:extLst>
            </p:cNvPr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41">
            <a:extLst>
              <a:ext uri="{FF2B5EF4-FFF2-40B4-BE49-F238E27FC236}">
                <a16:creationId xmlns:a16="http://schemas.microsoft.com/office/drawing/2014/main" id="{1EA7A74F-40EB-D301-8212-94C772E75973}"/>
              </a:ext>
            </a:extLst>
          </p:cNvPr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1">
            <a:extLst>
              <a:ext uri="{FF2B5EF4-FFF2-40B4-BE49-F238E27FC236}">
                <a16:creationId xmlns:a16="http://schemas.microsoft.com/office/drawing/2014/main" id="{5E6EA683-A986-66CE-6735-3C3DDB57A3C5}"/>
              </a:ext>
            </a:extLst>
          </p:cNvPr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1">
            <a:hlinkClick r:id="rId4" action="ppaction://hlinksldjump"/>
            <a:extLst>
              <a:ext uri="{FF2B5EF4-FFF2-40B4-BE49-F238E27FC236}">
                <a16:creationId xmlns:a16="http://schemas.microsoft.com/office/drawing/2014/main" id="{F46F4CD0-DC84-E198-BD64-7EC26B8E01E5}"/>
              </a:ext>
            </a:extLst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0" name="Google Shape;950;p41">
            <a:extLst>
              <a:ext uri="{FF2B5EF4-FFF2-40B4-BE49-F238E27FC236}">
                <a16:creationId xmlns:a16="http://schemas.microsoft.com/office/drawing/2014/main" id="{9E5D300D-DC20-B1DE-9D6C-7B6E9CA4632B}"/>
              </a:ext>
            </a:extLst>
          </p:cNvPr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>
              <a:extLst>
                <a:ext uri="{FF2B5EF4-FFF2-40B4-BE49-F238E27FC236}">
                  <a16:creationId xmlns:a16="http://schemas.microsoft.com/office/drawing/2014/main" id="{9D94E4C4-2205-7A03-0A6A-866AEBF9B36F}"/>
                </a:ext>
              </a:extLst>
            </p:cNvPr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>
              <a:extLst>
                <a:ext uri="{FF2B5EF4-FFF2-40B4-BE49-F238E27FC236}">
                  <a16:creationId xmlns:a16="http://schemas.microsoft.com/office/drawing/2014/main" id="{708B378E-686B-2057-8392-918A6C277B9B}"/>
                </a:ext>
              </a:extLst>
            </p:cNvPr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>
              <a:extLst>
                <a:ext uri="{FF2B5EF4-FFF2-40B4-BE49-F238E27FC236}">
                  <a16:creationId xmlns:a16="http://schemas.microsoft.com/office/drawing/2014/main" id="{16E7C0E1-C442-F3D3-9780-CD916997536B}"/>
                </a:ext>
              </a:extLst>
            </p:cNvPr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>
            <a:extLst>
              <a:ext uri="{FF2B5EF4-FFF2-40B4-BE49-F238E27FC236}">
                <a16:creationId xmlns:a16="http://schemas.microsoft.com/office/drawing/2014/main" id="{293A5CD7-C929-E623-F5B8-3B02EBF3EF55}"/>
              </a:ext>
            </a:extLst>
          </p:cNvPr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76327-46A0-24BC-39AA-23C91192E10B}"/>
              </a:ext>
            </a:extLst>
          </p:cNvPr>
          <p:cNvSpPr txBox="1"/>
          <p:nvPr/>
        </p:nvSpPr>
        <p:spPr>
          <a:xfrm>
            <a:off x="917172" y="2132155"/>
            <a:ext cx="74557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Objectives:</a:t>
            </a:r>
            <a:b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Students present their product, discuss, and refine the design.</a:t>
            </a:r>
            <a:b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Develop skills in critical thinking, evaluation, and creativity..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" grpId="0"/>
      <p:bldP spid="4" grpId="0"/>
    </p:bldLst>
  </p:timing>
</p:sld>
</file>

<file path=ppt/theme/theme1.xml><?xml version="1.0" encoding="utf-8"?>
<a:theme xmlns:a="http://schemas.openxmlformats.org/drawingml/2006/main" name="Parking Finder App Pitch Deck by Slidesgo">
  <a:themeElements>
    <a:clrScheme name="Simple Light">
      <a:dk1>
        <a:srgbClr val="073763"/>
      </a:dk1>
      <a:lt1>
        <a:srgbClr val="0B5394"/>
      </a:lt1>
      <a:dk2>
        <a:srgbClr val="3D85C6"/>
      </a:dk2>
      <a:lt2>
        <a:srgbClr val="6FA8DC"/>
      </a:lt2>
      <a:accent1>
        <a:srgbClr val="EE375F"/>
      </a:accent1>
      <a:accent2>
        <a:srgbClr val="FF5F6C"/>
      </a:accent2>
      <a:accent3>
        <a:srgbClr val="D4AF3D"/>
      </a:accent3>
      <a:accent4>
        <a:srgbClr val="BEA02F"/>
      </a:accent4>
      <a:accent5>
        <a:srgbClr val="F0F8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</TotalTime>
  <Words>816</Words>
  <Application>Microsoft Office PowerPoint</Application>
  <PresentationFormat>On-screen Show (16:9)</PresentationFormat>
  <Paragraphs>57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Courier New</vt:lpstr>
      <vt:lpstr>Catamaran</vt:lpstr>
      <vt:lpstr>Albert Sans</vt:lpstr>
      <vt:lpstr>Arial</vt:lpstr>
      <vt:lpstr>Segoe UI Emoji</vt:lpstr>
      <vt:lpstr>Symbol</vt:lpstr>
      <vt:lpstr>Times New Roman</vt:lpstr>
      <vt:lpstr>Alfa Slab One</vt:lpstr>
      <vt:lpstr>Kumbh Sans Medium</vt:lpstr>
      <vt:lpstr>Calibri</vt:lpstr>
      <vt:lpstr>Mouse Memoirs</vt:lpstr>
      <vt:lpstr>Kumbh Sans SemiBold</vt:lpstr>
      <vt:lpstr>Parking Finder App Pitch Deck by Slidesgo</vt:lpstr>
      <vt:lpstr>School Bus Drivers Day by Slidesgo</vt:lpstr>
      <vt:lpstr>Bài dạy chủ đề Steam Unit 7: Traffic: HĐ3,4,5 Class: 7A – Trường THCS Phượng Cách</vt:lpstr>
      <vt:lpstr>+ Activity 2: Researching Background Knowledge and Proposing Design Solutions  </vt:lpstr>
      <vt:lpstr>PowerPoint Presentation</vt:lpstr>
      <vt:lpstr>+ Activity 3: Presenting and Discussing Design Proposals </vt:lpstr>
      <vt:lpstr> * How to do: 1. Each group presents their chosen traffic sign, covering: Shape, color, and meaning. Reasons for selecting the sign. Initial design proposal (size, materials, method of creation).</vt:lpstr>
      <vt:lpstr>PowerPoint Presentation</vt:lpstr>
      <vt:lpstr>Activity 4: Creating the Product, Testing, and Evaluating  </vt:lpstr>
      <vt:lpstr>PowerPoint Presentation</vt:lpstr>
      <vt:lpstr>Activity 5: Presenting the Product and Adjusting the Design(Trình bày sản phẩm và điều chỉnh thiết kế)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 TRAFFIC</dc:title>
  <cp:lastModifiedBy>Việt Anh</cp:lastModifiedBy>
  <cp:revision>11</cp:revision>
  <dcterms:modified xsi:type="dcterms:W3CDTF">2025-02-14T08:03:24Z</dcterms:modified>
</cp:coreProperties>
</file>