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60" r:id="rId4"/>
    <p:sldId id="270" r:id="rId5"/>
    <p:sldId id="351" r:id="rId6"/>
    <p:sldId id="352" r:id="rId7"/>
    <p:sldId id="334" r:id="rId8"/>
    <p:sldId id="335" r:id="rId9"/>
    <p:sldId id="336" r:id="rId10"/>
    <p:sldId id="337" r:id="rId11"/>
    <p:sldId id="338" r:id="rId12"/>
    <p:sldId id="339" r:id="rId13"/>
    <p:sldId id="340" r:id="rId14"/>
    <p:sldId id="341" r:id="rId15"/>
    <p:sldId id="342" r:id="rId16"/>
    <p:sldId id="286" r:id="rId17"/>
    <p:sldId id="343" r:id="rId18"/>
    <p:sldId id="289" r:id="rId19"/>
    <p:sldId id="288" r:id="rId20"/>
    <p:sldId id="344" r:id="rId21"/>
    <p:sldId id="345" r:id="rId22"/>
    <p:sldId id="346" r:id="rId23"/>
    <p:sldId id="347" r:id="rId24"/>
    <p:sldId id="348" r:id="rId25"/>
    <p:sldId id="349" r:id="rId26"/>
    <p:sldId id="350" r:id="rId27"/>
    <p:sldId id="26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3" d="100"/>
          <a:sy n="63" d="100"/>
        </p:scale>
        <p:origin x="80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28T17:45:06.1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5-30T08:41:53.4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8903-DD07-440F-B6F6-9FF7291F47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9EC62D-C337-46FF-8AD9-FB4BE27630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D4395B-6AFB-4E37-96F7-C4A889BA40E3}"/>
              </a:ext>
            </a:extLst>
          </p:cNvPr>
          <p:cNvSpPr>
            <a:spLocks noGrp="1"/>
          </p:cNvSpPr>
          <p:nvPr>
            <p:ph type="dt" sz="half" idx="10"/>
          </p:nvPr>
        </p:nvSpPr>
        <p:spPr/>
        <p:txBody>
          <a:bodyPr/>
          <a:lstStyle/>
          <a:p>
            <a:fld id="{B0EC7881-C28E-4FCB-8B46-FBD19B9A053D}" type="datetimeFigureOut">
              <a:rPr lang="en-US" smtClean="0"/>
              <a:t>10/5/2024</a:t>
            </a:fld>
            <a:endParaRPr lang="en-US"/>
          </a:p>
        </p:txBody>
      </p:sp>
      <p:sp>
        <p:nvSpPr>
          <p:cNvPr id="5" name="Footer Placeholder 4">
            <a:extLst>
              <a:ext uri="{FF2B5EF4-FFF2-40B4-BE49-F238E27FC236}">
                <a16:creationId xmlns:a16="http://schemas.microsoft.com/office/drawing/2014/main" id="{82C512C1-497F-4965-86A7-779BB12080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DA883-ADFF-48B6-B0FE-3666AFE53C72}"/>
              </a:ext>
            </a:extLst>
          </p:cNvPr>
          <p:cNvSpPr>
            <a:spLocks noGrp="1"/>
          </p:cNvSpPr>
          <p:nvPr>
            <p:ph type="sldNum" sz="quarter" idx="12"/>
          </p:nvPr>
        </p:nvSpPr>
        <p:spPr/>
        <p:txBody>
          <a:bodyPr/>
          <a:lstStyle/>
          <a:p>
            <a:fld id="{CE389777-2DDA-4453-8AC2-8BD30A83E250}" type="slidenum">
              <a:rPr lang="en-US" smtClean="0"/>
              <a:t>‹#›</a:t>
            </a:fld>
            <a:endParaRPr lang="en-US"/>
          </a:p>
        </p:txBody>
      </p:sp>
    </p:spTree>
    <p:extLst>
      <p:ext uri="{BB962C8B-B14F-4D97-AF65-F5344CB8AC3E}">
        <p14:creationId xmlns:p14="http://schemas.microsoft.com/office/powerpoint/2010/main" val="975680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D9FB-6D1D-434F-A3AA-7CC4417D69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FB23E9-92BF-4FA7-84CC-AFFD25B8A0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02C97-9F09-4410-BA13-CEA93D6CC399}"/>
              </a:ext>
            </a:extLst>
          </p:cNvPr>
          <p:cNvSpPr>
            <a:spLocks noGrp="1"/>
          </p:cNvSpPr>
          <p:nvPr>
            <p:ph type="dt" sz="half" idx="10"/>
          </p:nvPr>
        </p:nvSpPr>
        <p:spPr/>
        <p:txBody>
          <a:bodyPr/>
          <a:lstStyle/>
          <a:p>
            <a:fld id="{B0EC7881-C28E-4FCB-8B46-FBD19B9A053D}" type="datetimeFigureOut">
              <a:rPr lang="en-US" smtClean="0"/>
              <a:t>10/5/2024</a:t>
            </a:fld>
            <a:endParaRPr lang="en-US"/>
          </a:p>
        </p:txBody>
      </p:sp>
      <p:sp>
        <p:nvSpPr>
          <p:cNvPr id="5" name="Footer Placeholder 4">
            <a:extLst>
              <a:ext uri="{FF2B5EF4-FFF2-40B4-BE49-F238E27FC236}">
                <a16:creationId xmlns:a16="http://schemas.microsoft.com/office/drawing/2014/main" id="{04F1925E-A9E2-4A11-8DCF-CEA0BCFCE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0F8F8-8644-445D-BC14-8477C4169332}"/>
              </a:ext>
            </a:extLst>
          </p:cNvPr>
          <p:cNvSpPr>
            <a:spLocks noGrp="1"/>
          </p:cNvSpPr>
          <p:nvPr>
            <p:ph type="sldNum" sz="quarter" idx="12"/>
          </p:nvPr>
        </p:nvSpPr>
        <p:spPr/>
        <p:txBody>
          <a:bodyPr/>
          <a:lstStyle/>
          <a:p>
            <a:fld id="{CE389777-2DDA-4453-8AC2-8BD30A83E250}" type="slidenum">
              <a:rPr lang="en-US" smtClean="0"/>
              <a:t>‹#›</a:t>
            </a:fld>
            <a:endParaRPr lang="en-US"/>
          </a:p>
        </p:txBody>
      </p:sp>
    </p:spTree>
    <p:extLst>
      <p:ext uri="{BB962C8B-B14F-4D97-AF65-F5344CB8AC3E}">
        <p14:creationId xmlns:p14="http://schemas.microsoft.com/office/powerpoint/2010/main" val="212685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C4ACE6-7BD4-412C-8288-2DDF182A7E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CC0467-90AB-421B-81E9-D38F0103EB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C2460-88C5-423B-BC0C-B73BB61C6C99}"/>
              </a:ext>
            </a:extLst>
          </p:cNvPr>
          <p:cNvSpPr>
            <a:spLocks noGrp="1"/>
          </p:cNvSpPr>
          <p:nvPr>
            <p:ph type="dt" sz="half" idx="10"/>
          </p:nvPr>
        </p:nvSpPr>
        <p:spPr/>
        <p:txBody>
          <a:bodyPr/>
          <a:lstStyle/>
          <a:p>
            <a:fld id="{B0EC7881-C28E-4FCB-8B46-FBD19B9A053D}" type="datetimeFigureOut">
              <a:rPr lang="en-US" smtClean="0"/>
              <a:t>10/5/2024</a:t>
            </a:fld>
            <a:endParaRPr lang="en-US"/>
          </a:p>
        </p:txBody>
      </p:sp>
      <p:sp>
        <p:nvSpPr>
          <p:cNvPr id="5" name="Footer Placeholder 4">
            <a:extLst>
              <a:ext uri="{FF2B5EF4-FFF2-40B4-BE49-F238E27FC236}">
                <a16:creationId xmlns:a16="http://schemas.microsoft.com/office/drawing/2014/main" id="{24732D14-196B-4556-9981-57B1B8173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D76088-0A86-4646-BDD7-2FA46EA67E1B}"/>
              </a:ext>
            </a:extLst>
          </p:cNvPr>
          <p:cNvSpPr>
            <a:spLocks noGrp="1"/>
          </p:cNvSpPr>
          <p:nvPr>
            <p:ph type="sldNum" sz="quarter" idx="12"/>
          </p:nvPr>
        </p:nvSpPr>
        <p:spPr/>
        <p:txBody>
          <a:bodyPr/>
          <a:lstStyle/>
          <a:p>
            <a:fld id="{CE389777-2DDA-4453-8AC2-8BD30A83E250}" type="slidenum">
              <a:rPr lang="en-US" smtClean="0"/>
              <a:t>‹#›</a:t>
            </a:fld>
            <a:endParaRPr lang="en-US"/>
          </a:p>
        </p:txBody>
      </p:sp>
    </p:spTree>
    <p:extLst>
      <p:ext uri="{BB962C8B-B14F-4D97-AF65-F5344CB8AC3E}">
        <p14:creationId xmlns:p14="http://schemas.microsoft.com/office/powerpoint/2010/main" val="1523461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E592-DD81-4F7D-A9BA-BD9658E25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2467B4-C686-4790-9279-CCFFE7ACD1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36CCE3-3F8F-4269-9B71-55697E33545D}"/>
              </a:ext>
            </a:extLst>
          </p:cNvPr>
          <p:cNvSpPr>
            <a:spLocks noGrp="1"/>
          </p:cNvSpPr>
          <p:nvPr>
            <p:ph type="dt" sz="half" idx="10"/>
          </p:nvPr>
        </p:nvSpPr>
        <p:spPr/>
        <p:txBody>
          <a:bodyPr/>
          <a:lstStyle/>
          <a:p>
            <a:fld id="{EA0C0817-A112-4847-8014-A94B7D2A4EA3}" type="datetime1">
              <a:rPr lang="en-US" smtClean="0"/>
              <a:t>10/5/2024</a:t>
            </a:fld>
            <a:endParaRPr lang="en-US" dirty="0"/>
          </a:p>
        </p:txBody>
      </p:sp>
      <p:sp>
        <p:nvSpPr>
          <p:cNvPr id="5" name="Footer Placeholder 4">
            <a:extLst>
              <a:ext uri="{FF2B5EF4-FFF2-40B4-BE49-F238E27FC236}">
                <a16:creationId xmlns:a16="http://schemas.microsoft.com/office/drawing/2014/main" id="{8CF47EC2-999F-4C45-A49C-1F215FD1B1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13ADE1-3923-4152-AE1C-196D9B6402AD}"/>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80636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24EF-F79E-47C9-9FE2-351942E5A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DF67E6-F2AF-4FDE-A64C-AD770D201C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1B674-7BF1-4823-A062-8BC4B7E7EA4E}"/>
              </a:ext>
            </a:extLst>
          </p:cNvPr>
          <p:cNvSpPr>
            <a:spLocks noGrp="1"/>
          </p:cNvSpPr>
          <p:nvPr>
            <p:ph type="dt" sz="half" idx="10"/>
          </p:nvPr>
        </p:nvSpPr>
        <p:spPr/>
        <p:txBody>
          <a:bodyPr/>
          <a:lstStyle/>
          <a:p>
            <a:fld id="{7332B432-ACDA-4023-A761-2BAB76577B62}" type="datetime1">
              <a:rPr lang="en-US" smtClean="0"/>
              <a:t>10/5/2024</a:t>
            </a:fld>
            <a:endParaRPr lang="en-US" dirty="0"/>
          </a:p>
        </p:txBody>
      </p:sp>
      <p:sp>
        <p:nvSpPr>
          <p:cNvPr id="5" name="Footer Placeholder 4">
            <a:extLst>
              <a:ext uri="{FF2B5EF4-FFF2-40B4-BE49-F238E27FC236}">
                <a16:creationId xmlns:a16="http://schemas.microsoft.com/office/drawing/2014/main" id="{D6578963-CC31-4F49-83A8-33E891ED15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0D257C-0064-4775-AE25-58F2F2758AF4}"/>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46368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91E96-3B8E-4C22-B0A4-AFF68E1927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FB970A-A954-441B-A8EC-2DF5D7D01E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5EA9BC-51B4-44B5-8386-CD5BF81A0C22}"/>
              </a:ext>
            </a:extLst>
          </p:cNvPr>
          <p:cNvSpPr>
            <a:spLocks noGrp="1"/>
          </p:cNvSpPr>
          <p:nvPr>
            <p:ph type="dt" sz="half" idx="10"/>
          </p:nvPr>
        </p:nvSpPr>
        <p:spPr/>
        <p:txBody>
          <a:bodyPr/>
          <a:lstStyle/>
          <a:p>
            <a:fld id="{D9C646AA-F36E-4540-911D-FFFC0A0EF24A}" type="datetime1">
              <a:rPr lang="en-US" smtClean="0"/>
              <a:t>10/5/2024</a:t>
            </a:fld>
            <a:endParaRPr lang="en-US" dirty="0"/>
          </a:p>
        </p:txBody>
      </p:sp>
      <p:sp>
        <p:nvSpPr>
          <p:cNvPr id="5" name="Footer Placeholder 4">
            <a:extLst>
              <a:ext uri="{FF2B5EF4-FFF2-40B4-BE49-F238E27FC236}">
                <a16:creationId xmlns:a16="http://schemas.microsoft.com/office/drawing/2014/main" id="{179C1C0B-0EBB-483A-A9D4-DB50EEC1E0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4AF168-4298-4E99-BB5A-2522231E4EB6}"/>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86317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42B9-86C2-429B-A04F-EB71BC4A71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1979A-E8F8-4815-ABE2-9B5F42C41E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E63715-802D-417A-A4BE-4E799D2D5E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978061-9554-4266-A7CC-5D35EB60E109}"/>
              </a:ext>
            </a:extLst>
          </p:cNvPr>
          <p:cNvSpPr>
            <a:spLocks noGrp="1"/>
          </p:cNvSpPr>
          <p:nvPr>
            <p:ph type="dt" sz="half" idx="10"/>
          </p:nvPr>
        </p:nvSpPr>
        <p:spPr/>
        <p:txBody>
          <a:bodyPr/>
          <a:lstStyle/>
          <a:p>
            <a:fld id="{69186D26-FA5F-4637-B602-B7C2DC34CFD4}" type="datetime1">
              <a:rPr lang="en-US" smtClean="0"/>
              <a:t>10/5/2024</a:t>
            </a:fld>
            <a:endParaRPr lang="en-US" dirty="0"/>
          </a:p>
        </p:txBody>
      </p:sp>
      <p:sp>
        <p:nvSpPr>
          <p:cNvPr id="6" name="Footer Placeholder 5">
            <a:extLst>
              <a:ext uri="{FF2B5EF4-FFF2-40B4-BE49-F238E27FC236}">
                <a16:creationId xmlns:a16="http://schemas.microsoft.com/office/drawing/2014/main" id="{01D0CDD7-0D59-484F-BB21-5BB0FADC28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80D760-6A3E-4E3D-B0B5-407BA8B16FCD}"/>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64480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3983-4C45-4796-9960-90E40ABD6D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155350-D5FB-4E56-A823-D68D706B0B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2AC0F-E587-4B9F-BFB7-C939B36EB9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3288E4-F821-44C3-9FFE-6E25D99A36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1993ED-30BD-4F10-992E-51F536CD9A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19D77B-4A7A-440E-BADD-8389B59B7AD6}"/>
              </a:ext>
            </a:extLst>
          </p:cNvPr>
          <p:cNvSpPr>
            <a:spLocks noGrp="1"/>
          </p:cNvSpPr>
          <p:nvPr>
            <p:ph type="dt" sz="half" idx="10"/>
          </p:nvPr>
        </p:nvSpPr>
        <p:spPr/>
        <p:txBody>
          <a:bodyPr/>
          <a:lstStyle/>
          <a:p>
            <a:fld id="{8A7F15D8-96D1-4781-BC50-CA8A088B2FE4}" type="datetime1">
              <a:rPr lang="en-US" smtClean="0"/>
              <a:t>10/5/2024</a:t>
            </a:fld>
            <a:endParaRPr lang="en-US" dirty="0"/>
          </a:p>
        </p:txBody>
      </p:sp>
      <p:sp>
        <p:nvSpPr>
          <p:cNvPr id="8" name="Footer Placeholder 7">
            <a:extLst>
              <a:ext uri="{FF2B5EF4-FFF2-40B4-BE49-F238E27FC236}">
                <a16:creationId xmlns:a16="http://schemas.microsoft.com/office/drawing/2014/main" id="{B55C7097-A365-4D8E-BBFF-954DBF894E9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135CFA6-3033-4E65-BB58-0831959A2E57}"/>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6852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3FB1-8F91-43ED-84B7-E7F7BE54EE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D8C796-2C97-4823-B8FD-195CCF3CD644}"/>
              </a:ext>
            </a:extLst>
          </p:cNvPr>
          <p:cNvSpPr>
            <a:spLocks noGrp="1"/>
          </p:cNvSpPr>
          <p:nvPr>
            <p:ph type="dt" sz="half" idx="10"/>
          </p:nvPr>
        </p:nvSpPr>
        <p:spPr/>
        <p:txBody>
          <a:bodyPr/>
          <a:lstStyle/>
          <a:p>
            <a:fld id="{F9A96C99-B8F8-4528-BD05-0E16E943DC09}" type="datetime1">
              <a:rPr lang="en-US" smtClean="0"/>
              <a:t>10/5/2024</a:t>
            </a:fld>
            <a:endParaRPr lang="en-US" dirty="0"/>
          </a:p>
        </p:txBody>
      </p:sp>
      <p:sp>
        <p:nvSpPr>
          <p:cNvPr id="4" name="Footer Placeholder 3">
            <a:extLst>
              <a:ext uri="{FF2B5EF4-FFF2-40B4-BE49-F238E27FC236}">
                <a16:creationId xmlns:a16="http://schemas.microsoft.com/office/drawing/2014/main" id="{198C3BF6-4A4F-4B84-9077-B1C4446112D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56CFF4C-9E37-4159-B57F-CA3C0BC479E8}"/>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38553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237DAE-2DEF-42CC-B673-18C68BD81578}"/>
              </a:ext>
            </a:extLst>
          </p:cNvPr>
          <p:cNvSpPr>
            <a:spLocks noGrp="1"/>
          </p:cNvSpPr>
          <p:nvPr>
            <p:ph type="dt" sz="half" idx="10"/>
          </p:nvPr>
        </p:nvSpPr>
        <p:spPr/>
        <p:txBody>
          <a:bodyPr/>
          <a:lstStyle/>
          <a:p>
            <a:fld id="{03636942-C211-4B28-8DBD-C953E00AF71B}" type="datetime1">
              <a:rPr lang="en-US" smtClean="0"/>
              <a:t>10/5/2024</a:t>
            </a:fld>
            <a:endParaRPr lang="en-US" dirty="0"/>
          </a:p>
        </p:txBody>
      </p:sp>
      <p:sp>
        <p:nvSpPr>
          <p:cNvPr id="3" name="Footer Placeholder 2">
            <a:extLst>
              <a:ext uri="{FF2B5EF4-FFF2-40B4-BE49-F238E27FC236}">
                <a16:creationId xmlns:a16="http://schemas.microsoft.com/office/drawing/2014/main" id="{1A9462D2-75C9-4131-9FD0-B93D8C2B565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FCEED97-7E63-4C57-96B2-B2E9DC82A5EC}"/>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72600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4F83B-B162-40C7-86A5-C0D0284792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70E048-D4CC-424F-A1CC-23D2D85522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E32D77-A62A-4237-A6F3-6EC71EF62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64AD20-0AA1-4252-98F8-B6BC714452C6}"/>
              </a:ext>
            </a:extLst>
          </p:cNvPr>
          <p:cNvSpPr>
            <a:spLocks noGrp="1"/>
          </p:cNvSpPr>
          <p:nvPr>
            <p:ph type="dt" sz="half" idx="10"/>
          </p:nvPr>
        </p:nvSpPr>
        <p:spPr/>
        <p:txBody>
          <a:bodyPr/>
          <a:lstStyle/>
          <a:p>
            <a:fld id="{7E8D12A6-918A-48BD-8CB9-CA713993B0EA}" type="datetime1">
              <a:rPr lang="en-US" smtClean="0"/>
              <a:t>10/5/2024</a:t>
            </a:fld>
            <a:endParaRPr lang="en-US" dirty="0"/>
          </a:p>
        </p:txBody>
      </p:sp>
      <p:sp>
        <p:nvSpPr>
          <p:cNvPr id="6" name="Footer Placeholder 5">
            <a:extLst>
              <a:ext uri="{FF2B5EF4-FFF2-40B4-BE49-F238E27FC236}">
                <a16:creationId xmlns:a16="http://schemas.microsoft.com/office/drawing/2014/main" id="{49A4D7DD-1FC0-450D-9E93-01E0391625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37C161-A501-4DF5-8752-56F8EAC6977B}"/>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48520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2231-8AEE-432E-A1C3-C88C763950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B315A-B9AC-415C-8012-89F87F1ED8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98CC7-91C1-430A-A3FA-4C5BC513CDF4}"/>
              </a:ext>
            </a:extLst>
          </p:cNvPr>
          <p:cNvSpPr>
            <a:spLocks noGrp="1"/>
          </p:cNvSpPr>
          <p:nvPr>
            <p:ph type="dt" sz="half" idx="10"/>
          </p:nvPr>
        </p:nvSpPr>
        <p:spPr/>
        <p:txBody>
          <a:bodyPr/>
          <a:lstStyle/>
          <a:p>
            <a:fld id="{B0EC7881-C28E-4FCB-8B46-FBD19B9A053D}" type="datetimeFigureOut">
              <a:rPr lang="en-US" smtClean="0"/>
              <a:t>10/5/2024</a:t>
            </a:fld>
            <a:endParaRPr lang="en-US"/>
          </a:p>
        </p:txBody>
      </p:sp>
      <p:sp>
        <p:nvSpPr>
          <p:cNvPr id="5" name="Footer Placeholder 4">
            <a:extLst>
              <a:ext uri="{FF2B5EF4-FFF2-40B4-BE49-F238E27FC236}">
                <a16:creationId xmlns:a16="http://schemas.microsoft.com/office/drawing/2014/main" id="{FE06F3DC-08F9-459B-8031-9FF43B361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A8B78A-4ED9-4133-9106-409C270DBF85}"/>
              </a:ext>
            </a:extLst>
          </p:cNvPr>
          <p:cNvSpPr>
            <a:spLocks noGrp="1"/>
          </p:cNvSpPr>
          <p:nvPr>
            <p:ph type="sldNum" sz="quarter" idx="12"/>
          </p:nvPr>
        </p:nvSpPr>
        <p:spPr/>
        <p:txBody>
          <a:bodyPr/>
          <a:lstStyle/>
          <a:p>
            <a:fld id="{CE389777-2DDA-4453-8AC2-8BD30A83E250}" type="slidenum">
              <a:rPr lang="en-US" smtClean="0"/>
              <a:t>‹#›</a:t>
            </a:fld>
            <a:endParaRPr lang="en-US"/>
          </a:p>
        </p:txBody>
      </p:sp>
    </p:spTree>
    <p:extLst>
      <p:ext uri="{BB962C8B-B14F-4D97-AF65-F5344CB8AC3E}">
        <p14:creationId xmlns:p14="http://schemas.microsoft.com/office/powerpoint/2010/main" val="3330145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C7CB4-DDDC-4761-9EBE-6C308AFA07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27AE09-9464-404D-B6CB-4C0D997862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C7DF4E-D2BD-4C03-B910-43EA958B8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65E94-3594-4C75-AA1A-4B27E1DBCDD7}"/>
              </a:ext>
            </a:extLst>
          </p:cNvPr>
          <p:cNvSpPr>
            <a:spLocks noGrp="1"/>
          </p:cNvSpPr>
          <p:nvPr>
            <p:ph type="dt" sz="half" idx="10"/>
          </p:nvPr>
        </p:nvSpPr>
        <p:spPr/>
        <p:txBody>
          <a:bodyPr/>
          <a:lstStyle/>
          <a:p>
            <a:fld id="{E778CE86-875F-4587-BCF6-FA054AFC0D53}" type="datetime1">
              <a:rPr lang="en-US" smtClean="0"/>
              <a:pPr/>
              <a:t>10/5/2024</a:t>
            </a:fld>
            <a:endParaRPr lang="en-US" dirty="0"/>
          </a:p>
        </p:txBody>
      </p:sp>
      <p:sp>
        <p:nvSpPr>
          <p:cNvPr id="6" name="Footer Placeholder 5">
            <a:extLst>
              <a:ext uri="{FF2B5EF4-FFF2-40B4-BE49-F238E27FC236}">
                <a16:creationId xmlns:a16="http://schemas.microsoft.com/office/drawing/2014/main" id="{6727F683-1A1B-489E-9592-745B52A0FE79}"/>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99D0C44-406F-436C-8E2E-099A032C1D52}"/>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04553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8138-63EA-453E-8AC8-B7A0C0664B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6718FB-1E3B-499B-93CE-71528D8192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FE9F5-E624-42A0-BBBB-55F276B301A5}"/>
              </a:ext>
            </a:extLst>
          </p:cNvPr>
          <p:cNvSpPr>
            <a:spLocks noGrp="1"/>
          </p:cNvSpPr>
          <p:nvPr>
            <p:ph type="dt" sz="half" idx="10"/>
          </p:nvPr>
        </p:nvSpPr>
        <p:spPr/>
        <p:txBody>
          <a:bodyPr/>
          <a:lstStyle/>
          <a:p>
            <a:fld id="{F6FA2B21-3FCD-4721-B95C-427943F61125}" type="datetime1">
              <a:rPr lang="en-US" smtClean="0"/>
              <a:t>10/5/2024</a:t>
            </a:fld>
            <a:endParaRPr lang="en-US" dirty="0"/>
          </a:p>
        </p:txBody>
      </p:sp>
      <p:sp>
        <p:nvSpPr>
          <p:cNvPr id="5" name="Footer Placeholder 4">
            <a:extLst>
              <a:ext uri="{FF2B5EF4-FFF2-40B4-BE49-F238E27FC236}">
                <a16:creationId xmlns:a16="http://schemas.microsoft.com/office/drawing/2014/main" id="{47F13DAE-8156-40F3-A8B8-751CC3F681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530CDF-8BD0-4E5E-86DC-610A2269189F}"/>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8381035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29D518-9591-4F24-BB8A-A3145A114D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0650A6-BC3B-4CF8-9724-543FAE7E9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B9E07-B9A8-434D-9671-DB948D7DEECB}"/>
              </a:ext>
            </a:extLst>
          </p:cNvPr>
          <p:cNvSpPr>
            <a:spLocks noGrp="1"/>
          </p:cNvSpPr>
          <p:nvPr>
            <p:ph type="dt" sz="half" idx="10"/>
          </p:nvPr>
        </p:nvSpPr>
        <p:spPr/>
        <p:txBody>
          <a:bodyPr/>
          <a:lstStyle/>
          <a:p>
            <a:fld id="{F6FA2B21-3FCD-4721-B95C-427943F61125}" type="datetime1">
              <a:rPr lang="en-US" smtClean="0"/>
              <a:t>10/5/2024</a:t>
            </a:fld>
            <a:endParaRPr lang="en-US" dirty="0"/>
          </a:p>
        </p:txBody>
      </p:sp>
      <p:sp>
        <p:nvSpPr>
          <p:cNvPr id="5" name="Footer Placeholder 4">
            <a:extLst>
              <a:ext uri="{FF2B5EF4-FFF2-40B4-BE49-F238E27FC236}">
                <a16:creationId xmlns:a16="http://schemas.microsoft.com/office/drawing/2014/main" id="{76A0D06B-542D-4DAB-8E35-7AA2D6C35D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A884FD-744D-40EE-A762-0EEDDA10CBF2}"/>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5063586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C6DBD-3067-4838-8DF0-79C0D837EC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D7EDD1-290D-46AF-9447-EE0597428D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CF0C4-B4E8-4456-B3CE-9B64465E873D}"/>
              </a:ext>
            </a:extLst>
          </p:cNvPr>
          <p:cNvSpPr>
            <a:spLocks noGrp="1"/>
          </p:cNvSpPr>
          <p:nvPr>
            <p:ph type="dt" sz="half" idx="10"/>
          </p:nvPr>
        </p:nvSpPr>
        <p:spPr/>
        <p:txBody>
          <a:bodyPr/>
          <a:lstStyle/>
          <a:p>
            <a:fld id="{B0EC7881-C28E-4FCB-8B46-FBD19B9A053D}" type="datetimeFigureOut">
              <a:rPr lang="en-US" smtClean="0"/>
              <a:t>10/5/2024</a:t>
            </a:fld>
            <a:endParaRPr lang="en-US"/>
          </a:p>
        </p:txBody>
      </p:sp>
      <p:sp>
        <p:nvSpPr>
          <p:cNvPr id="5" name="Footer Placeholder 4">
            <a:extLst>
              <a:ext uri="{FF2B5EF4-FFF2-40B4-BE49-F238E27FC236}">
                <a16:creationId xmlns:a16="http://schemas.microsoft.com/office/drawing/2014/main" id="{D6EDFBA1-FB08-4D66-B54F-B77C61603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7DAA3-6866-4BE1-9714-DE4B659A35E0}"/>
              </a:ext>
            </a:extLst>
          </p:cNvPr>
          <p:cNvSpPr>
            <a:spLocks noGrp="1"/>
          </p:cNvSpPr>
          <p:nvPr>
            <p:ph type="sldNum" sz="quarter" idx="12"/>
          </p:nvPr>
        </p:nvSpPr>
        <p:spPr/>
        <p:txBody>
          <a:bodyPr/>
          <a:lstStyle/>
          <a:p>
            <a:fld id="{CE389777-2DDA-4453-8AC2-8BD30A83E250}" type="slidenum">
              <a:rPr lang="en-US" smtClean="0"/>
              <a:t>‹#›</a:t>
            </a:fld>
            <a:endParaRPr lang="en-US"/>
          </a:p>
        </p:txBody>
      </p:sp>
    </p:spTree>
    <p:extLst>
      <p:ext uri="{BB962C8B-B14F-4D97-AF65-F5344CB8AC3E}">
        <p14:creationId xmlns:p14="http://schemas.microsoft.com/office/powerpoint/2010/main" val="3467251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6999-93BB-468E-8635-7FD2A95D8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CD8BA2-D28E-4377-BA2A-4AD0CC3817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2A228-6EE3-470E-946F-168367C82E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5BC1DA-545C-4F61-BAB3-A70B6CE1EE9B}"/>
              </a:ext>
            </a:extLst>
          </p:cNvPr>
          <p:cNvSpPr>
            <a:spLocks noGrp="1"/>
          </p:cNvSpPr>
          <p:nvPr>
            <p:ph type="dt" sz="half" idx="10"/>
          </p:nvPr>
        </p:nvSpPr>
        <p:spPr/>
        <p:txBody>
          <a:bodyPr/>
          <a:lstStyle/>
          <a:p>
            <a:fld id="{B0EC7881-C28E-4FCB-8B46-FBD19B9A053D}" type="datetimeFigureOut">
              <a:rPr lang="en-US" smtClean="0"/>
              <a:t>10/5/2024</a:t>
            </a:fld>
            <a:endParaRPr lang="en-US"/>
          </a:p>
        </p:txBody>
      </p:sp>
      <p:sp>
        <p:nvSpPr>
          <p:cNvPr id="6" name="Footer Placeholder 5">
            <a:extLst>
              <a:ext uri="{FF2B5EF4-FFF2-40B4-BE49-F238E27FC236}">
                <a16:creationId xmlns:a16="http://schemas.microsoft.com/office/drawing/2014/main" id="{C68EB004-0A61-4235-93C4-4B21552CD6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927C6-47F3-4C02-ACB6-26B8AF13C61D}"/>
              </a:ext>
            </a:extLst>
          </p:cNvPr>
          <p:cNvSpPr>
            <a:spLocks noGrp="1"/>
          </p:cNvSpPr>
          <p:nvPr>
            <p:ph type="sldNum" sz="quarter" idx="12"/>
          </p:nvPr>
        </p:nvSpPr>
        <p:spPr/>
        <p:txBody>
          <a:bodyPr/>
          <a:lstStyle/>
          <a:p>
            <a:fld id="{CE389777-2DDA-4453-8AC2-8BD30A83E250}" type="slidenum">
              <a:rPr lang="en-US" smtClean="0"/>
              <a:t>‹#›</a:t>
            </a:fld>
            <a:endParaRPr lang="en-US"/>
          </a:p>
        </p:txBody>
      </p:sp>
    </p:spTree>
    <p:extLst>
      <p:ext uri="{BB962C8B-B14F-4D97-AF65-F5344CB8AC3E}">
        <p14:creationId xmlns:p14="http://schemas.microsoft.com/office/powerpoint/2010/main" val="129862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F5A7-40CB-4DDB-9E1F-47D44853A9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7F7559-2626-47EE-B797-F369166A58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CB868D-9E71-46B9-B606-32438AAF47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ACABB0-2372-48A6-85DF-D12EF0A8AB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EEC31E-3724-4774-BE76-B9C90A2C94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DD41DC-5165-4CC0-8744-316C4E031F8C}"/>
              </a:ext>
            </a:extLst>
          </p:cNvPr>
          <p:cNvSpPr>
            <a:spLocks noGrp="1"/>
          </p:cNvSpPr>
          <p:nvPr>
            <p:ph type="dt" sz="half" idx="10"/>
          </p:nvPr>
        </p:nvSpPr>
        <p:spPr/>
        <p:txBody>
          <a:bodyPr/>
          <a:lstStyle/>
          <a:p>
            <a:fld id="{B0EC7881-C28E-4FCB-8B46-FBD19B9A053D}" type="datetimeFigureOut">
              <a:rPr lang="en-US" smtClean="0"/>
              <a:t>10/5/2024</a:t>
            </a:fld>
            <a:endParaRPr lang="en-US"/>
          </a:p>
        </p:txBody>
      </p:sp>
      <p:sp>
        <p:nvSpPr>
          <p:cNvPr id="8" name="Footer Placeholder 7">
            <a:extLst>
              <a:ext uri="{FF2B5EF4-FFF2-40B4-BE49-F238E27FC236}">
                <a16:creationId xmlns:a16="http://schemas.microsoft.com/office/drawing/2014/main" id="{ADD387B1-4B78-4DC0-AEFC-D97026FB24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F1AC94-E197-48DE-9926-296A2FDC311C}"/>
              </a:ext>
            </a:extLst>
          </p:cNvPr>
          <p:cNvSpPr>
            <a:spLocks noGrp="1"/>
          </p:cNvSpPr>
          <p:nvPr>
            <p:ph type="sldNum" sz="quarter" idx="12"/>
          </p:nvPr>
        </p:nvSpPr>
        <p:spPr/>
        <p:txBody>
          <a:bodyPr/>
          <a:lstStyle/>
          <a:p>
            <a:fld id="{CE389777-2DDA-4453-8AC2-8BD30A83E250}" type="slidenum">
              <a:rPr lang="en-US" smtClean="0"/>
              <a:t>‹#›</a:t>
            </a:fld>
            <a:endParaRPr lang="en-US"/>
          </a:p>
        </p:txBody>
      </p:sp>
    </p:spTree>
    <p:extLst>
      <p:ext uri="{BB962C8B-B14F-4D97-AF65-F5344CB8AC3E}">
        <p14:creationId xmlns:p14="http://schemas.microsoft.com/office/powerpoint/2010/main" val="323305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54C4-A408-47CE-8DE6-438A8C4FC3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2EA74D-59FF-474F-AE54-F383F88B29CC}"/>
              </a:ext>
            </a:extLst>
          </p:cNvPr>
          <p:cNvSpPr>
            <a:spLocks noGrp="1"/>
          </p:cNvSpPr>
          <p:nvPr>
            <p:ph type="dt" sz="half" idx="10"/>
          </p:nvPr>
        </p:nvSpPr>
        <p:spPr/>
        <p:txBody>
          <a:bodyPr/>
          <a:lstStyle/>
          <a:p>
            <a:fld id="{B0EC7881-C28E-4FCB-8B46-FBD19B9A053D}" type="datetimeFigureOut">
              <a:rPr lang="en-US" smtClean="0"/>
              <a:t>10/5/2024</a:t>
            </a:fld>
            <a:endParaRPr lang="en-US"/>
          </a:p>
        </p:txBody>
      </p:sp>
      <p:sp>
        <p:nvSpPr>
          <p:cNvPr id="4" name="Footer Placeholder 3">
            <a:extLst>
              <a:ext uri="{FF2B5EF4-FFF2-40B4-BE49-F238E27FC236}">
                <a16:creationId xmlns:a16="http://schemas.microsoft.com/office/drawing/2014/main" id="{C53F1263-2048-4161-BBDF-E626046C19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9D62B2-DDD7-42E7-95FB-684185444ACD}"/>
              </a:ext>
            </a:extLst>
          </p:cNvPr>
          <p:cNvSpPr>
            <a:spLocks noGrp="1"/>
          </p:cNvSpPr>
          <p:nvPr>
            <p:ph type="sldNum" sz="quarter" idx="12"/>
          </p:nvPr>
        </p:nvSpPr>
        <p:spPr/>
        <p:txBody>
          <a:bodyPr/>
          <a:lstStyle/>
          <a:p>
            <a:fld id="{CE389777-2DDA-4453-8AC2-8BD30A83E250}" type="slidenum">
              <a:rPr lang="en-US" smtClean="0"/>
              <a:t>‹#›</a:t>
            </a:fld>
            <a:endParaRPr lang="en-US"/>
          </a:p>
        </p:txBody>
      </p:sp>
    </p:spTree>
    <p:extLst>
      <p:ext uri="{BB962C8B-B14F-4D97-AF65-F5344CB8AC3E}">
        <p14:creationId xmlns:p14="http://schemas.microsoft.com/office/powerpoint/2010/main" val="193465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926EF1-D51A-49E6-A7C1-85E4EAB399BA}"/>
              </a:ext>
            </a:extLst>
          </p:cNvPr>
          <p:cNvSpPr>
            <a:spLocks noGrp="1"/>
          </p:cNvSpPr>
          <p:nvPr>
            <p:ph type="dt" sz="half" idx="10"/>
          </p:nvPr>
        </p:nvSpPr>
        <p:spPr/>
        <p:txBody>
          <a:bodyPr/>
          <a:lstStyle/>
          <a:p>
            <a:fld id="{B0EC7881-C28E-4FCB-8B46-FBD19B9A053D}" type="datetimeFigureOut">
              <a:rPr lang="en-US" smtClean="0"/>
              <a:t>10/5/2024</a:t>
            </a:fld>
            <a:endParaRPr lang="en-US"/>
          </a:p>
        </p:txBody>
      </p:sp>
      <p:sp>
        <p:nvSpPr>
          <p:cNvPr id="3" name="Footer Placeholder 2">
            <a:extLst>
              <a:ext uri="{FF2B5EF4-FFF2-40B4-BE49-F238E27FC236}">
                <a16:creationId xmlns:a16="http://schemas.microsoft.com/office/drawing/2014/main" id="{C62F680D-735C-4B53-A6C9-3AC174B046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99F557-0450-4410-A1CD-993B2151D2CD}"/>
              </a:ext>
            </a:extLst>
          </p:cNvPr>
          <p:cNvSpPr>
            <a:spLocks noGrp="1"/>
          </p:cNvSpPr>
          <p:nvPr>
            <p:ph type="sldNum" sz="quarter" idx="12"/>
          </p:nvPr>
        </p:nvSpPr>
        <p:spPr/>
        <p:txBody>
          <a:bodyPr/>
          <a:lstStyle/>
          <a:p>
            <a:fld id="{CE389777-2DDA-4453-8AC2-8BD30A83E250}" type="slidenum">
              <a:rPr lang="en-US" smtClean="0"/>
              <a:t>‹#›</a:t>
            </a:fld>
            <a:endParaRPr lang="en-US"/>
          </a:p>
        </p:txBody>
      </p:sp>
    </p:spTree>
    <p:extLst>
      <p:ext uri="{BB962C8B-B14F-4D97-AF65-F5344CB8AC3E}">
        <p14:creationId xmlns:p14="http://schemas.microsoft.com/office/powerpoint/2010/main" val="4153317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5E1E2-6547-4D23-8CED-B788880216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9A6F8E-D30A-4737-A17E-851C632A3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B53F6-67E3-4B61-9F29-4A4BBE176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BAFF33-9F70-4E66-B0B6-395A48A13BC3}"/>
              </a:ext>
            </a:extLst>
          </p:cNvPr>
          <p:cNvSpPr>
            <a:spLocks noGrp="1"/>
          </p:cNvSpPr>
          <p:nvPr>
            <p:ph type="dt" sz="half" idx="10"/>
          </p:nvPr>
        </p:nvSpPr>
        <p:spPr/>
        <p:txBody>
          <a:bodyPr/>
          <a:lstStyle/>
          <a:p>
            <a:fld id="{B0EC7881-C28E-4FCB-8B46-FBD19B9A053D}" type="datetimeFigureOut">
              <a:rPr lang="en-US" smtClean="0"/>
              <a:t>10/5/2024</a:t>
            </a:fld>
            <a:endParaRPr lang="en-US"/>
          </a:p>
        </p:txBody>
      </p:sp>
      <p:sp>
        <p:nvSpPr>
          <p:cNvPr id="6" name="Footer Placeholder 5">
            <a:extLst>
              <a:ext uri="{FF2B5EF4-FFF2-40B4-BE49-F238E27FC236}">
                <a16:creationId xmlns:a16="http://schemas.microsoft.com/office/drawing/2014/main" id="{FBA49EAC-BCAB-48EB-B30D-3B698DA1F7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33FB99-97FC-4C3E-8B4D-91D43F1DA11F}"/>
              </a:ext>
            </a:extLst>
          </p:cNvPr>
          <p:cNvSpPr>
            <a:spLocks noGrp="1"/>
          </p:cNvSpPr>
          <p:nvPr>
            <p:ph type="sldNum" sz="quarter" idx="12"/>
          </p:nvPr>
        </p:nvSpPr>
        <p:spPr/>
        <p:txBody>
          <a:bodyPr/>
          <a:lstStyle/>
          <a:p>
            <a:fld id="{CE389777-2DDA-4453-8AC2-8BD30A83E250}" type="slidenum">
              <a:rPr lang="en-US" smtClean="0"/>
              <a:t>‹#›</a:t>
            </a:fld>
            <a:endParaRPr lang="en-US"/>
          </a:p>
        </p:txBody>
      </p:sp>
    </p:spTree>
    <p:extLst>
      <p:ext uri="{BB962C8B-B14F-4D97-AF65-F5344CB8AC3E}">
        <p14:creationId xmlns:p14="http://schemas.microsoft.com/office/powerpoint/2010/main" val="4122056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6CA04-23A8-4B31-A023-90AF9F765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EAD5C9-5A57-4E0F-A7E8-7A3E52280B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5272C3-E027-4930-9C81-51258FD47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6E51DD-6E95-4468-A74A-6FD8519D142A}"/>
              </a:ext>
            </a:extLst>
          </p:cNvPr>
          <p:cNvSpPr>
            <a:spLocks noGrp="1"/>
          </p:cNvSpPr>
          <p:nvPr>
            <p:ph type="dt" sz="half" idx="10"/>
          </p:nvPr>
        </p:nvSpPr>
        <p:spPr/>
        <p:txBody>
          <a:bodyPr/>
          <a:lstStyle/>
          <a:p>
            <a:fld id="{B0EC7881-C28E-4FCB-8B46-FBD19B9A053D}" type="datetimeFigureOut">
              <a:rPr lang="en-US" smtClean="0"/>
              <a:t>10/5/2024</a:t>
            </a:fld>
            <a:endParaRPr lang="en-US"/>
          </a:p>
        </p:txBody>
      </p:sp>
      <p:sp>
        <p:nvSpPr>
          <p:cNvPr id="6" name="Footer Placeholder 5">
            <a:extLst>
              <a:ext uri="{FF2B5EF4-FFF2-40B4-BE49-F238E27FC236}">
                <a16:creationId xmlns:a16="http://schemas.microsoft.com/office/drawing/2014/main" id="{E005C268-4371-4342-9CA8-D2D820EA8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060DC-DDA5-4551-BF92-6A216804A2CD}"/>
              </a:ext>
            </a:extLst>
          </p:cNvPr>
          <p:cNvSpPr>
            <a:spLocks noGrp="1"/>
          </p:cNvSpPr>
          <p:nvPr>
            <p:ph type="sldNum" sz="quarter" idx="12"/>
          </p:nvPr>
        </p:nvSpPr>
        <p:spPr/>
        <p:txBody>
          <a:bodyPr/>
          <a:lstStyle/>
          <a:p>
            <a:fld id="{CE389777-2DDA-4453-8AC2-8BD30A83E250}" type="slidenum">
              <a:rPr lang="en-US" smtClean="0"/>
              <a:t>‹#›</a:t>
            </a:fld>
            <a:endParaRPr lang="en-US"/>
          </a:p>
        </p:txBody>
      </p:sp>
    </p:spTree>
    <p:extLst>
      <p:ext uri="{BB962C8B-B14F-4D97-AF65-F5344CB8AC3E}">
        <p14:creationId xmlns:p14="http://schemas.microsoft.com/office/powerpoint/2010/main" val="3112441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273EAC-BA60-45A4-9568-AEC742945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B9C375-51A9-4A1F-A3B7-0CCDEC113C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677E3-8DDB-468C-9209-0A426B1EA0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C7881-C28E-4FCB-8B46-FBD19B9A053D}" type="datetimeFigureOut">
              <a:rPr lang="en-US" smtClean="0"/>
              <a:t>10/5/2024</a:t>
            </a:fld>
            <a:endParaRPr lang="en-US"/>
          </a:p>
        </p:txBody>
      </p:sp>
      <p:sp>
        <p:nvSpPr>
          <p:cNvPr id="5" name="Footer Placeholder 4">
            <a:extLst>
              <a:ext uri="{FF2B5EF4-FFF2-40B4-BE49-F238E27FC236}">
                <a16:creationId xmlns:a16="http://schemas.microsoft.com/office/drawing/2014/main" id="{F3EE1FAF-80AF-4822-A745-5F07A15B6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4D175A-8C81-40DC-9506-69DCE1527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89777-2DDA-4453-8AC2-8BD30A83E250}" type="slidenum">
              <a:rPr lang="en-US" smtClean="0"/>
              <a:t>‹#›</a:t>
            </a:fld>
            <a:endParaRPr lang="en-US"/>
          </a:p>
        </p:txBody>
      </p:sp>
    </p:spTree>
    <p:extLst>
      <p:ext uri="{BB962C8B-B14F-4D97-AF65-F5344CB8AC3E}">
        <p14:creationId xmlns:p14="http://schemas.microsoft.com/office/powerpoint/2010/main" val="602055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A940E6-A6D1-41F6-8F1E-5610BB8430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7C5C99-AFB6-4A1E-8EB9-6C05BB05A7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8AD25-86FD-4392-9165-09E551270D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t>10/5/2024</a:t>
            </a:fld>
            <a:endParaRPr lang="en-US" dirty="0"/>
          </a:p>
        </p:txBody>
      </p:sp>
      <p:sp>
        <p:nvSpPr>
          <p:cNvPr id="5" name="Footer Placeholder 4">
            <a:extLst>
              <a:ext uri="{FF2B5EF4-FFF2-40B4-BE49-F238E27FC236}">
                <a16:creationId xmlns:a16="http://schemas.microsoft.com/office/drawing/2014/main" id="{1720401D-C1B0-4ADE-AC27-F26D387EEE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E3A19E-DADF-4169-8768-B5F1FA7B77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34151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9.png"/><Relationship Id="rId10" Type="http://schemas.openxmlformats.org/officeDocument/2006/relationships/slide" Target="slide6.xml"/><Relationship Id="rId4" Type="http://schemas.openxmlformats.org/officeDocument/2006/relationships/audio" Target="../media/audio3.wav"/><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5.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9.png"/><Relationship Id="rId10" Type="http://schemas.openxmlformats.org/officeDocument/2006/relationships/slide" Target="slide11.xml"/><Relationship Id="rId4" Type="http://schemas.openxmlformats.org/officeDocument/2006/relationships/audio" Target="../media/audio3.wav"/><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5.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slide" Target="slide11.xml"/></Relationships>
</file>

<file path=ppt/slides/_rels/slide1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slide" Target="slide11.xml"/><Relationship Id="rId4" Type="http://schemas.openxmlformats.org/officeDocument/2006/relationships/audio" Target="../media/audio4.wav"/><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5.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slide" Target="slide11.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5.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slide" Target="slide16.xml"/></Relationships>
</file>

<file path=ppt/slides/_rels/slide1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slide" Target="slide16.xml"/><Relationship Id="rId4" Type="http://schemas.openxmlformats.org/officeDocument/2006/relationships/audio" Target="../media/audio4.wav"/><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9.png"/><Relationship Id="rId10" Type="http://schemas.openxmlformats.org/officeDocument/2006/relationships/slide" Target="slide16.xml"/><Relationship Id="rId4" Type="http://schemas.openxmlformats.org/officeDocument/2006/relationships/audio" Target="../media/audio3.wav"/><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5.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5.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slide" Target="slide16.xml"/></Relationships>
</file>

<file path=ppt/slides/_rels/slide2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9.png"/><Relationship Id="rId10" Type="http://schemas.openxmlformats.org/officeDocument/2006/relationships/slide" Target="slide21.xml"/><Relationship Id="rId4" Type="http://schemas.openxmlformats.org/officeDocument/2006/relationships/audio" Target="../media/audio3.wav"/><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slide" Target="slide21.xml"/><Relationship Id="rId4" Type="http://schemas.openxmlformats.org/officeDocument/2006/relationships/audio" Target="../media/audio4.wav"/><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5.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5.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5.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jpg"/><Relationship Id="rId5" Type="http://schemas.openxmlformats.org/officeDocument/2006/relationships/image" Target="../media/image17.svg"/><Relationship Id="rId10" Type="http://schemas.openxmlformats.org/officeDocument/2006/relationships/image" Target="../media/image22.jpg"/><Relationship Id="rId4" Type="http://schemas.openxmlformats.org/officeDocument/2006/relationships/image" Target="../media/image1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13" Type="http://schemas.openxmlformats.org/officeDocument/2006/relationships/slide" Target="slide9.xml"/><Relationship Id="rId18" Type="http://schemas.openxmlformats.org/officeDocument/2006/relationships/slide" Target="slide19.xml"/><Relationship Id="rId26" Type="http://schemas.openxmlformats.org/officeDocument/2006/relationships/slide" Target="slide12.xml"/><Relationship Id="rId21" Type="http://schemas.openxmlformats.org/officeDocument/2006/relationships/slide" Target="slide22.xml"/><Relationship Id="rId34" Type="http://schemas.openxmlformats.org/officeDocument/2006/relationships/image" Target="../media/image32.png"/><Relationship Id="rId7" Type="http://schemas.microsoft.com/office/2007/relationships/hdphoto" Target="../media/hdphoto1.wdp"/><Relationship Id="rId12" Type="http://schemas.openxmlformats.org/officeDocument/2006/relationships/slide" Target="slide7.xml"/><Relationship Id="rId17" Type="http://schemas.openxmlformats.org/officeDocument/2006/relationships/slide" Target="slide18.xml"/><Relationship Id="rId25" Type="http://schemas.openxmlformats.org/officeDocument/2006/relationships/slide" Target="slide11.xml"/><Relationship Id="rId33"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slide" Target="slide17.xml"/><Relationship Id="rId20" Type="http://schemas.openxmlformats.org/officeDocument/2006/relationships/slide" Target="slide21.xml"/><Relationship Id="rId29" Type="http://schemas.openxmlformats.org/officeDocument/2006/relationships/slide" Target="slide15.xml"/><Relationship Id="rId41" Type="http://schemas.openxmlformats.org/officeDocument/2006/relationships/image" Target="../media/image500.png"/><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slide" Target="slide8.xml"/><Relationship Id="rId24" Type="http://schemas.openxmlformats.org/officeDocument/2006/relationships/slide" Target="slide25.xml"/><Relationship Id="rId32" Type="http://schemas.openxmlformats.org/officeDocument/2006/relationships/image" Target="../media/image156.png"/><Relationship Id="rId37" Type="http://schemas.openxmlformats.org/officeDocument/2006/relationships/customXml" Target="../ink/ink2.xml"/><Relationship Id="rId5" Type="http://schemas.openxmlformats.org/officeDocument/2006/relationships/image" Target="../media/image26.png"/><Relationship Id="rId15" Type="http://schemas.openxmlformats.org/officeDocument/2006/relationships/slide" Target="slide16.xml"/><Relationship Id="rId23" Type="http://schemas.openxmlformats.org/officeDocument/2006/relationships/slide" Target="slide24.xml"/><Relationship Id="rId28" Type="http://schemas.openxmlformats.org/officeDocument/2006/relationships/slide" Target="slide14.xml"/><Relationship Id="rId36" Type="http://schemas.openxmlformats.org/officeDocument/2006/relationships/image" Target="../media/image34.png"/><Relationship Id="rId10" Type="http://schemas.openxmlformats.org/officeDocument/2006/relationships/slide" Target="slide6.xml"/><Relationship Id="rId19" Type="http://schemas.openxmlformats.org/officeDocument/2006/relationships/slide" Target="slide20.xml"/><Relationship Id="rId31" Type="http://schemas.openxmlformats.org/officeDocument/2006/relationships/customXml" Target="../ink/ink1.xml"/><Relationship Id="rId4" Type="http://schemas.openxmlformats.org/officeDocument/2006/relationships/audio" Target="../media/audio1.wav"/><Relationship Id="rId9" Type="http://schemas.openxmlformats.org/officeDocument/2006/relationships/image" Target="../media/image29.svg"/><Relationship Id="rId14" Type="http://schemas.openxmlformats.org/officeDocument/2006/relationships/slide" Target="slide10.xml"/><Relationship Id="rId22" Type="http://schemas.openxmlformats.org/officeDocument/2006/relationships/slide" Target="slide23.xml"/><Relationship Id="rId27" Type="http://schemas.openxmlformats.org/officeDocument/2006/relationships/slide" Target="slide13.xml"/><Relationship Id="rId30" Type="http://schemas.openxmlformats.org/officeDocument/2006/relationships/image" Target="../media/image30.png"/><Relationship Id="rId35" Type="http://schemas.openxmlformats.org/officeDocument/2006/relationships/image" Target="../media/image33.png"/><Relationship Id="rId8" Type="http://schemas.openxmlformats.org/officeDocument/2006/relationships/image" Target="../media/image28.png"/><Relationship Id="rId3"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slide" Target="slide6.xml"/><Relationship Id="rId4" Type="http://schemas.openxmlformats.org/officeDocument/2006/relationships/audio" Target="../media/audio4.wav"/><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9.png"/><Relationship Id="rId10" Type="http://schemas.openxmlformats.org/officeDocument/2006/relationships/slide" Target="slide6.xml"/><Relationship Id="rId4" Type="http://schemas.openxmlformats.org/officeDocument/2006/relationships/audio" Target="../media/audio3.wav"/><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5.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5.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4.wav"/><Relationship Id="rId9"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TRO MỎ ĐẦU">
            <a:hlinkClick r:id="" action="ppaction://media"/>
            <a:extLst>
              <a:ext uri="{FF2B5EF4-FFF2-40B4-BE49-F238E27FC236}">
                <a16:creationId xmlns:a16="http://schemas.microsoft.com/office/drawing/2014/main" id="{69C5E34C-CB73-495C-AB0B-4C5FF7E81E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5073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alpha val="85000"/>
          </a:srgbClr>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440873" y="1065046"/>
            <a:ext cx="11386453" cy="183491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Miêu</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tả</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sau</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đây</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nhắc</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đến</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loại</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kế</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nào</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Đây</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là</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loại</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kế</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có</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thang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độ</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từ</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-10</a:t>
            </a:r>
            <a:r>
              <a:rPr kumimoji="0" lang="en-US" sz="3200" b="0" i="0" u="none" strike="noStrike" kern="1200" cap="none" spc="0" normalizeH="0" baseline="30000" noProof="0" dirty="0">
                <a:ln>
                  <a:noFill/>
                </a:ln>
                <a:solidFill>
                  <a:prstClr val="black">
                    <a:lumMod val="85000"/>
                    <a:lumOff val="15000"/>
                  </a:prstClr>
                </a:solidFill>
                <a:effectLst/>
                <a:uLnTx/>
                <a:uFillTx/>
                <a:latin typeface="UTM Nyala" panose="02040603050506020204" pitchFamily="18" charset="0"/>
                <a:ea typeface="+mn-ea"/>
                <a:cs typeface="+mn-cs"/>
              </a:rPr>
              <a:t>o</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C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đến</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110</a:t>
            </a:r>
            <a:r>
              <a:rPr kumimoji="0" lang="en-US" sz="3200" b="0" i="0" u="none" strike="noStrike" kern="1200" cap="none" spc="0" normalizeH="0" baseline="30000" noProof="0" dirty="0">
                <a:ln>
                  <a:noFill/>
                </a:ln>
                <a:solidFill>
                  <a:prstClr val="black">
                    <a:lumMod val="85000"/>
                    <a:lumOff val="15000"/>
                  </a:prstClr>
                </a:solidFill>
                <a:effectLst/>
                <a:uLnTx/>
                <a:uFillTx/>
                <a:latin typeface="UTM Nyala" panose="02040603050506020204" pitchFamily="18" charset="0"/>
                <a:ea typeface="+mn-ea"/>
                <a:cs typeface="+mn-cs"/>
              </a:rPr>
              <a:t>o</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C ,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có</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thể</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dùng</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để</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đo</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độ</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sôi</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của</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nước</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t>
            </a:r>
          </a:p>
        </p:txBody>
      </p:sp>
      <p:sp>
        <p:nvSpPr>
          <p:cNvPr id="26" name="Rectangle 25"/>
          <p:cNvSpPr/>
          <p:nvPr/>
        </p:nvSpPr>
        <p:spPr>
          <a:xfrm>
            <a:off x="1097157" y="326778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kế</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thủy</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ngân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 name="Rectangle 41"/>
          <p:cNvSpPr/>
          <p:nvPr/>
        </p:nvSpPr>
        <p:spPr>
          <a:xfrm>
            <a:off x="6117552" y="32719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kế</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y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tế</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097157" y="430541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kế</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rượu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17552" y="430960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Cả</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3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loại</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trên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92693" y="3299792"/>
            <a:ext cx="885137"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3294" y="4345308"/>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3483" y="4356905"/>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3483" y="3319762"/>
            <a:ext cx="804742" cy="707197"/>
          </a:xfrm>
          <a:prstGeom prst="rect">
            <a:avLst/>
          </a:prstGeom>
        </p:spPr>
      </p:pic>
      <p:pic>
        <p:nvPicPr>
          <p:cNvPr id="14" name="Picture 13">
            <a:hlinkClick r:id="rId8" action="ppaction://hlinksldjump"/>
            <a:extLst>
              <a:ext uri="{FF2B5EF4-FFF2-40B4-BE49-F238E27FC236}">
                <a16:creationId xmlns:a16="http://schemas.microsoft.com/office/drawing/2014/main" id="{9536B344-15B2-498B-ACB3-D51ACF2E6545}"/>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019949" y="4770423"/>
            <a:ext cx="2123661" cy="2010399"/>
          </a:xfrm>
          <a:prstGeom prst="rect">
            <a:avLst/>
          </a:prstGeom>
        </p:spPr>
      </p:pic>
      <p:sp>
        <p:nvSpPr>
          <p:cNvPr id="12" name="!!1">
            <a:hlinkClick r:id="rId10" action="ppaction://hlinksldjump"/>
            <a:extLst>
              <a:ext uri="{FF2B5EF4-FFF2-40B4-BE49-F238E27FC236}">
                <a16:creationId xmlns:a16="http://schemas.microsoft.com/office/drawing/2014/main" id="{BF7386C2-A008-4C83-A46C-AF8E73E16F5F}"/>
              </a:ext>
            </a:extLst>
          </p:cNvPr>
          <p:cNvSpPr/>
          <p:nvPr/>
        </p:nvSpPr>
        <p:spPr>
          <a:xfrm>
            <a:off x="1210421" y="1208736"/>
            <a:ext cx="564212" cy="564212"/>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5</a:t>
            </a:r>
          </a:p>
        </p:txBody>
      </p:sp>
    </p:spTree>
    <p:extLst>
      <p:ext uri="{BB962C8B-B14F-4D97-AF65-F5344CB8AC3E}">
        <p14:creationId xmlns:p14="http://schemas.microsoft.com/office/powerpoint/2010/main" val="405713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9500">
            <a:alpha val="56000"/>
          </a:srgbClr>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70736" y="19341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Giới</a:t>
            </a:r>
            <a:r>
              <a:rPr kumimoji="0" lang="fr-FR"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fr-FR"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hạn</a:t>
            </a:r>
            <a:r>
              <a:rPr kumimoji="0" lang="fr-FR"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fr-FR"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đo</a:t>
            </a:r>
            <a:r>
              <a:rPr kumimoji="0" lang="fr-FR"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fr-FR"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của</a:t>
            </a:r>
            <a:r>
              <a:rPr kumimoji="0" lang="fr-FR"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fr-FR"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một</a:t>
            </a:r>
            <a:r>
              <a:rPr kumimoji="0" lang="fr-FR"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fr-FR"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thước</a:t>
            </a:r>
            <a:r>
              <a:rPr kumimoji="0" lang="fr-FR"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là</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t>
            </a:r>
            <a:endParaRPr kumimoji="0" lang="vi-VN"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endParaRPr>
          </a:p>
        </p:txBody>
      </p:sp>
      <p:sp>
        <p:nvSpPr>
          <p:cNvPr id="26" name="Rectangle 25"/>
          <p:cNvSpPr/>
          <p:nvPr/>
        </p:nvSpPr>
        <p:spPr>
          <a:xfrm>
            <a:off x="770709" y="2172572"/>
            <a:ext cx="5284409" cy="1328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 C</a:t>
            </a:r>
            <a:r>
              <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hiều dài nhỏ nhất ghi trên thước.</a:t>
            </a: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t>
            </a:r>
            <a:endPar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endParaRPr>
          </a:p>
        </p:txBody>
      </p:sp>
      <p:sp>
        <p:nvSpPr>
          <p:cNvPr id="42" name="Rectangle 41"/>
          <p:cNvSpPr/>
          <p:nvPr/>
        </p:nvSpPr>
        <p:spPr>
          <a:xfrm>
            <a:off x="6168715" y="2176762"/>
            <a:ext cx="5313536" cy="13240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B. C</a:t>
            </a:r>
            <a:r>
              <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hiều dài giữa hai vạch liên tiếp trên thước.</a:t>
            </a: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t>
            </a:r>
            <a:endPar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endParaRPr>
          </a:p>
        </p:txBody>
      </p:sp>
      <p:sp>
        <p:nvSpPr>
          <p:cNvPr id="43" name="Rectangle 42"/>
          <p:cNvSpPr/>
          <p:nvPr/>
        </p:nvSpPr>
        <p:spPr>
          <a:xfrm>
            <a:off x="743494" y="3742237"/>
            <a:ext cx="5285498" cy="14045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C. C</a:t>
            </a:r>
            <a:r>
              <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hiều dài lớn nhất ghi trên thước</a:t>
            </a: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pt-BR"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t>
            </a:r>
            <a:endParaRPr kumimoji="0" lang="vi-VN" sz="4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mn-cs"/>
            </a:endParaRPr>
          </a:p>
        </p:txBody>
      </p:sp>
      <p:sp>
        <p:nvSpPr>
          <p:cNvPr id="44" name="Rectangle 43"/>
          <p:cNvSpPr/>
          <p:nvPr/>
        </p:nvSpPr>
        <p:spPr>
          <a:xfrm>
            <a:off x="6237515" y="3733364"/>
            <a:ext cx="5257800" cy="14525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D. C</a:t>
            </a:r>
            <a:r>
              <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hiều dài giữa hai vạch chia nhỏ nhất trên thước.</a:t>
            </a: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t>
            </a:r>
            <a:endParaRPr kumimoji="0" lang="vi-VN" sz="2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378" y="2785878"/>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7664" y="4458975"/>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4908" y="4414217"/>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5618" y="2850612"/>
            <a:ext cx="732592" cy="643793"/>
          </a:xfrm>
          <a:prstGeom prst="rect">
            <a:avLst/>
          </a:prstGeom>
        </p:spPr>
      </p:pic>
      <p:pic>
        <p:nvPicPr>
          <p:cNvPr id="20" name="Picture 19">
            <a:hlinkClick r:id="rId7" action="ppaction://hlinksldjump"/>
            <a:extLst>
              <a:ext uri="{FF2B5EF4-FFF2-40B4-BE49-F238E27FC236}">
                <a16:creationId xmlns:a16="http://schemas.microsoft.com/office/drawing/2014/main" id="{877EB8B0-504C-4BBE-B682-53C385B24A40}"/>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328434" y="5068259"/>
            <a:ext cx="2123661" cy="2010399"/>
          </a:xfrm>
          <a:prstGeom prst="rect">
            <a:avLst/>
          </a:prstGeom>
        </p:spPr>
      </p:pic>
      <p:sp>
        <p:nvSpPr>
          <p:cNvPr id="12" name="!!1">
            <a:hlinkClick r:id="rId9" action="ppaction://hlinksldjump"/>
            <a:extLst>
              <a:ext uri="{FF2B5EF4-FFF2-40B4-BE49-F238E27FC236}">
                <a16:creationId xmlns:a16="http://schemas.microsoft.com/office/drawing/2014/main" id="{A6C7809C-AD1E-454A-A9C4-B7EE465E07BE}"/>
              </a:ext>
            </a:extLst>
          </p:cNvPr>
          <p:cNvSpPr/>
          <p:nvPr/>
        </p:nvSpPr>
        <p:spPr>
          <a:xfrm>
            <a:off x="1148320" y="428467"/>
            <a:ext cx="629624" cy="629624"/>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1</a:t>
            </a:r>
            <a:endPar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3081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C470"/>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70736" y="66023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Trên vỏ một hộp bánh có ghi 500 g, con số này có ý nghĩa gì?</a:t>
            </a:r>
          </a:p>
        </p:txBody>
      </p:sp>
      <p:sp>
        <p:nvSpPr>
          <p:cNvPr id="26" name="Rectangle 25"/>
          <p:cNvSpPr/>
          <p:nvPr/>
        </p:nvSpPr>
        <p:spPr>
          <a:xfrm>
            <a:off x="1148320" y="2503826"/>
            <a:ext cx="4906798" cy="13627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Khối</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lượng</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bánh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trong</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hộp</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t>
            </a:r>
            <a:endPar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42" name="Rectangle 41"/>
          <p:cNvSpPr/>
          <p:nvPr/>
        </p:nvSpPr>
        <p:spPr>
          <a:xfrm>
            <a:off x="6168715" y="2508014"/>
            <a:ext cx="4906798" cy="13324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Khối</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lượng</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cả</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bánh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trong</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hộp</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và</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vỏ</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hộp</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t>
            </a:r>
            <a:endPar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43" name="Rectangle 42"/>
          <p:cNvSpPr/>
          <p:nvPr/>
        </p:nvSpPr>
        <p:spPr>
          <a:xfrm>
            <a:off x="1113705" y="4010297"/>
            <a:ext cx="4906798" cy="12156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Sức</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nặng</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của</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hộp</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bánh.</a:t>
            </a:r>
            <a:endPar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44" name="Rectangle 43"/>
          <p:cNvSpPr/>
          <p:nvPr/>
        </p:nvSpPr>
        <p:spPr>
          <a:xfrm>
            <a:off x="6134100" y="4023360"/>
            <a:ext cx="4906798" cy="1206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Thể</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tích</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của</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hộp</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bánh.</a:t>
            </a:r>
            <a:endPar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pic>
        <p:nvPicPr>
          <p:cNvPr id="47" name="Picture 46"/>
          <p:cNvPicPr>
            <a:picLocks noChangeAspect="1"/>
          </p:cNvPicPr>
          <p:nvPr/>
        </p:nvPicPr>
        <p:blipFill rotWithShape="1">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8963" y="3036870"/>
            <a:ext cx="885137"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98330" y="4501546"/>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4645" y="4460892"/>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59" y="3037301"/>
            <a:ext cx="804742" cy="707197"/>
          </a:xfrm>
          <a:prstGeom prst="rect">
            <a:avLst/>
          </a:prstGeom>
        </p:spPr>
      </p:pic>
      <p:pic>
        <p:nvPicPr>
          <p:cNvPr id="15" name="Picture 14">
            <a:hlinkClick r:id="rId8" action="ppaction://hlinksldjump"/>
            <a:extLst>
              <a:ext uri="{FF2B5EF4-FFF2-40B4-BE49-F238E27FC236}">
                <a16:creationId xmlns:a16="http://schemas.microsoft.com/office/drawing/2014/main" id="{9272DDB9-9D3F-4A23-BA35-99FE2AEA0FE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068339" y="5042133"/>
            <a:ext cx="2123661" cy="2010399"/>
          </a:xfrm>
          <a:prstGeom prst="rect">
            <a:avLst/>
          </a:prstGeom>
        </p:spPr>
      </p:pic>
      <p:sp>
        <p:nvSpPr>
          <p:cNvPr id="14" name="!!1">
            <a:hlinkClick r:id="rId10" action="ppaction://hlinksldjump"/>
            <a:extLst>
              <a:ext uri="{FF2B5EF4-FFF2-40B4-BE49-F238E27FC236}">
                <a16:creationId xmlns:a16="http://schemas.microsoft.com/office/drawing/2014/main" id="{6A29C727-DFEE-43ED-AA36-64144A73B1E1}"/>
              </a:ext>
            </a:extLst>
          </p:cNvPr>
          <p:cNvSpPr/>
          <p:nvPr/>
        </p:nvSpPr>
        <p:spPr>
          <a:xfrm>
            <a:off x="1148320" y="941088"/>
            <a:ext cx="629624" cy="629624"/>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2</a:t>
            </a:r>
            <a:endPar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239709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4"/>
                                        </p:tgtEl>
                                        <p:attrNameLst>
                                          <p:attrName>fillcolor</p:attrName>
                                        </p:attrNameLst>
                                      </p:cBhvr>
                                      <p:to>
                                        <a:srgbClr val="000000"/>
                                      </p:to>
                                    </p:animClr>
                                    <p:set>
                                      <p:cBhvr>
                                        <p:cTn id="95" dur="500" fill="hold"/>
                                        <p:tgtEl>
                                          <p:spTgt spid="14"/>
                                        </p:tgtEl>
                                        <p:attrNameLst>
                                          <p:attrName>fill.type</p:attrName>
                                        </p:attrNameLst>
                                      </p:cBhvr>
                                      <p:to>
                                        <p:strVal val="solid"/>
                                      </p:to>
                                    </p:set>
                                    <p:set>
                                      <p:cBhvr>
                                        <p:cTn id="96"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4" grpId="0" animBg="1"/>
      <p:bldP spid="26"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C470"/>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632751" y="613526"/>
            <a:ext cx="11002697" cy="219498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Khi đo nhiều l</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ầ</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n thời gian chuyển động của một viên bi trên mặt phẳng nghiêng mà thu được nhiều giá trị khác nhau, thì giá trị nào sau đây được lấy làm kết quả của phép đo?</a:t>
            </a:r>
            <a:endPar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26" name="Rectangle 25"/>
          <p:cNvSpPr/>
          <p:nvPr/>
        </p:nvSpPr>
        <p:spPr>
          <a:xfrm>
            <a:off x="431074" y="3013331"/>
            <a:ext cx="5585944" cy="10566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 </a:t>
            </a:r>
            <a:r>
              <a:rPr kumimoji="0" lang="vi-VN"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Giá trị của lần đo cuối cùng.</a:t>
            </a:r>
            <a:endPar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endParaRPr>
          </a:p>
        </p:txBody>
      </p:sp>
      <p:sp>
        <p:nvSpPr>
          <p:cNvPr id="42" name="Rectangle 41"/>
          <p:cNvSpPr/>
          <p:nvPr/>
        </p:nvSpPr>
        <p:spPr>
          <a:xfrm>
            <a:off x="6130615" y="3017520"/>
            <a:ext cx="5495328" cy="10566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B. </a:t>
            </a:r>
            <a:r>
              <a:rPr kumimoji="0" lang="vi-VN"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Giá trị trung bình của giá trị lớn nhất và giá trị nhỏ nhất.</a:t>
            </a:r>
            <a:endPar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mn-cs"/>
            </a:endParaRPr>
          </a:p>
        </p:txBody>
      </p:sp>
      <p:sp>
        <p:nvSpPr>
          <p:cNvPr id="43" name="Rectangle 42"/>
          <p:cNvSpPr/>
          <p:nvPr/>
        </p:nvSpPr>
        <p:spPr>
          <a:xfrm>
            <a:off x="431074" y="4188347"/>
            <a:ext cx="5585944" cy="11762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C. </a:t>
            </a:r>
            <a:r>
              <a:rPr kumimoji="0" lang="vi-VN"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Giá trị trung bình của tất cả các giá trị đo được.</a:t>
            </a:r>
          </a:p>
        </p:txBody>
      </p:sp>
      <p:sp>
        <p:nvSpPr>
          <p:cNvPr id="44" name="Rectangle 43"/>
          <p:cNvSpPr/>
          <p:nvPr/>
        </p:nvSpPr>
        <p:spPr>
          <a:xfrm>
            <a:off x="6130614" y="4192536"/>
            <a:ext cx="5508391" cy="11762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D. </a:t>
            </a:r>
            <a:r>
              <a:rPr kumimoji="0" lang="vi-VN"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Giá trị được l</a:t>
            </a:r>
            <a:r>
              <a:rPr kumimoji="0" lang="vi-VN"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mn-cs"/>
              </a:rPr>
              <a:t>ặ</a:t>
            </a:r>
            <a:r>
              <a:rPr kumimoji="0" lang="vi-VN"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p lại nhiều lần nhất.</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3324650"/>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9419" y="4630764"/>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4375" y="4612131"/>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4272" y="3390900"/>
            <a:ext cx="732592" cy="643793"/>
          </a:xfrm>
          <a:prstGeom prst="rect">
            <a:avLst/>
          </a:prstGeom>
        </p:spPr>
      </p:pic>
      <p:pic>
        <p:nvPicPr>
          <p:cNvPr id="15" name="Picture 14">
            <a:hlinkClick r:id="rId7" action="ppaction://hlinksldjump"/>
            <a:extLst>
              <a:ext uri="{FF2B5EF4-FFF2-40B4-BE49-F238E27FC236}">
                <a16:creationId xmlns:a16="http://schemas.microsoft.com/office/drawing/2014/main" id="{6502AF0D-1F31-4C52-B648-A27B2AC08977}"/>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263121" y="4847601"/>
            <a:ext cx="2123661" cy="2010399"/>
          </a:xfrm>
          <a:prstGeom prst="rect">
            <a:avLst/>
          </a:prstGeom>
        </p:spPr>
      </p:pic>
      <p:sp>
        <p:nvSpPr>
          <p:cNvPr id="12" name="!!1">
            <a:hlinkClick r:id="rId9" action="ppaction://hlinksldjump"/>
            <a:extLst>
              <a:ext uri="{FF2B5EF4-FFF2-40B4-BE49-F238E27FC236}">
                <a16:creationId xmlns:a16="http://schemas.microsoft.com/office/drawing/2014/main" id="{A1827260-7CA9-4AF9-BDD0-43B2949C0302}"/>
              </a:ext>
            </a:extLst>
          </p:cNvPr>
          <p:cNvSpPr/>
          <p:nvPr/>
        </p:nvSpPr>
        <p:spPr>
          <a:xfrm>
            <a:off x="930899" y="770280"/>
            <a:ext cx="629624" cy="629624"/>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3</a:t>
            </a:r>
            <a:endPar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212078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C470"/>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70736" y="957166"/>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Thước thích hợp để đo bề dày quyển sách Khoa học tự nhiên 6 là</a:t>
            </a:r>
            <a:endPar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26" name="Rectangle 25"/>
          <p:cNvSpPr/>
          <p:nvPr/>
        </p:nvSpPr>
        <p:spPr>
          <a:xfrm>
            <a:off x="509451" y="2795269"/>
            <a:ext cx="5507567" cy="10410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 </a:t>
            </a:r>
            <a:r>
              <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thước dây có giới hạn đo 1 m và độ chia nhỏ nhất 1 cm.</a:t>
            </a:r>
            <a:endPar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endParaRPr>
          </a:p>
        </p:txBody>
      </p:sp>
      <p:sp>
        <p:nvSpPr>
          <p:cNvPr id="42" name="Rectangle 41"/>
          <p:cNvSpPr/>
          <p:nvPr/>
        </p:nvSpPr>
        <p:spPr>
          <a:xfrm>
            <a:off x="6134100" y="2812521"/>
            <a:ext cx="5586768" cy="10410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B. T</a:t>
            </a:r>
            <a:r>
              <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hước kẻ có giới hạn đo 10 cm và độ chia nhỏ nhất 1 mm.</a:t>
            </a:r>
            <a:endPar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endParaRPr>
          </a:p>
        </p:txBody>
      </p:sp>
      <p:sp>
        <p:nvSpPr>
          <p:cNvPr id="43" name="Rectangle 42"/>
          <p:cNvSpPr/>
          <p:nvPr/>
        </p:nvSpPr>
        <p:spPr>
          <a:xfrm>
            <a:off x="509451" y="4071422"/>
            <a:ext cx="5507567" cy="1072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C. </a:t>
            </a:r>
            <a:r>
              <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thước cuộn có giới hạn đo 3 m và độ chia nhỏ nhất 5 cm.</a:t>
            </a:r>
          </a:p>
        </p:txBody>
      </p:sp>
      <p:sp>
        <p:nvSpPr>
          <p:cNvPr id="44" name="Rectangle 43"/>
          <p:cNvSpPr/>
          <p:nvPr/>
        </p:nvSpPr>
        <p:spPr>
          <a:xfrm>
            <a:off x="6130615" y="4075611"/>
            <a:ext cx="5586768" cy="1072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D. </a:t>
            </a:r>
            <a:r>
              <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thước thẳng có giới hạn đo 1,5 m và độ chia nhỏ nhất 1 cm.</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3186505"/>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485146"/>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6625" y="4470616"/>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6625" y="3212051"/>
            <a:ext cx="804742" cy="643793"/>
          </a:xfrm>
          <a:prstGeom prst="rect">
            <a:avLst/>
          </a:prstGeom>
        </p:spPr>
      </p:pic>
      <p:pic>
        <p:nvPicPr>
          <p:cNvPr id="15" name="Picture 14">
            <a:hlinkClick r:id="rId8" action="ppaction://hlinksldjump"/>
            <a:extLst>
              <a:ext uri="{FF2B5EF4-FFF2-40B4-BE49-F238E27FC236}">
                <a16:creationId xmlns:a16="http://schemas.microsoft.com/office/drawing/2014/main" id="{CEC676D8-5326-4101-AF35-9F1DA2232F7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936549" y="4847601"/>
            <a:ext cx="2123661" cy="2010399"/>
          </a:xfrm>
          <a:prstGeom prst="rect">
            <a:avLst/>
          </a:prstGeom>
        </p:spPr>
      </p:pic>
      <p:sp>
        <p:nvSpPr>
          <p:cNvPr id="12" name="!!1">
            <a:hlinkClick r:id="rId10" action="ppaction://hlinksldjump"/>
            <a:extLst>
              <a:ext uri="{FF2B5EF4-FFF2-40B4-BE49-F238E27FC236}">
                <a16:creationId xmlns:a16="http://schemas.microsoft.com/office/drawing/2014/main" id="{15BA93A3-0FA0-4276-8B6B-0C5A7E30F72F}"/>
              </a:ext>
            </a:extLst>
          </p:cNvPr>
          <p:cNvSpPr/>
          <p:nvPr/>
        </p:nvSpPr>
        <p:spPr>
          <a:xfrm>
            <a:off x="1001364" y="996355"/>
            <a:ext cx="629624" cy="629624"/>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4</a:t>
            </a:r>
            <a:endPar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186838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C470"/>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70736" y="783772"/>
            <a:ext cx="10526728" cy="210927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Miêu</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tả</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sau</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đây</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nhắc</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đến</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loại</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kế</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nào</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Đây</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là</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loại</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kế</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có</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thang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độ</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từ</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-30</a:t>
            </a:r>
            <a:r>
              <a:rPr kumimoji="0" lang="en-US" sz="3200" b="0" i="0" u="none" strike="noStrike" kern="1200" cap="none" spc="0" normalizeH="0" baseline="30000" noProof="0" dirty="0">
                <a:ln>
                  <a:noFill/>
                </a:ln>
                <a:solidFill>
                  <a:prstClr val="black">
                    <a:lumMod val="85000"/>
                    <a:lumOff val="15000"/>
                  </a:prstClr>
                </a:solidFill>
                <a:effectLst/>
                <a:uLnTx/>
                <a:uFillTx/>
                <a:latin typeface="UTM Nyala" panose="02040603050506020204" pitchFamily="18" charset="0"/>
                <a:ea typeface="+mn-ea"/>
                <a:cs typeface="+mn-cs"/>
              </a:rPr>
              <a:t>o</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C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đến</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60</a:t>
            </a:r>
            <a:r>
              <a:rPr kumimoji="0" lang="en-US" sz="3200" b="0" i="0" u="none" strike="noStrike" kern="1200" cap="none" spc="0" normalizeH="0" baseline="30000" noProof="0" dirty="0">
                <a:ln>
                  <a:noFill/>
                </a:ln>
                <a:solidFill>
                  <a:prstClr val="black">
                    <a:lumMod val="85000"/>
                    <a:lumOff val="15000"/>
                  </a:prstClr>
                </a:solidFill>
                <a:effectLst/>
                <a:uLnTx/>
                <a:uFillTx/>
                <a:latin typeface="UTM Nyala" panose="02040603050506020204" pitchFamily="18" charset="0"/>
                <a:ea typeface="+mn-ea"/>
                <a:cs typeface="+mn-cs"/>
              </a:rPr>
              <a:t>o</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C ,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có</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thể</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dùng</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để</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đo</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độ</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không</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khí</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trong</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phòng</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t>
            </a:r>
          </a:p>
        </p:txBody>
      </p:sp>
      <p:sp>
        <p:nvSpPr>
          <p:cNvPr id="26" name="Rectangle 25"/>
          <p:cNvSpPr/>
          <p:nvPr/>
        </p:nvSpPr>
        <p:spPr>
          <a:xfrm>
            <a:off x="1113705" y="306947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kế</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thủy</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ngân</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sp>
        <p:nvSpPr>
          <p:cNvPr id="42" name="Rectangle 41"/>
          <p:cNvSpPr/>
          <p:nvPr/>
        </p:nvSpPr>
        <p:spPr>
          <a:xfrm>
            <a:off x="6134100" y="307366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kế</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y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tế</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3705" y="405646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Nhiệt</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kế</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rượu</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4100" y="406065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Cả</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3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loại</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trên</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4781" y="3094947"/>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5967" y="4120055"/>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56" y="4101422"/>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8306" y="3146619"/>
            <a:ext cx="732592" cy="643793"/>
          </a:xfrm>
          <a:prstGeom prst="rect">
            <a:avLst/>
          </a:prstGeom>
        </p:spPr>
      </p:pic>
      <p:pic>
        <p:nvPicPr>
          <p:cNvPr id="15" name="Picture 14">
            <a:hlinkClick r:id="rId7" action="ppaction://hlinksldjump"/>
            <a:extLst>
              <a:ext uri="{FF2B5EF4-FFF2-40B4-BE49-F238E27FC236}">
                <a16:creationId xmlns:a16="http://schemas.microsoft.com/office/drawing/2014/main" id="{388DDB0B-3537-4247-9BB0-B9ECD3D96B57}"/>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858172" y="4702499"/>
            <a:ext cx="2123661" cy="2010399"/>
          </a:xfrm>
          <a:prstGeom prst="rect">
            <a:avLst/>
          </a:prstGeom>
        </p:spPr>
      </p:pic>
      <p:sp>
        <p:nvSpPr>
          <p:cNvPr id="12" name="!!1">
            <a:hlinkClick r:id="rId9" action="ppaction://hlinksldjump"/>
            <a:extLst>
              <a:ext uri="{FF2B5EF4-FFF2-40B4-BE49-F238E27FC236}">
                <a16:creationId xmlns:a16="http://schemas.microsoft.com/office/drawing/2014/main" id="{96E7ABB3-DA71-4362-A92D-0A095599A796}"/>
              </a:ext>
            </a:extLst>
          </p:cNvPr>
          <p:cNvSpPr/>
          <p:nvPr/>
        </p:nvSpPr>
        <p:spPr>
          <a:xfrm>
            <a:off x="1096068" y="1108431"/>
            <a:ext cx="629624" cy="629624"/>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5</a:t>
            </a:r>
            <a:endPar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158835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4999">
            <a:alpha val="56000"/>
          </a:srgbClr>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741196" y="58354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Để</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đo</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chiều</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dài</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của</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lớp</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học</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loại</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thước</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nào</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thích</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hợp</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nhất</a:t>
            </a:r>
            <a:r>
              <a:rPr kumimoji="0" lang="en-US"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t>
            </a:r>
            <a:endParaRPr kumimoji="0" lang="vi-VN"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mn-cs"/>
            </a:endParaRPr>
          </a:p>
        </p:txBody>
      </p:sp>
      <p:sp>
        <p:nvSpPr>
          <p:cNvPr id="26" name="Rectangle 25"/>
          <p:cNvSpPr/>
          <p:nvPr/>
        </p:nvSpPr>
        <p:spPr>
          <a:xfrm>
            <a:off x="486811" y="2360350"/>
            <a:ext cx="5533692" cy="11493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Thước kẻ có GHĐ 30 cm và ĐCNN 1 mm</a:t>
            </a:r>
          </a:p>
        </p:txBody>
      </p:sp>
      <p:sp>
        <p:nvSpPr>
          <p:cNvPr id="42" name="Rectangle 41"/>
          <p:cNvSpPr/>
          <p:nvPr/>
        </p:nvSpPr>
        <p:spPr>
          <a:xfrm>
            <a:off x="6134100" y="2364539"/>
            <a:ext cx="5586768" cy="11493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Thước kẻ có GHĐ </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2</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0 cm và ĐCNN 1 mm</a:t>
            </a:r>
            <a:endParaRPr kumimoji="0" lang="vi-VN" sz="2800" b="0" i="0" u="none" strike="noStrike" kern="1200" cap="none" spc="0" normalizeH="0" baseline="-25000" noProof="0" dirty="0">
              <a:ln>
                <a:noFill/>
              </a:ln>
              <a:solidFill>
                <a:prstClr val="black">
                  <a:lumMod val="85000"/>
                  <a:lumOff val="15000"/>
                </a:prstClr>
              </a:solidFill>
              <a:effectLst/>
              <a:uLnTx/>
              <a:uFillTx/>
              <a:latin typeface="Arial" panose="020B0604020202020204" pitchFamily="34" charset="0"/>
              <a:ea typeface="+mn-ea"/>
              <a:cs typeface="+mn-cs"/>
            </a:endParaRPr>
          </a:p>
        </p:txBody>
      </p:sp>
      <p:sp>
        <p:nvSpPr>
          <p:cNvPr id="43" name="Rectangle 42"/>
          <p:cNvSpPr/>
          <p:nvPr/>
        </p:nvSpPr>
        <p:spPr>
          <a:xfrm>
            <a:off x="486811" y="3718725"/>
            <a:ext cx="5533692" cy="10906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C</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Thước th</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ẳ</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ng có GHĐ 1 m và ĐCNN 1 cm</a:t>
            </a:r>
          </a:p>
        </p:txBody>
      </p:sp>
      <p:sp>
        <p:nvSpPr>
          <p:cNvPr id="44" name="Rectangle 43"/>
          <p:cNvSpPr/>
          <p:nvPr/>
        </p:nvSpPr>
        <p:spPr>
          <a:xfrm>
            <a:off x="6134100" y="3722914"/>
            <a:ext cx="5586768" cy="10906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Thước dài có GHĐ 3 m và ĐCNN 1 cm</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378" y="2829962"/>
            <a:ext cx="805722" cy="708059"/>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3596" y="4206696"/>
            <a:ext cx="732404"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02" y="4115263"/>
            <a:ext cx="804742" cy="643793"/>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2260" y="2820809"/>
            <a:ext cx="732592" cy="643793"/>
          </a:xfrm>
          <a:prstGeom prst="rect">
            <a:avLst/>
          </a:prstGeom>
        </p:spPr>
      </p:pic>
      <p:pic>
        <p:nvPicPr>
          <p:cNvPr id="16" name="Picture 15">
            <a:hlinkClick r:id="rId7" action="ppaction://hlinksldjump"/>
            <a:extLst>
              <a:ext uri="{FF2B5EF4-FFF2-40B4-BE49-F238E27FC236}">
                <a16:creationId xmlns:a16="http://schemas.microsoft.com/office/drawing/2014/main" id="{7FBB59B6-7EE8-4C26-A81D-6F33F8CD306E}"/>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58172" y="4702499"/>
            <a:ext cx="2123661" cy="2010399"/>
          </a:xfrm>
          <a:prstGeom prst="rect">
            <a:avLst/>
          </a:prstGeom>
        </p:spPr>
      </p:pic>
      <p:sp>
        <p:nvSpPr>
          <p:cNvPr id="12" name="!!1">
            <a:hlinkClick r:id="rId9" action="ppaction://hlinksldjump"/>
            <a:extLst>
              <a:ext uri="{FF2B5EF4-FFF2-40B4-BE49-F238E27FC236}">
                <a16:creationId xmlns:a16="http://schemas.microsoft.com/office/drawing/2014/main" id="{41692DF0-6FC9-4052-9B64-4212DFE7B47D}"/>
              </a:ext>
            </a:extLst>
          </p:cNvPr>
          <p:cNvSpPr/>
          <p:nvPr/>
        </p:nvSpPr>
        <p:spPr>
          <a:xfrm>
            <a:off x="1018780" y="794087"/>
            <a:ext cx="591751" cy="591751"/>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1</a:t>
            </a:r>
          </a:p>
        </p:txBody>
      </p:sp>
    </p:spTree>
    <p:extLst>
      <p:ext uri="{BB962C8B-B14F-4D97-AF65-F5344CB8AC3E}">
        <p14:creationId xmlns:p14="http://schemas.microsoft.com/office/powerpoint/2010/main" val="52147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099C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67251" y="1129453"/>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Đơn vị đo khối lượng trong hệ thống đo lường chính thức ở nước ta là</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26" name="Rectangle 25"/>
          <p:cNvSpPr/>
          <p:nvPr/>
        </p:nvSpPr>
        <p:spPr>
          <a:xfrm>
            <a:off x="1110220" y="303940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Miligram</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sp>
        <p:nvSpPr>
          <p:cNvPr id="42" name="Rectangle 41"/>
          <p:cNvSpPr/>
          <p:nvPr/>
        </p:nvSpPr>
        <p:spPr>
          <a:xfrm>
            <a:off x="6130615" y="30435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Kilogram</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404683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Tấn</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405102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Gam</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3064878"/>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080197"/>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671" y="4091794"/>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3116550"/>
            <a:ext cx="804742" cy="643793"/>
          </a:xfrm>
          <a:prstGeom prst="rect">
            <a:avLst/>
          </a:prstGeom>
        </p:spPr>
      </p:pic>
      <p:pic>
        <p:nvPicPr>
          <p:cNvPr id="16" name="Picture 15">
            <a:hlinkClick r:id="rId8" action="ppaction://hlinksldjump"/>
            <a:extLst>
              <a:ext uri="{FF2B5EF4-FFF2-40B4-BE49-F238E27FC236}">
                <a16:creationId xmlns:a16="http://schemas.microsoft.com/office/drawing/2014/main" id="{01B2BE44-281F-48F0-AEA2-D912CC422A10}"/>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58172" y="4702499"/>
            <a:ext cx="2123661" cy="2010399"/>
          </a:xfrm>
          <a:prstGeom prst="rect">
            <a:avLst/>
          </a:prstGeom>
        </p:spPr>
      </p:pic>
      <p:sp>
        <p:nvSpPr>
          <p:cNvPr id="18" name="!!1">
            <a:hlinkClick r:id="rId10" action="ppaction://hlinksldjump"/>
            <a:extLst>
              <a:ext uri="{FF2B5EF4-FFF2-40B4-BE49-F238E27FC236}">
                <a16:creationId xmlns:a16="http://schemas.microsoft.com/office/drawing/2014/main" id="{40898832-91B5-4A31-AAF0-A712EB3DC0B3}"/>
              </a:ext>
            </a:extLst>
          </p:cNvPr>
          <p:cNvSpPr/>
          <p:nvPr/>
        </p:nvSpPr>
        <p:spPr>
          <a:xfrm>
            <a:off x="1110220" y="1225161"/>
            <a:ext cx="591751" cy="591751"/>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2</a:t>
            </a:r>
          </a:p>
        </p:txBody>
      </p:sp>
    </p:spTree>
    <p:extLst>
      <p:ext uri="{BB962C8B-B14F-4D97-AF65-F5344CB8AC3E}">
        <p14:creationId xmlns:p14="http://schemas.microsoft.com/office/powerpoint/2010/main" val="297266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8"/>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8"/>
                                        </p:tgtEl>
                                        <p:attrNameLst>
                                          <p:attrName>fillcolor</p:attrName>
                                        </p:attrNameLst>
                                      </p:cBhvr>
                                      <p:to>
                                        <a:srgbClr val="000000"/>
                                      </p:to>
                                    </p:animClr>
                                    <p:set>
                                      <p:cBhvr>
                                        <p:cTn id="95" dur="500" fill="hold"/>
                                        <p:tgtEl>
                                          <p:spTgt spid="18"/>
                                        </p:tgtEl>
                                        <p:attrNameLst>
                                          <p:attrName>fill.type</p:attrName>
                                        </p:attrNameLst>
                                      </p:cBhvr>
                                      <p:to>
                                        <p:strVal val="solid"/>
                                      </p:to>
                                    </p:set>
                                    <p:set>
                                      <p:cBhvr>
                                        <p:cTn id="96"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4" grpId="0" animBg="1"/>
      <p:bldP spid="26"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099C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741196" y="69105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Nguyên tắc nào dưới đây được sử dụng để chế tạo nhiệt kế thường dùng</a:t>
            </a: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endPar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26" name="Rectangle 25"/>
          <p:cNvSpPr/>
          <p:nvPr/>
        </p:nvSpPr>
        <p:spPr>
          <a:xfrm>
            <a:off x="326571" y="2582257"/>
            <a:ext cx="5690447" cy="11635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Dãn nở vì nhiệt của chất lỏng. </a:t>
            </a:r>
          </a:p>
        </p:txBody>
      </p:sp>
      <p:sp>
        <p:nvSpPr>
          <p:cNvPr id="42" name="Rectangle 41"/>
          <p:cNvSpPr/>
          <p:nvPr/>
        </p:nvSpPr>
        <p:spPr>
          <a:xfrm>
            <a:off x="6130614" y="2586446"/>
            <a:ext cx="5756585" cy="11635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Dãn nở vì nhiệt của chất khí.</a:t>
            </a:r>
          </a:p>
        </p:txBody>
      </p:sp>
      <p:sp>
        <p:nvSpPr>
          <p:cNvPr id="43" name="Rectangle 42"/>
          <p:cNvSpPr/>
          <p:nvPr/>
        </p:nvSpPr>
        <p:spPr>
          <a:xfrm>
            <a:off x="326571" y="3927494"/>
            <a:ext cx="5690447" cy="11367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Thay đổi màu sắc của một vật theo nhiệt độ. </a:t>
            </a:r>
            <a:endPar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44" name="Rectangle 43"/>
          <p:cNvSpPr/>
          <p:nvPr/>
        </p:nvSpPr>
        <p:spPr>
          <a:xfrm>
            <a:off x="6130614" y="3931683"/>
            <a:ext cx="5756585" cy="11367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Hiện tượng nóng chảy của các chất.</a:t>
            </a:r>
          </a:p>
        </p:txBody>
      </p:sp>
      <p:pic>
        <p:nvPicPr>
          <p:cNvPr id="47" name="Picture 46"/>
          <p:cNvPicPr>
            <a:picLocks noChangeAspect="1"/>
          </p:cNvPicPr>
          <p:nvPr/>
        </p:nvPicPr>
        <p:blipFill rotWithShape="1">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92692" y="3036870"/>
            <a:ext cx="885137"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960858"/>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6442" y="3959392"/>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6442" y="3007337"/>
            <a:ext cx="804742" cy="707197"/>
          </a:xfrm>
          <a:prstGeom prst="rect">
            <a:avLst/>
          </a:prstGeom>
        </p:spPr>
      </p:pic>
      <p:pic>
        <p:nvPicPr>
          <p:cNvPr id="16" name="Picture 15">
            <a:hlinkClick r:id="rId8" action="ppaction://hlinksldjump"/>
            <a:extLst>
              <a:ext uri="{FF2B5EF4-FFF2-40B4-BE49-F238E27FC236}">
                <a16:creationId xmlns:a16="http://schemas.microsoft.com/office/drawing/2014/main" id="{8F841A40-DFFE-483C-ABD4-A35837B827B8}"/>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58172" y="4702499"/>
            <a:ext cx="2123661" cy="2010399"/>
          </a:xfrm>
          <a:prstGeom prst="rect">
            <a:avLst/>
          </a:prstGeom>
        </p:spPr>
      </p:pic>
      <p:sp>
        <p:nvSpPr>
          <p:cNvPr id="12" name="!!1">
            <a:hlinkClick r:id="rId10" action="ppaction://hlinksldjump"/>
            <a:extLst>
              <a:ext uri="{FF2B5EF4-FFF2-40B4-BE49-F238E27FC236}">
                <a16:creationId xmlns:a16="http://schemas.microsoft.com/office/drawing/2014/main" id="{8389E295-40BD-45C0-9B8A-D563610CAF9D}"/>
              </a:ext>
            </a:extLst>
          </p:cNvPr>
          <p:cNvSpPr/>
          <p:nvPr/>
        </p:nvSpPr>
        <p:spPr>
          <a:xfrm>
            <a:off x="920809" y="901601"/>
            <a:ext cx="591751" cy="591751"/>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3</a:t>
            </a:r>
          </a:p>
        </p:txBody>
      </p:sp>
    </p:spTree>
    <p:extLst>
      <p:ext uri="{BB962C8B-B14F-4D97-AF65-F5344CB8AC3E}">
        <p14:creationId xmlns:p14="http://schemas.microsoft.com/office/powerpoint/2010/main" val="188904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099C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70736" y="866074"/>
            <a:ext cx="10526728" cy="204694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Một hộp quả cân có các quả cân loại 2 g, 5 g, 10 g, 50 g, 200 g, 200 mg, 500 g, 500 mg.</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Để cân một vật có khối lượng 257,5 g thì có thể sử dụng các quả cân nào?</a:t>
            </a:r>
          </a:p>
        </p:txBody>
      </p:sp>
      <p:sp>
        <p:nvSpPr>
          <p:cNvPr id="26" name="Rectangle 25"/>
          <p:cNvSpPr/>
          <p:nvPr/>
        </p:nvSpPr>
        <p:spPr>
          <a:xfrm>
            <a:off x="431074" y="3370768"/>
            <a:ext cx="569480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200g, 200mg, 50g, 5g, 50g.</a:t>
            </a:r>
            <a:endPar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42" name="Rectangle 41"/>
          <p:cNvSpPr/>
          <p:nvPr/>
        </p:nvSpPr>
        <p:spPr>
          <a:xfrm>
            <a:off x="6239472" y="3374957"/>
            <a:ext cx="553016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2g, 5g, 10g, 200g, 500g.</a:t>
            </a:r>
            <a:endPar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43" name="Rectangle 42"/>
          <p:cNvSpPr/>
          <p:nvPr/>
        </p:nvSpPr>
        <p:spPr>
          <a:xfrm>
            <a:off x="431074" y="4259940"/>
            <a:ext cx="569480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2g, 5g, 50g, 200g, 500mg.</a:t>
            </a:r>
            <a:endPar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44" name="Rectangle 43"/>
          <p:cNvSpPr/>
          <p:nvPr/>
        </p:nvSpPr>
        <p:spPr>
          <a:xfrm>
            <a:off x="6239472" y="4264129"/>
            <a:ext cx="553016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2g, 5g, 10g, 200mg, 500mg</a:t>
            </a:r>
            <a:endPar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0153" y="3396243"/>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1339" y="4323534"/>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9985" y="4247886"/>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2135" y="3390900"/>
            <a:ext cx="732592" cy="643793"/>
          </a:xfrm>
          <a:prstGeom prst="rect">
            <a:avLst/>
          </a:prstGeom>
        </p:spPr>
      </p:pic>
      <p:pic>
        <p:nvPicPr>
          <p:cNvPr id="16" name="Picture 15">
            <a:hlinkClick r:id="rId7" action="ppaction://hlinksldjump"/>
            <a:extLst>
              <a:ext uri="{FF2B5EF4-FFF2-40B4-BE49-F238E27FC236}">
                <a16:creationId xmlns:a16="http://schemas.microsoft.com/office/drawing/2014/main" id="{060DB6A4-F70A-46E8-9080-9B9C9BAC5254}"/>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75738" y="4847601"/>
            <a:ext cx="2123661" cy="2010399"/>
          </a:xfrm>
          <a:prstGeom prst="rect">
            <a:avLst/>
          </a:prstGeom>
        </p:spPr>
      </p:pic>
      <p:sp>
        <p:nvSpPr>
          <p:cNvPr id="17" name="!!1">
            <a:hlinkClick r:id="rId9" action="ppaction://hlinksldjump"/>
            <a:extLst>
              <a:ext uri="{FF2B5EF4-FFF2-40B4-BE49-F238E27FC236}">
                <a16:creationId xmlns:a16="http://schemas.microsoft.com/office/drawing/2014/main" id="{1AF9098E-D28F-4623-89C0-EC3EDBDDBDE3}"/>
              </a:ext>
            </a:extLst>
          </p:cNvPr>
          <p:cNvSpPr/>
          <p:nvPr/>
        </p:nvSpPr>
        <p:spPr>
          <a:xfrm>
            <a:off x="1154246" y="1036895"/>
            <a:ext cx="591751" cy="591751"/>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4</a:t>
            </a:r>
          </a:p>
        </p:txBody>
      </p:sp>
    </p:spTree>
    <p:extLst>
      <p:ext uri="{BB962C8B-B14F-4D97-AF65-F5344CB8AC3E}">
        <p14:creationId xmlns:p14="http://schemas.microsoft.com/office/powerpoint/2010/main" val="385976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7"/>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7"/>
                                        </p:tgtEl>
                                        <p:attrNameLst>
                                          <p:attrName>fillcolor</p:attrName>
                                        </p:attrNameLst>
                                      </p:cBhvr>
                                      <p:to>
                                        <a:srgbClr val="000000"/>
                                      </p:to>
                                    </p:animClr>
                                    <p:set>
                                      <p:cBhvr>
                                        <p:cTn id="95" dur="500" fill="hold"/>
                                        <p:tgtEl>
                                          <p:spTgt spid="17"/>
                                        </p:tgtEl>
                                        <p:attrNameLst>
                                          <p:attrName>fill.type</p:attrName>
                                        </p:attrNameLst>
                                      </p:cBhvr>
                                      <p:to>
                                        <p:strVal val="solid"/>
                                      </p:to>
                                    </p:set>
                                    <p:set>
                                      <p:cBhvr>
                                        <p:cTn id="96"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CA2D4E-C193-46FD-B10C-73EF710C2E03}"/>
              </a:ext>
            </a:extLst>
          </p:cNvPr>
          <p:cNvSpPr/>
          <p:nvPr/>
        </p:nvSpPr>
        <p:spPr>
          <a:xfrm>
            <a:off x="0" y="0"/>
            <a:ext cx="2030154" cy="6858000"/>
          </a:xfrm>
          <a:prstGeom prst="rect">
            <a:avLst/>
          </a:prstGeom>
          <a:blipFill>
            <a:blip r:embed="rId2"/>
            <a:srcRect/>
            <a:stretch>
              <a:fillRect l="-22525" r="-2152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AC9EFBF-EC18-49CB-AD60-7C11305A465E}"/>
              </a:ext>
            </a:extLst>
          </p:cNvPr>
          <p:cNvSpPr/>
          <p:nvPr/>
        </p:nvSpPr>
        <p:spPr>
          <a:xfrm>
            <a:off x="2015612" y="0"/>
            <a:ext cx="2094271" cy="6858000"/>
          </a:xfrm>
          <a:prstGeom prst="rect">
            <a:avLst/>
          </a:prstGeom>
          <a:blipFill>
            <a:blip r:embed="rId3"/>
            <a:srcRect/>
            <a:stretch>
              <a:fillRect l="-227040" r="-8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346A7F3-4E18-4E12-AA1D-C7AD43EE772E}"/>
              </a:ext>
            </a:extLst>
          </p:cNvPr>
          <p:cNvSpPr/>
          <p:nvPr/>
        </p:nvSpPr>
        <p:spPr>
          <a:xfrm>
            <a:off x="6096000" y="0"/>
            <a:ext cx="2045110" cy="6858000"/>
          </a:xfrm>
          <a:prstGeom prst="rect">
            <a:avLst/>
          </a:prstGeom>
          <a:blipFill>
            <a:blip r:embed="rId3"/>
            <a:srcRect/>
            <a:stretch>
              <a:fillRect l="-19619" r="-2181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3A3F407-6C4C-4C70-8145-863062B7BCE9}"/>
              </a:ext>
            </a:extLst>
          </p:cNvPr>
          <p:cNvSpPr/>
          <p:nvPr/>
        </p:nvSpPr>
        <p:spPr>
          <a:xfrm>
            <a:off x="4090219" y="0"/>
            <a:ext cx="2005781" cy="6858000"/>
          </a:xfrm>
          <a:prstGeom prst="rect">
            <a:avLst/>
          </a:prstGeom>
          <a:blipFill>
            <a:blip r:embed="rId2"/>
            <a:srcRect/>
            <a:stretch>
              <a:fillRect l="-119528" r="-1274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71ACF7A-3BF3-4709-994B-02C933F426AD}"/>
              </a:ext>
            </a:extLst>
          </p:cNvPr>
          <p:cNvSpPr/>
          <p:nvPr/>
        </p:nvSpPr>
        <p:spPr>
          <a:xfrm>
            <a:off x="10161847" y="0"/>
            <a:ext cx="2030154" cy="6858000"/>
          </a:xfrm>
          <a:prstGeom prst="rect">
            <a:avLst/>
          </a:prstGeom>
          <a:blipFill>
            <a:blip r:embed="rId3"/>
            <a:srcRect/>
            <a:stretch>
              <a:fillRect l="-89360" r="-1484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6233725-6F28-4B5C-8D5E-4FB407DDA6AC}"/>
              </a:ext>
            </a:extLst>
          </p:cNvPr>
          <p:cNvSpPr/>
          <p:nvPr/>
        </p:nvSpPr>
        <p:spPr>
          <a:xfrm>
            <a:off x="8129476" y="0"/>
            <a:ext cx="2046911" cy="6858000"/>
          </a:xfrm>
          <a:prstGeom prst="rect">
            <a:avLst/>
          </a:prstGeom>
          <a:blipFill>
            <a:blip r:embed="rId2"/>
            <a:srcRect/>
            <a:stretch>
              <a:fillRect l="-207345" r="-276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A91BCCC-0395-4C54-8477-4BED6DB9CBD1}"/>
              </a:ext>
            </a:extLst>
          </p:cNvPr>
          <p:cNvSpPr/>
          <p:nvPr/>
        </p:nvSpPr>
        <p:spPr>
          <a:xfrm>
            <a:off x="0" y="0"/>
            <a:ext cx="2030154"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2AE801-0A46-4132-940B-AA866DE63EE6}"/>
              </a:ext>
            </a:extLst>
          </p:cNvPr>
          <p:cNvSpPr/>
          <p:nvPr/>
        </p:nvSpPr>
        <p:spPr>
          <a:xfrm>
            <a:off x="2015612" y="0"/>
            <a:ext cx="2094271"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B41371A-2F8F-4DE0-87F2-4F12EE8F884F}"/>
              </a:ext>
            </a:extLst>
          </p:cNvPr>
          <p:cNvSpPr/>
          <p:nvPr/>
        </p:nvSpPr>
        <p:spPr>
          <a:xfrm>
            <a:off x="6096000" y="0"/>
            <a:ext cx="204511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153F86-A685-43B0-A318-CDE3FC0C13EE}"/>
              </a:ext>
            </a:extLst>
          </p:cNvPr>
          <p:cNvSpPr/>
          <p:nvPr/>
        </p:nvSpPr>
        <p:spPr>
          <a:xfrm>
            <a:off x="4090219" y="0"/>
            <a:ext cx="2005781"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B2621E8-614F-4DA4-9B46-418D1FBA8649}"/>
              </a:ext>
            </a:extLst>
          </p:cNvPr>
          <p:cNvSpPr/>
          <p:nvPr/>
        </p:nvSpPr>
        <p:spPr>
          <a:xfrm>
            <a:off x="10161847" y="0"/>
            <a:ext cx="2030154"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9E7587C-DDC0-4625-BA62-84F1B144D101}"/>
              </a:ext>
            </a:extLst>
          </p:cNvPr>
          <p:cNvSpPr/>
          <p:nvPr/>
        </p:nvSpPr>
        <p:spPr>
          <a:xfrm>
            <a:off x="8119645" y="0"/>
            <a:ext cx="2046911"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CF6A10A-14D4-4B3D-82BA-F5530E0A3EAD}"/>
              </a:ext>
            </a:extLst>
          </p:cNvPr>
          <p:cNvSpPr txBox="1"/>
          <p:nvPr/>
        </p:nvSpPr>
        <p:spPr>
          <a:xfrm>
            <a:off x="1706593" y="2478803"/>
            <a:ext cx="861486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CHỦ ĐỀ 1: CÁC PHÉP ĐO</a:t>
            </a:r>
          </a:p>
        </p:txBody>
      </p:sp>
      <p:sp>
        <p:nvSpPr>
          <p:cNvPr id="15" name="TextBox 14">
            <a:extLst>
              <a:ext uri="{FF2B5EF4-FFF2-40B4-BE49-F238E27FC236}">
                <a16:creationId xmlns:a16="http://schemas.microsoft.com/office/drawing/2014/main" id="{BBAB621D-2B05-4E84-9564-CFA5B3F431B3}"/>
              </a:ext>
            </a:extLst>
          </p:cNvPr>
          <p:cNvSpPr txBox="1"/>
          <p:nvPr/>
        </p:nvSpPr>
        <p:spPr>
          <a:xfrm>
            <a:off x="6370958" y="4566221"/>
            <a:ext cx="5137552" cy="113229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PHẠM NGUYỄN KIỀU OANH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Thành</a:t>
            </a:r>
            <a:r>
              <a:rPr kumimoji="0" lang="en-US" sz="24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viên</a:t>
            </a:r>
            <a:r>
              <a:rPr kumimoji="0" lang="en-US" sz="24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nhóm</a:t>
            </a:r>
            <a:r>
              <a:rPr kumimoji="0" lang="en-US" sz="24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biên</a:t>
            </a:r>
            <a:r>
              <a:rPr kumimoji="0" lang="en-US" sz="24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soạn</a:t>
            </a:r>
            <a:r>
              <a:rPr kumimoji="0" lang="en-US" sz="24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Thầy</a:t>
            </a:r>
            <a:r>
              <a:rPr kumimoji="0" lang="en-US" sz="24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Hoàng</a:t>
            </a:r>
            <a:r>
              <a:rPr kumimoji="0" lang="en-US" sz="24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 </a:t>
            </a:r>
            <a:r>
              <a:rPr kumimoji="0" lang="en-US" sz="2400" b="0" i="0" u="none" strike="noStrike" kern="1200" cap="none" spc="0" normalizeH="0" baseline="0" noProof="0" dirty="0" err="1">
                <a:ln>
                  <a:noFill/>
                </a:ln>
                <a:solidFill>
                  <a:prstClr val="white"/>
                </a:solidFill>
                <a:effectLst/>
                <a:uLnTx/>
                <a:uFillTx/>
                <a:latin typeface="#9Slide07 IcielBaliho Script" pitchFamily="2" charset="-93"/>
                <a:ea typeface="+mn-ea"/>
                <a:cs typeface="+mn-cs"/>
              </a:rPr>
              <a:t>Oppa</a:t>
            </a:r>
            <a:endParaRPr kumimoji="0" lang="en-US" sz="24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Tree>
    <p:extLst>
      <p:ext uri="{BB962C8B-B14F-4D97-AF65-F5344CB8AC3E}">
        <p14:creationId xmlns:p14="http://schemas.microsoft.com/office/powerpoint/2010/main" val="3355640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vertical)">
                                      <p:cBhvr>
                                        <p:cTn id="7" dur="500"/>
                                        <p:tgtEl>
                                          <p:spTgt spid="21"/>
                                        </p:tgtEl>
                                      </p:cBhvr>
                                    </p:animEffect>
                                  </p:childTnLst>
                                </p:cTn>
                              </p:par>
                              <p:par>
                                <p:cTn id="8" presetID="3" presetClass="entr" presetSubtype="5" fill="hold" grpId="0"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blinds(vertical)">
                                      <p:cBhvr>
                                        <p:cTn id="10" dur="500"/>
                                        <p:tgtEl>
                                          <p:spTgt spid="22"/>
                                        </p:tgtEl>
                                      </p:cBhvr>
                                    </p:animEffect>
                                  </p:childTnLst>
                                </p:cTn>
                              </p:par>
                              <p:par>
                                <p:cTn id="11" presetID="3" presetClass="entr" presetSubtype="5" fill="hold" grpId="0"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blinds(vertical)">
                                      <p:cBhvr>
                                        <p:cTn id="13" dur="500"/>
                                        <p:tgtEl>
                                          <p:spTgt spid="24"/>
                                        </p:tgtEl>
                                      </p:cBhvr>
                                    </p:animEffect>
                                  </p:childTnLst>
                                </p:cTn>
                              </p:par>
                              <p:par>
                                <p:cTn id="14" presetID="3" presetClass="entr" presetSubtype="5" fill="hold" grpId="0" nodeType="withEffect">
                                  <p:stCondLst>
                                    <p:cond delay="750"/>
                                  </p:stCondLst>
                                  <p:childTnLst>
                                    <p:set>
                                      <p:cBhvr>
                                        <p:cTn id="15" dur="1" fill="hold">
                                          <p:stCondLst>
                                            <p:cond delay="0"/>
                                          </p:stCondLst>
                                        </p:cTn>
                                        <p:tgtEl>
                                          <p:spTgt spid="23"/>
                                        </p:tgtEl>
                                        <p:attrNameLst>
                                          <p:attrName>style.visibility</p:attrName>
                                        </p:attrNameLst>
                                      </p:cBhvr>
                                      <p:to>
                                        <p:strVal val="visible"/>
                                      </p:to>
                                    </p:set>
                                    <p:animEffect transition="in" filter="blinds(vertical)">
                                      <p:cBhvr>
                                        <p:cTn id="16" dur="500"/>
                                        <p:tgtEl>
                                          <p:spTgt spid="23"/>
                                        </p:tgtEl>
                                      </p:cBhvr>
                                    </p:animEffect>
                                  </p:childTnLst>
                                </p:cTn>
                              </p:par>
                              <p:par>
                                <p:cTn id="17" presetID="3" presetClass="entr" presetSubtype="5" fill="hold" grpId="0" nodeType="withEffect">
                                  <p:stCondLst>
                                    <p:cond delay="1000"/>
                                  </p:stCondLst>
                                  <p:childTnLst>
                                    <p:set>
                                      <p:cBhvr>
                                        <p:cTn id="18" dur="1" fill="hold">
                                          <p:stCondLst>
                                            <p:cond delay="0"/>
                                          </p:stCondLst>
                                        </p:cTn>
                                        <p:tgtEl>
                                          <p:spTgt spid="26"/>
                                        </p:tgtEl>
                                        <p:attrNameLst>
                                          <p:attrName>style.visibility</p:attrName>
                                        </p:attrNameLst>
                                      </p:cBhvr>
                                      <p:to>
                                        <p:strVal val="visible"/>
                                      </p:to>
                                    </p:set>
                                    <p:animEffect transition="in" filter="blinds(vertical)">
                                      <p:cBhvr>
                                        <p:cTn id="19" dur="500"/>
                                        <p:tgtEl>
                                          <p:spTgt spid="26"/>
                                        </p:tgtEl>
                                      </p:cBhvr>
                                    </p:animEffect>
                                  </p:childTnLst>
                                </p:cTn>
                              </p:par>
                              <p:par>
                                <p:cTn id="20" presetID="3" presetClass="entr" presetSubtype="5" fill="hold" grpId="0" nodeType="withEffect">
                                  <p:stCondLst>
                                    <p:cond delay="1250"/>
                                  </p:stCondLst>
                                  <p:childTnLst>
                                    <p:set>
                                      <p:cBhvr>
                                        <p:cTn id="21" dur="1" fill="hold">
                                          <p:stCondLst>
                                            <p:cond delay="0"/>
                                          </p:stCondLst>
                                        </p:cTn>
                                        <p:tgtEl>
                                          <p:spTgt spid="25"/>
                                        </p:tgtEl>
                                        <p:attrNameLst>
                                          <p:attrName>style.visibility</p:attrName>
                                        </p:attrNameLst>
                                      </p:cBhvr>
                                      <p:to>
                                        <p:strVal val="visible"/>
                                      </p:to>
                                    </p:set>
                                    <p:animEffect transition="in" filter="blinds(vertical)">
                                      <p:cBhvr>
                                        <p:cTn id="22" dur="500"/>
                                        <p:tgtEl>
                                          <p:spTgt spid="25"/>
                                        </p:tgtEl>
                                      </p:cBhvr>
                                    </p:animEffect>
                                  </p:childTnLst>
                                </p:cTn>
                              </p:par>
                            </p:childTnLst>
                          </p:cTn>
                        </p:par>
                        <p:par>
                          <p:cTn id="23" fill="hold">
                            <p:stCondLst>
                              <p:cond delay="1750"/>
                            </p:stCondLst>
                            <p:childTnLst>
                              <p:par>
                                <p:cTn id="24" presetID="2" presetClass="entr" presetSubtype="1" accel="24000" decel="16000" fill="hold" grpId="0" nodeType="afterEffect">
                                  <p:stCondLst>
                                    <p:cond delay="0"/>
                                  </p:stCondLst>
                                  <p:iterate type="lt">
                                    <p:tmPct val="10000"/>
                                  </p:iterate>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750" fill="hold"/>
                                        <p:tgtEl>
                                          <p:spTgt spid="27"/>
                                        </p:tgtEl>
                                        <p:attrNameLst>
                                          <p:attrName>ppt_x</p:attrName>
                                        </p:attrNameLst>
                                      </p:cBhvr>
                                      <p:tavLst>
                                        <p:tav tm="0">
                                          <p:val>
                                            <p:strVal val="#ppt_x"/>
                                          </p:val>
                                        </p:tav>
                                        <p:tav tm="100000">
                                          <p:val>
                                            <p:strVal val="#ppt_x"/>
                                          </p:val>
                                        </p:tav>
                                      </p:tavLst>
                                    </p:anim>
                                    <p:anim calcmode="lin" valueType="num">
                                      <p:cBhvr additive="base">
                                        <p:cTn id="27" dur="750" fill="hold"/>
                                        <p:tgtEl>
                                          <p:spTgt spid="27"/>
                                        </p:tgtEl>
                                        <p:attrNameLst>
                                          <p:attrName>ppt_y</p:attrName>
                                        </p:attrNameLst>
                                      </p:cBhvr>
                                      <p:tavLst>
                                        <p:tav tm="0">
                                          <p:val>
                                            <p:strVal val="0-#ppt_h/2"/>
                                          </p:val>
                                        </p:tav>
                                        <p:tav tm="100000">
                                          <p:val>
                                            <p:strVal val="#ppt_y"/>
                                          </p:val>
                                        </p:tav>
                                      </p:tavLst>
                                    </p:anim>
                                  </p:childTnLst>
                                </p:cTn>
                              </p:par>
                            </p:childTnLst>
                          </p:cTn>
                        </p:par>
                        <p:par>
                          <p:cTn id="28" fill="hold">
                            <p:stCondLst>
                              <p:cond delay="3625"/>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099C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177437" y="143692"/>
            <a:ext cx="11913326" cy="322652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0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Ba bạn Na, Nam, Lam cùng đo chiều cao của bạn Hùng.Các bạn đề nghị Hùng đứng sát vào tường, dùng 1 thước kẻ đặt ngang đẩu Hùng để đánh dấu chiểu cao của Hùng vào tường. Sau đó, dùng thước cuộn có giới hạn đo 2 m và độ chia nhỏ nhất 0,5 cm để đo chiều cao từ mặt sàn đến chỗ đánh dấu trên tường. Kết quả đo được Na, Nam, Lam ghi lẩn lượt là: 165,3 cm; 165,5 cm và 166,7 cm. Kết quả của bạn nào được ghi chính xác?</a:t>
            </a:r>
            <a:endParaRPr kumimoji="0" lang="en-US" sz="30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26" name="Rectangle 25"/>
          <p:cNvSpPr/>
          <p:nvPr/>
        </p:nvSpPr>
        <p:spPr>
          <a:xfrm>
            <a:off x="1113705" y="392344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Bạn</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Na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đúng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 name="Rectangle 41"/>
          <p:cNvSpPr/>
          <p:nvPr/>
        </p:nvSpPr>
        <p:spPr>
          <a:xfrm>
            <a:off x="6134100" y="392763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Bạn</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Lam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đúng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3705" y="488108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Bạn</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Nam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đúng</a:t>
            </a:r>
            <a:endPar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4100" y="488527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Cả</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3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bạn</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đều</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đúng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4781" y="3948924"/>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5967" y="4944677"/>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56" y="4926044"/>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8306" y="4000596"/>
            <a:ext cx="732592" cy="643793"/>
          </a:xfrm>
          <a:prstGeom prst="rect">
            <a:avLst/>
          </a:prstGeom>
        </p:spPr>
      </p:pic>
      <p:pic>
        <p:nvPicPr>
          <p:cNvPr id="14" name="Picture 13">
            <a:hlinkClick r:id="rId7" action="ppaction://hlinksldjump"/>
            <a:extLst>
              <a:ext uri="{FF2B5EF4-FFF2-40B4-BE49-F238E27FC236}">
                <a16:creationId xmlns:a16="http://schemas.microsoft.com/office/drawing/2014/main" id="{E51A75EE-2077-4E3D-B866-7BA526FF2DD8}"/>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50058" y="5209243"/>
            <a:ext cx="1741645" cy="1648757"/>
          </a:xfrm>
          <a:prstGeom prst="rect">
            <a:avLst/>
          </a:prstGeom>
        </p:spPr>
      </p:pic>
      <p:sp>
        <p:nvSpPr>
          <p:cNvPr id="12" name="!!1">
            <a:hlinkClick r:id="rId9" action="ppaction://hlinksldjump"/>
            <a:extLst>
              <a:ext uri="{FF2B5EF4-FFF2-40B4-BE49-F238E27FC236}">
                <a16:creationId xmlns:a16="http://schemas.microsoft.com/office/drawing/2014/main" id="{883654AE-D760-42FA-B66E-D1590B200843}"/>
              </a:ext>
            </a:extLst>
          </p:cNvPr>
          <p:cNvSpPr/>
          <p:nvPr/>
        </p:nvSpPr>
        <p:spPr>
          <a:xfrm>
            <a:off x="628466" y="336631"/>
            <a:ext cx="591751" cy="591751"/>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5</a:t>
            </a:r>
          </a:p>
        </p:txBody>
      </p:sp>
    </p:spTree>
    <p:extLst>
      <p:ext uri="{BB962C8B-B14F-4D97-AF65-F5344CB8AC3E}">
        <p14:creationId xmlns:p14="http://schemas.microsoft.com/office/powerpoint/2010/main" val="97674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E5108">
            <a:alpha val="72000"/>
          </a:srgbClr>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70736" y="60230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Độ chia nhỏ nhất của thước là</a:t>
            </a:r>
            <a:endParaRPr kumimoji="0" lang="it-IT" sz="32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endParaRPr>
          </a:p>
        </p:txBody>
      </p:sp>
      <p:sp>
        <p:nvSpPr>
          <p:cNvPr id="26" name="Rectangle 25"/>
          <p:cNvSpPr/>
          <p:nvPr/>
        </p:nvSpPr>
        <p:spPr>
          <a:xfrm>
            <a:off x="875211" y="2427283"/>
            <a:ext cx="5179907" cy="12825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A. C</a:t>
            </a:r>
            <a:r>
              <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hiều dài giữa hai vạch chia liên tiếp trên thước.</a:t>
            </a:r>
          </a:p>
        </p:txBody>
      </p:sp>
      <p:sp>
        <p:nvSpPr>
          <p:cNvPr id="42" name="Rectangle 41"/>
          <p:cNvSpPr/>
          <p:nvPr/>
        </p:nvSpPr>
        <p:spPr>
          <a:xfrm>
            <a:off x="6247093" y="2431471"/>
            <a:ext cx="5000027" cy="12783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B. </a:t>
            </a: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G</a:t>
            </a:r>
            <a:r>
              <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iá trị nhỏ nhất ghi trên thước.</a:t>
            </a:r>
          </a:p>
        </p:txBody>
      </p:sp>
      <p:sp>
        <p:nvSpPr>
          <p:cNvPr id="43" name="Rectangle 42"/>
          <p:cNvSpPr/>
          <p:nvPr/>
        </p:nvSpPr>
        <p:spPr>
          <a:xfrm>
            <a:off x="888274" y="3944983"/>
            <a:ext cx="5127655" cy="12148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C. </a:t>
            </a: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G</a:t>
            </a:r>
            <a:r>
              <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iá trị cuối cùng ghi trên thước.</a:t>
            </a:r>
          </a:p>
        </p:txBody>
      </p:sp>
      <p:sp>
        <p:nvSpPr>
          <p:cNvPr id="44" name="Rectangle 43"/>
          <p:cNvSpPr/>
          <p:nvPr/>
        </p:nvSpPr>
        <p:spPr>
          <a:xfrm>
            <a:off x="6234029" y="3958047"/>
            <a:ext cx="5026154" cy="12279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D. </a:t>
            </a:r>
            <a:r>
              <a:rPr kumimoji="0" lang="vi-VN" sz="28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Cả 3 đáp án trên đều sai.</a:t>
            </a:r>
          </a:p>
        </p:txBody>
      </p:sp>
      <p:pic>
        <p:nvPicPr>
          <p:cNvPr id="47" name="Picture 46"/>
          <p:cNvPicPr>
            <a:picLocks noChangeAspect="1"/>
          </p:cNvPicPr>
          <p:nvPr/>
        </p:nvPicPr>
        <p:blipFill rotWithShape="1">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8963" y="2923020"/>
            <a:ext cx="885137"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1394" y="4456290"/>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0588" y="4389510"/>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5274" y="3037301"/>
            <a:ext cx="804742" cy="707197"/>
          </a:xfrm>
          <a:prstGeom prst="rect">
            <a:avLst/>
          </a:prstGeom>
        </p:spPr>
      </p:pic>
      <p:pic>
        <p:nvPicPr>
          <p:cNvPr id="16" name="Picture 15">
            <a:hlinkClick r:id="rId8" action="ppaction://hlinksldjump"/>
            <a:extLst>
              <a:ext uri="{FF2B5EF4-FFF2-40B4-BE49-F238E27FC236}">
                <a16:creationId xmlns:a16="http://schemas.microsoft.com/office/drawing/2014/main" id="{B03E444B-39F8-469D-8FDD-2428AA3A6365}"/>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58172" y="4702499"/>
            <a:ext cx="2123661" cy="2010399"/>
          </a:xfrm>
          <a:prstGeom prst="rect">
            <a:avLst/>
          </a:prstGeom>
        </p:spPr>
      </p:pic>
      <p:sp>
        <p:nvSpPr>
          <p:cNvPr id="14" name="!!1">
            <a:hlinkClick r:id="rId10" action="ppaction://hlinksldjump"/>
            <a:extLst>
              <a:ext uri="{FF2B5EF4-FFF2-40B4-BE49-F238E27FC236}">
                <a16:creationId xmlns:a16="http://schemas.microsoft.com/office/drawing/2014/main" id="{13585956-0AF0-4B5E-8C9C-B18CAD9375D6}"/>
              </a:ext>
            </a:extLst>
          </p:cNvPr>
          <p:cNvSpPr/>
          <p:nvPr/>
        </p:nvSpPr>
        <p:spPr>
          <a:xfrm>
            <a:off x="1283204" y="789667"/>
            <a:ext cx="614938" cy="61493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1</a:t>
            </a:r>
          </a:p>
        </p:txBody>
      </p:sp>
    </p:spTree>
    <p:extLst>
      <p:ext uri="{BB962C8B-B14F-4D97-AF65-F5344CB8AC3E}">
        <p14:creationId xmlns:p14="http://schemas.microsoft.com/office/powerpoint/2010/main" val="20789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4"/>
                                        </p:tgtEl>
                                        <p:attrNameLst>
                                          <p:attrName>fillcolor</p:attrName>
                                        </p:attrNameLst>
                                      </p:cBhvr>
                                      <p:to>
                                        <a:srgbClr val="000000"/>
                                      </p:to>
                                    </p:animClr>
                                    <p:set>
                                      <p:cBhvr>
                                        <p:cTn id="95" dur="500" fill="hold"/>
                                        <p:tgtEl>
                                          <p:spTgt spid="14"/>
                                        </p:tgtEl>
                                        <p:attrNameLst>
                                          <p:attrName>fill.type</p:attrName>
                                        </p:attrNameLst>
                                      </p:cBhvr>
                                      <p:to>
                                        <p:strVal val="solid"/>
                                      </p:to>
                                    </p:set>
                                    <p:set>
                                      <p:cBhvr>
                                        <p:cTn id="96"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4" grpId="0" animBg="1"/>
      <p:bldP spid="26"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0814D"/>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16855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Đơn vị đo thời gian trong hệ thống đo lường chính thức ở nước ta là</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26" name="Rectangle 25"/>
          <p:cNvSpPr/>
          <p:nvPr/>
        </p:nvSpPr>
        <p:spPr>
          <a:xfrm>
            <a:off x="1110220" y="297950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Tuần</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t>
            </a:r>
          </a:p>
        </p:txBody>
      </p:sp>
      <p:sp>
        <p:nvSpPr>
          <p:cNvPr id="42" name="Rectangle 41"/>
          <p:cNvSpPr/>
          <p:nvPr/>
        </p:nvSpPr>
        <p:spPr>
          <a:xfrm>
            <a:off x="6130615" y="298369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G</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iây.</a:t>
            </a:r>
          </a:p>
        </p:txBody>
      </p:sp>
      <p:sp>
        <p:nvSpPr>
          <p:cNvPr id="43" name="Rectangle 42"/>
          <p:cNvSpPr/>
          <p:nvPr/>
        </p:nvSpPr>
        <p:spPr>
          <a:xfrm>
            <a:off x="1110220" y="392749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Ngày</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393168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Giờ</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3004977"/>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960858"/>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671" y="3972455"/>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671" y="3056649"/>
            <a:ext cx="804742" cy="643793"/>
          </a:xfrm>
          <a:prstGeom prst="rect">
            <a:avLst/>
          </a:prstGeom>
        </p:spPr>
      </p:pic>
      <p:pic>
        <p:nvPicPr>
          <p:cNvPr id="16" name="Picture 15">
            <a:hlinkClick r:id="rId8" action="ppaction://hlinksldjump"/>
            <a:extLst>
              <a:ext uri="{FF2B5EF4-FFF2-40B4-BE49-F238E27FC236}">
                <a16:creationId xmlns:a16="http://schemas.microsoft.com/office/drawing/2014/main" id="{1BA2EF8C-EC8A-4ED6-98BA-D14937260553}"/>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58172" y="4702499"/>
            <a:ext cx="2123661" cy="2010399"/>
          </a:xfrm>
          <a:prstGeom prst="rect">
            <a:avLst/>
          </a:prstGeom>
        </p:spPr>
      </p:pic>
      <p:sp>
        <p:nvSpPr>
          <p:cNvPr id="14" name="!!1">
            <a:hlinkClick r:id="rId10" action="ppaction://hlinksldjump"/>
            <a:extLst>
              <a:ext uri="{FF2B5EF4-FFF2-40B4-BE49-F238E27FC236}">
                <a16:creationId xmlns:a16="http://schemas.microsoft.com/office/drawing/2014/main" id="{B59A676C-356C-478F-9CDF-612AE71B5CFA}"/>
              </a:ext>
            </a:extLst>
          </p:cNvPr>
          <p:cNvSpPr/>
          <p:nvPr/>
        </p:nvSpPr>
        <p:spPr>
          <a:xfrm>
            <a:off x="1110220" y="1355915"/>
            <a:ext cx="614938" cy="61493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2</a:t>
            </a:r>
          </a:p>
        </p:txBody>
      </p:sp>
    </p:spTree>
    <p:extLst>
      <p:ext uri="{BB962C8B-B14F-4D97-AF65-F5344CB8AC3E}">
        <p14:creationId xmlns:p14="http://schemas.microsoft.com/office/powerpoint/2010/main" val="40251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4"/>
                                        </p:tgtEl>
                                        <p:attrNameLst>
                                          <p:attrName>fillcolor</p:attrName>
                                        </p:attrNameLst>
                                      </p:cBhvr>
                                      <p:to>
                                        <a:srgbClr val="000000"/>
                                      </p:to>
                                    </p:animClr>
                                    <p:set>
                                      <p:cBhvr>
                                        <p:cTn id="95" dur="500" fill="hold"/>
                                        <p:tgtEl>
                                          <p:spTgt spid="14"/>
                                        </p:tgtEl>
                                        <p:attrNameLst>
                                          <p:attrName>fill.type</p:attrName>
                                        </p:attrNameLst>
                                      </p:cBhvr>
                                      <p:to>
                                        <p:strVal val="solid"/>
                                      </p:to>
                                    </p:set>
                                    <p:set>
                                      <p:cBhvr>
                                        <p:cTn id="96"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0814D"/>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02144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Nhiệt kế thuỷ ngân không thể đo nhiệt độ nào trong các nhiệt độ sau?</a:t>
            </a:r>
            <a:endPar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26" name="Rectangle 25"/>
          <p:cNvSpPr/>
          <p:nvPr/>
        </p:nvSpPr>
        <p:spPr>
          <a:xfrm>
            <a:off x="509451" y="2950832"/>
            <a:ext cx="550756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Nhiệt độ của nước đá.</a:t>
            </a:r>
            <a:endPar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42" name="Rectangle 41"/>
          <p:cNvSpPr/>
          <p:nvPr/>
        </p:nvSpPr>
        <p:spPr>
          <a:xfrm>
            <a:off x="6130614" y="2955021"/>
            <a:ext cx="569127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Nhiệt độ cơ thể người.</a:t>
            </a:r>
            <a:endPar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43" name="Rectangle 42"/>
          <p:cNvSpPr/>
          <p:nvPr/>
        </p:nvSpPr>
        <p:spPr>
          <a:xfrm>
            <a:off x="509451" y="3840004"/>
            <a:ext cx="550756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Nhiệt độ khí quyển.</a:t>
            </a:r>
          </a:p>
        </p:txBody>
      </p:sp>
      <p:sp>
        <p:nvSpPr>
          <p:cNvPr id="44" name="Rectangle 43"/>
          <p:cNvSpPr/>
          <p:nvPr/>
        </p:nvSpPr>
        <p:spPr>
          <a:xfrm>
            <a:off x="6130614" y="3844193"/>
            <a:ext cx="569127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Nhiệt độ của một lò luyện kim.</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2976307"/>
            <a:ext cx="805722" cy="708059"/>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14" y="3903598"/>
            <a:ext cx="732404"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1757" y="3955855"/>
            <a:ext cx="804742" cy="643793"/>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3907" y="3067167"/>
            <a:ext cx="732592" cy="643793"/>
          </a:xfrm>
          <a:prstGeom prst="rect">
            <a:avLst/>
          </a:prstGeom>
        </p:spPr>
      </p:pic>
      <p:pic>
        <p:nvPicPr>
          <p:cNvPr id="16" name="Picture 15">
            <a:hlinkClick r:id="rId7" action="ppaction://hlinksldjump"/>
            <a:extLst>
              <a:ext uri="{FF2B5EF4-FFF2-40B4-BE49-F238E27FC236}">
                <a16:creationId xmlns:a16="http://schemas.microsoft.com/office/drawing/2014/main" id="{F1A4D3A0-91A1-4602-B033-5BBB38329264}"/>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58172" y="4702499"/>
            <a:ext cx="2123661" cy="2010399"/>
          </a:xfrm>
          <a:prstGeom prst="rect">
            <a:avLst/>
          </a:prstGeom>
        </p:spPr>
      </p:pic>
      <p:sp>
        <p:nvSpPr>
          <p:cNvPr id="12" name="!!1">
            <a:hlinkClick r:id="rId9" action="ppaction://hlinksldjump"/>
            <a:extLst>
              <a:ext uri="{FF2B5EF4-FFF2-40B4-BE49-F238E27FC236}">
                <a16:creationId xmlns:a16="http://schemas.microsoft.com/office/drawing/2014/main" id="{DCA0F6C0-E808-47D8-9A68-7780F1C51DB8}"/>
              </a:ext>
            </a:extLst>
          </p:cNvPr>
          <p:cNvSpPr/>
          <p:nvPr/>
        </p:nvSpPr>
        <p:spPr>
          <a:xfrm>
            <a:off x="1436791" y="1323258"/>
            <a:ext cx="614938" cy="61493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3</a:t>
            </a:r>
          </a:p>
        </p:txBody>
      </p:sp>
    </p:spTree>
    <p:extLst>
      <p:ext uri="{BB962C8B-B14F-4D97-AF65-F5344CB8AC3E}">
        <p14:creationId xmlns:p14="http://schemas.microsoft.com/office/powerpoint/2010/main" val="322462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0814D"/>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339634" y="199869"/>
            <a:ext cx="11547566" cy="350998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Cho các bước đo thời gian của một hoạt động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gồ</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m:</a:t>
            </a:r>
            <a:endPar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Both"/>
              <a:tabLst/>
              <a:defRPr/>
            </a:pP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Đ</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ặ</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t mắt nhìn đúng cách.</a:t>
            </a:r>
            <a:endPar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Both"/>
              <a:tabLst/>
              <a:defRPr/>
            </a:pP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Ước lượng thời gian hoạt động c</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ầ</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n đo để chọn đồng h</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ồ</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thích hợp.</a:t>
            </a:r>
            <a:endPar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Both"/>
              <a:tabLst/>
              <a:defRPr/>
            </a:pP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Hiệu chỉnh đ</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ồ</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ng hồ đo đúng cách.</a:t>
            </a:r>
            <a:endPar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Both"/>
              <a:tabLst/>
              <a:defRPr/>
            </a:pP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Đọc, ghi kết quả đo đúng quỵ định.</a:t>
            </a:r>
            <a:endPar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Both"/>
              <a:tabLst/>
              <a:defRPr/>
            </a:pP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Thực hiện phép đo thời gian.</a:t>
            </a:r>
            <a:endPar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Thứ tự đúng các bước thực hiện để đo thời gian của một hoạt động là:</a:t>
            </a:r>
            <a:endPar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26" name="Rectangle 25"/>
          <p:cNvSpPr/>
          <p:nvPr/>
        </p:nvSpPr>
        <p:spPr>
          <a:xfrm>
            <a:off x="1113705" y="395884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(1), (2), (3), (4), (5).</a:t>
            </a:r>
            <a:endPar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42" name="Rectangle 41"/>
          <p:cNvSpPr/>
          <p:nvPr/>
        </p:nvSpPr>
        <p:spPr>
          <a:xfrm>
            <a:off x="6134100" y="396303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(3), (2), (5), (4), (1).</a:t>
            </a:r>
            <a:endPar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43" name="Rectangle 42"/>
          <p:cNvSpPr/>
          <p:nvPr/>
        </p:nvSpPr>
        <p:spPr>
          <a:xfrm>
            <a:off x="1113705" y="484802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(2), (3), (1), (5), (4).</a:t>
            </a:r>
          </a:p>
        </p:txBody>
      </p:sp>
      <p:sp>
        <p:nvSpPr>
          <p:cNvPr id="44" name="Rectangle 43"/>
          <p:cNvSpPr/>
          <p:nvPr/>
        </p:nvSpPr>
        <p:spPr>
          <a:xfrm>
            <a:off x="6134100" y="485221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(2), (1), (3), (5) (4).</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4781" y="3984324"/>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5967" y="4911615"/>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56" y="4892982"/>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8306" y="4035996"/>
            <a:ext cx="732592" cy="643793"/>
          </a:xfrm>
          <a:prstGeom prst="rect">
            <a:avLst/>
          </a:prstGeom>
        </p:spPr>
      </p:pic>
      <p:pic>
        <p:nvPicPr>
          <p:cNvPr id="16" name="Picture 15">
            <a:hlinkClick r:id="rId7" action="ppaction://hlinksldjump"/>
            <a:extLst>
              <a:ext uri="{FF2B5EF4-FFF2-40B4-BE49-F238E27FC236}">
                <a16:creationId xmlns:a16="http://schemas.microsoft.com/office/drawing/2014/main" id="{ABF2F996-30B6-4737-B4D7-527CAEE26FA3}"/>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631366">
            <a:off x="10320803" y="5052834"/>
            <a:ext cx="1995494" cy="1889068"/>
          </a:xfrm>
          <a:prstGeom prst="rect">
            <a:avLst/>
          </a:prstGeom>
        </p:spPr>
      </p:pic>
      <p:sp>
        <p:nvSpPr>
          <p:cNvPr id="12" name="!!1">
            <a:hlinkClick r:id="rId9" action="ppaction://hlinksldjump"/>
            <a:extLst>
              <a:ext uri="{FF2B5EF4-FFF2-40B4-BE49-F238E27FC236}">
                <a16:creationId xmlns:a16="http://schemas.microsoft.com/office/drawing/2014/main" id="{CD1D69AF-AEB0-4669-9AAA-270C4B7F5890}"/>
              </a:ext>
            </a:extLst>
          </p:cNvPr>
          <p:cNvSpPr/>
          <p:nvPr/>
        </p:nvSpPr>
        <p:spPr>
          <a:xfrm>
            <a:off x="585528" y="302195"/>
            <a:ext cx="614938" cy="61493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4</a:t>
            </a:r>
          </a:p>
        </p:txBody>
      </p:sp>
    </p:spTree>
    <p:extLst>
      <p:ext uri="{BB962C8B-B14F-4D97-AF65-F5344CB8AC3E}">
        <p14:creationId xmlns:p14="http://schemas.microsoft.com/office/powerpoint/2010/main" val="427150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0814D"/>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767322" y="748509"/>
            <a:ext cx="10526728" cy="221676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Có 20 túi đường, ban đầu mỗi túi có khối lượng 1 kg, sau đó người ta cho thêm mỗi túi 2 lạng đường nữa. Khối lượng của 20 túi đường khi đó là bao nhiêu?</a:t>
            </a:r>
            <a:endPar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26" name="Rectangle 25"/>
          <p:cNvSpPr/>
          <p:nvPr/>
        </p:nvSpPr>
        <p:spPr>
          <a:xfrm>
            <a:off x="757646" y="3404299"/>
            <a:ext cx="526285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22 kg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 name="Rectangle 41"/>
          <p:cNvSpPr/>
          <p:nvPr/>
        </p:nvSpPr>
        <p:spPr>
          <a:xfrm>
            <a:off x="6134100" y="3408488"/>
            <a:ext cx="526977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20 kg 10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lạng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757646" y="4293471"/>
            <a:ext cx="526285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24 kg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4100" y="4297660"/>
            <a:ext cx="526977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20 kg 20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lạng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4781" y="3429774"/>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5967" y="4357065"/>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56" y="4338432"/>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8306" y="3481446"/>
            <a:ext cx="732592" cy="643793"/>
          </a:xfrm>
          <a:prstGeom prst="rect">
            <a:avLst/>
          </a:prstGeom>
        </p:spPr>
      </p:pic>
      <p:pic>
        <p:nvPicPr>
          <p:cNvPr id="16" name="Picture 15">
            <a:hlinkClick r:id="rId7" action="ppaction://hlinksldjump"/>
            <a:extLst>
              <a:ext uri="{FF2B5EF4-FFF2-40B4-BE49-F238E27FC236}">
                <a16:creationId xmlns:a16="http://schemas.microsoft.com/office/drawing/2014/main" id="{68618402-E7EE-4165-8D20-21B4EB719559}"/>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58172" y="4702499"/>
            <a:ext cx="2123661" cy="2010399"/>
          </a:xfrm>
          <a:prstGeom prst="rect">
            <a:avLst/>
          </a:prstGeom>
        </p:spPr>
      </p:pic>
      <p:sp>
        <p:nvSpPr>
          <p:cNvPr id="13" name="!!1">
            <a:hlinkClick r:id="rId9" action="ppaction://hlinksldjump"/>
            <a:extLst>
              <a:ext uri="{FF2B5EF4-FFF2-40B4-BE49-F238E27FC236}">
                <a16:creationId xmlns:a16="http://schemas.microsoft.com/office/drawing/2014/main" id="{1702906A-B6B9-4BF5-8047-15E830C752F0}"/>
              </a:ext>
            </a:extLst>
          </p:cNvPr>
          <p:cNvSpPr/>
          <p:nvPr/>
        </p:nvSpPr>
        <p:spPr>
          <a:xfrm>
            <a:off x="1044906" y="977109"/>
            <a:ext cx="614938" cy="61493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5</a:t>
            </a:r>
          </a:p>
        </p:txBody>
      </p:sp>
    </p:spTree>
    <p:extLst>
      <p:ext uri="{BB962C8B-B14F-4D97-AF65-F5344CB8AC3E}">
        <p14:creationId xmlns:p14="http://schemas.microsoft.com/office/powerpoint/2010/main" val="19152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3"/>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3"/>
                                        </p:tgtEl>
                                        <p:attrNameLst>
                                          <p:attrName>fillcolor</p:attrName>
                                        </p:attrNameLst>
                                      </p:cBhvr>
                                      <p:to>
                                        <a:srgbClr val="000000"/>
                                      </p:to>
                                    </p:animClr>
                                    <p:set>
                                      <p:cBhvr>
                                        <p:cTn id="95" dur="500" fill="hold"/>
                                        <p:tgtEl>
                                          <p:spTgt spid="13"/>
                                        </p:tgtEl>
                                        <p:attrNameLst>
                                          <p:attrName>fill.type</p:attrName>
                                        </p:attrNameLst>
                                      </p:cBhvr>
                                      <p:to>
                                        <p:strVal val="solid"/>
                                      </p:to>
                                    </p:set>
                                    <p:set>
                                      <p:cBhvr>
                                        <p:cTn id="96"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4" grpId="0" animBg="1"/>
      <p:bldP spid="26"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5F9781-38ED-4C51-B700-CC7EEABA4189}"/>
              </a:ext>
            </a:extLst>
          </p:cNvPr>
          <p:cNvSpPr/>
          <p:nvPr/>
        </p:nvSpPr>
        <p:spPr>
          <a:xfrm>
            <a:off x="0" y="0"/>
            <a:ext cx="2429164" cy="6858000"/>
          </a:xfrm>
          <a:prstGeom prst="rect">
            <a:avLst/>
          </a:prstGeom>
          <a:solidFill>
            <a:srgbClr val="FF6767">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767"/>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089F8F-C77E-4FED-8318-94245929CD49}"/>
              </a:ext>
            </a:extLst>
          </p:cNvPr>
          <p:cNvSpPr/>
          <p:nvPr/>
        </p:nvSpPr>
        <p:spPr>
          <a:xfrm>
            <a:off x="2418773" y="0"/>
            <a:ext cx="2449946" cy="6858000"/>
          </a:xfrm>
          <a:prstGeom prst="rect">
            <a:avLst/>
          </a:prstGeom>
          <a:solidFill>
            <a:srgbClr val="53B8B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68B1E6E-C407-4C15-971E-235C3E716170}"/>
              </a:ext>
            </a:extLst>
          </p:cNvPr>
          <p:cNvSpPr/>
          <p:nvPr/>
        </p:nvSpPr>
        <p:spPr>
          <a:xfrm>
            <a:off x="4858328" y="0"/>
            <a:ext cx="2452255" cy="6858000"/>
          </a:xfrm>
          <a:prstGeom prst="rect">
            <a:avLst/>
          </a:prstGeom>
          <a:solidFill>
            <a:srgbClr val="FAAD8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492057B-3851-420A-96CD-3BCC7CFA99D3}"/>
              </a:ext>
            </a:extLst>
          </p:cNvPr>
          <p:cNvSpPr/>
          <p:nvPr/>
        </p:nvSpPr>
        <p:spPr>
          <a:xfrm>
            <a:off x="7300192" y="0"/>
            <a:ext cx="2463800" cy="6858000"/>
          </a:xfrm>
          <a:prstGeom prst="rect">
            <a:avLst/>
          </a:prstGeom>
          <a:solidFill>
            <a:srgbClr val="71EFA3">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2AEED59-F300-4311-924E-4201C884CF8F}"/>
              </a:ext>
            </a:extLst>
          </p:cNvPr>
          <p:cNvSpPr/>
          <p:nvPr/>
        </p:nvSpPr>
        <p:spPr>
          <a:xfrm>
            <a:off x="9753600" y="0"/>
            <a:ext cx="2438401" cy="6858000"/>
          </a:xfrm>
          <a:prstGeom prst="rect">
            <a:avLst/>
          </a:prstGeom>
          <a:solidFill>
            <a:srgbClr val="A03C78">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91809F8F-3F72-4100-A71A-32CB511410B4}"/>
              </a:ext>
            </a:extLst>
          </p:cNvPr>
          <p:cNvSpPr/>
          <p:nvPr/>
        </p:nvSpPr>
        <p:spPr>
          <a:xfrm>
            <a:off x="1787236" y="1745673"/>
            <a:ext cx="1683327" cy="16833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D829B6D2-644B-4A74-9026-5D8EAEA45236}"/>
              </a:ext>
            </a:extLst>
          </p:cNvPr>
          <p:cNvSpPr/>
          <p:nvPr/>
        </p:nvSpPr>
        <p:spPr>
          <a:xfrm>
            <a:off x="9590810" y="883227"/>
            <a:ext cx="914399" cy="914399"/>
          </a:xfrm>
          <a:prstGeom prst="ellipse">
            <a:avLst/>
          </a:prstGeom>
          <a:solidFill>
            <a:srgbClr val="A03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9290FC60-04AE-4FC6-B981-2030537E56B7}"/>
              </a:ext>
            </a:extLst>
          </p:cNvPr>
          <p:cNvSpPr/>
          <p:nvPr/>
        </p:nvSpPr>
        <p:spPr>
          <a:xfrm>
            <a:off x="10203873" y="2930235"/>
            <a:ext cx="1402771" cy="1402771"/>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08CFEC2B-6F01-42EB-AB36-4F69631FB438}"/>
              </a:ext>
            </a:extLst>
          </p:cNvPr>
          <p:cNvSpPr/>
          <p:nvPr/>
        </p:nvSpPr>
        <p:spPr>
          <a:xfrm>
            <a:off x="4364184" y="2992582"/>
            <a:ext cx="872835" cy="872835"/>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E6A594D7-DC3A-4113-A73E-B7B9D885AC32}"/>
              </a:ext>
            </a:extLst>
          </p:cNvPr>
          <p:cNvSpPr/>
          <p:nvPr/>
        </p:nvSpPr>
        <p:spPr>
          <a:xfrm>
            <a:off x="8364682" y="841664"/>
            <a:ext cx="488373" cy="4883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F7668B91-FEDD-4452-A12C-E2E924384ED7}"/>
              </a:ext>
            </a:extLst>
          </p:cNvPr>
          <p:cNvSpPr/>
          <p:nvPr/>
        </p:nvSpPr>
        <p:spPr>
          <a:xfrm>
            <a:off x="8811491" y="3917373"/>
            <a:ext cx="488373" cy="488373"/>
          </a:xfrm>
          <a:prstGeom prst="ellipse">
            <a:avLst/>
          </a:prstGeom>
          <a:solidFill>
            <a:srgbClr val="FF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AEB38F13-CBDA-499A-9B7B-0E46081F7E23}"/>
              </a:ext>
            </a:extLst>
          </p:cNvPr>
          <p:cNvSpPr/>
          <p:nvPr/>
        </p:nvSpPr>
        <p:spPr>
          <a:xfrm>
            <a:off x="6797386" y="2763983"/>
            <a:ext cx="559378" cy="52993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9C712B77-BF1A-459C-82EB-697DD9D5CBD1}"/>
              </a:ext>
            </a:extLst>
          </p:cNvPr>
          <p:cNvSpPr/>
          <p:nvPr/>
        </p:nvSpPr>
        <p:spPr>
          <a:xfrm>
            <a:off x="3127664" y="1506682"/>
            <a:ext cx="1059872" cy="9767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E10D7F23-E644-44A8-946C-75F726DB5175}"/>
              </a:ext>
            </a:extLst>
          </p:cNvPr>
          <p:cNvSpPr/>
          <p:nvPr/>
        </p:nvSpPr>
        <p:spPr>
          <a:xfrm>
            <a:off x="6984421" y="2743201"/>
            <a:ext cx="559378" cy="52993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C9A30601-FF73-4C0F-977E-F250EC1DE35A}"/>
              </a:ext>
            </a:extLst>
          </p:cNvPr>
          <p:cNvSpPr/>
          <p:nvPr/>
        </p:nvSpPr>
        <p:spPr>
          <a:xfrm>
            <a:off x="6849339" y="3013365"/>
            <a:ext cx="559378" cy="529935"/>
          </a:xfrm>
          <a:prstGeom prst="ellipse">
            <a:avLst/>
          </a:prstGeom>
          <a:solidFill>
            <a:srgbClr val="FAA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9840DB4-7656-4230-9C33-9DAE86D130DD}"/>
              </a:ext>
            </a:extLst>
          </p:cNvPr>
          <p:cNvSpPr/>
          <p:nvPr/>
        </p:nvSpPr>
        <p:spPr>
          <a:xfrm>
            <a:off x="6423312" y="2899065"/>
            <a:ext cx="559378" cy="5299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2D21F50-0557-43F7-A72C-8886B1F76643}"/>
              </a:ext>
            </a:extLst>
          </p:cNvPr>
          <p:cNvSpPr txBox="1"/>
          <p:nvPr/>
        </p:nvSpPr>
        <p:spPr>
          <a:xfrm>
            <a:off x="1496289" y="2724199"/>
            <a:ext cx="946381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3D68"/>
                </a:solidFill>
                <a:effectLst/>
                <a:uLnTx/>
                <a:uFillTx/>
                <a:latin typeface="SVN-Clementine" panose="020F0502020204030203" pitchFamily="34" charset="0"/>
                <a:ea typeface="+mn-ea"/>
                <a:cs typeface="+mn-cs"/>
              </a:rPr>
              <a:t>THANK YOU!!!!!!</a:t>
            </a:r>
          </a:p>
        </p:txBody>
      </p:sp>
      <p:sp>
        <p:nvSpPr>
          <p:cNvPr id="49" name="Rectangle 48">
            <a:extLst>
              <a:ext uri="{FF2B5EF4-FFF2-40B4-BE49-F238E27FC236}">
                <a16:creationId xmlns:a16="http://schemas.microsoft.com/office/drawing/2014/main" id="{1E140C27-FA9B-438F-8D25-13FA354BEE94}"/>
              </a:ext>
            </a:extLst>
          </p:cNvPr>
          <p:cNvSpPr/>
          <p:nvPr/>
        </p:nvSpPr>
        <p:spPr>
          <a:xfrm>
            <a:off x="1395846" y="2389909"/>
            <a:ext cx="90054" cy="197889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B7A184BA-DE8E-4E3D-B3F1-7596A2CD151D}"/>
              </a:ext>
            </a:extLst>
          </p:cNvPr>
          <p:cNvSpPr/>
          <p:nvPr/>
        </p:nvSpPr>
        <p:spPr>
          <a:xfrm rot="16200000">
            <a:off x="6101392" y="-375588"/>
            <a:ext cx="89933" cy="949151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8B40099B-ED5A-4B73-8F41-E8637A4BAB66}"/>
              </a:ext>
            </a:extLst>
          </p:cNvPr>
          <p:cNvSpPr/>
          <p:nvPr/>
        </p:nvSpPr>
        <p:spPr>
          <a:xfrm>
            <a:off x="10821199" y="2389909"/>
            <a:ext cx="69273" cy="20227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F838FD3-6019-47BC-8538-60C388CA898D}"/>
              </a:ext>
            </a:extLst>
          </p:cNvPr>
          <p:cNvSpPr/>
          <p:nvPr/>
        </p:nvSpPr>
        <p:spPr>
          <a:xfrm rot="16200000">
            <a:off x="6105747" y="-2301277"/>
            <a:ext cx="101322" cy="94651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073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800"/>
                            </p:stCondLst>
                            <p:childTnLst>
                              <p:par>
                                <p:cTn id="22" presetID="2"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1300"/>
                            </p:stCondLst>
                            <p:childTnLst>
                              <p:par>
                                <p:cTn id="27" presetID="2" presetClass="entr" presetSubtype="2"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1+#ppt_w/2"/>
                                          </p:val>
                                        </p:tav>
                                        <p:tav tm="100000">
                                          <p:val>
                                            <p:strVal val="#ppt_x"/>
                                          </p:val>
                                        </p:tav>
                                      </p:tavLst>
                                    </p:anim>
                                    <p:anim calcmode="lin" valueType="num">
                                      <p:cBhvr additive="base">
                                        <p:cTn id="30" dur="500" fill="hold"/>
                                        <p:tgtEl>
                                          <p:spTgt spid="49"/>
                                        </p:tgtEl>
                                        <p:attrNameLst>
                                          <p:attrName>ppt_y</p:attrName>
                                        </p:attrNameLst>
                                      </p:cBhvr>
                                      <p:tavLst>
                                        <p:tav tm="0">
                                          <p:val>
                                            <p:strVal val="#ppt_y"/>
                                          </p:val>
                                        </p:tav>
                                        <p:tav tm="100000">
                                          <p:val>
                                            <p:strVal val="#ppt_y"/>
                                          </p:val>
                                        </p:tav>
                                      </p:tavLst>
                                    </p:anim>
                                  </p:childTnLst>
                                </p:cTn>
                              </p:par>
                            </p:childTnLst>
                          </p:cTn>
                        </p:par>
                        <p:par>
                          <p:cTn id="31" fill="hold">
                            <p:stCondLst>
                              <p:cond delay="1800"/>
                            </p:stCondLst>
                            <p:childTnLst>
                              <p:par>
                                <p:cTn id="32" presetID="22" presetClass="entr" presetSubtype="8"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left)">
                                      <p:cBhvr>
                                        <p:cTn id="34" dur="500"/>
                                        <p:tgtEl>
                                          <p:spTgt spid="5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500"/>
                                        <p:tgtEl>
                                          <p:spTgt spid="46"/>
                                        </p:tgtEl>
                                      </p:cBhvr>
                                    </p:animEffect>
                                  </p:childTnLst>
                                </p:cTn>
                              </p:par>
                            </p:childTnLst>
                          </p:cTn>
                        </p:par>
                        <p:par>
                          <p:cTn id="38" fill="hold">
                            <p:stCondLst>
                              <p:cond delay="2300"/>
                            </p:stCondLst>
                            <p:childTnLst>
                              <p:par>
                                <p:cTn id="39" presetID="22" presetClass="entr" presetSubtype="4"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down)">
                                      <p:cBhvr>
                                        <p:cTn id="41" dur="500"/>
                                        <p:tgtEl>
                                          <p:spTgt spid="51"/>
                                        </p:tgtEl>
                                      </p:cBhvr>
                                    </p:animEffect>
                                  </p:childTnLst>
                                </p:cTn>
                              </p:par>
                            </p:childTnLst>
                          </p:cTn>
                        </p:par>
                        <p:par>
                          <p:cTn id="42" fill="hold">
                            <p:stCondLst>
                              <p:cond delay="2800"/>
                            </p:stCondLst>
                            <p:childTnLst>
                              <p:par>
                                <p:cTn id="43" presetID="22" presetClass="entr" presetSubtype="2" fill="hold" grpId="0"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right)">
                                      <p:cBhvr>
                                        <p:cTn id="45" dur="500"/>
                                        <p:tgtEl>
                                          <p:spTgt spid="52"/>
                                        </p:tgtEl>
                                      </p:cBhvr>
                                    </p:animEffect>
                                  </p:childTnLst>
                                </p:cTn>
                              </p:par>
                            </p:childTnLst>
                          </p:cTn>
                        </p:par>
                        <p:par>
                          <p:cTn id="46" fill="hold">
                            <p:stCondLst>
                              <p:cond delay="3300"/>
                            </p:stCondLst>
                            <p:childTnLst>
                              <p:par>
                                <p:cTn id="47" presetID="23" presetClass="entr" presetSubtype="16"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1000" fill="hold"/>
                                        <p:tgtEl>
                                          <p:spTgt spid="35"/>
                                        </p:tgtEl>
                                        <p:attrNameLst>
                                          <p:attrName>ppt_w</p:attrName>
                                        </p:attrNameLst>
                                      </p:cBhvr>
                                      <p:tavLst>
                                        <p:tav tm="0">
                                          <p:val>
                                            <p:fltVal val="0"/>
                                          </p:val>
                                        </p:tav>
                                        <p:tav tm="100000">
                                          <p:val>
                                            <p:strVal val="#ppt_w"/>
                                          </p:val>
                                        </p:tav>
                                      </p:tavLst>
                                    </p:anim>
                                    <p:anim calcmode="lin" valueType="num">
                                      <p:cBhvr>
                                        <p:cTn id="50" dur="1000" fill="hold"/>
                                        <p:tgtEl>
                                          <p:spTgt spid="35"/>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0"/>
                                  </p:stCondLst>
                                  <p:childTnLst>
                                    <p:animScale>
                                      <p:cBhvr>
                                        <p:cTn id="52" dur="1000" fill="hold"/>
                                        <p:tgtEl>
                                          <p:spTgt spid="35"/>
                                        </p:tgtEl>
                                      </p:cBhvr>
                                      <p:by x="130000" y="130000"/>
                                    </p:animScale>
                                  </p:childTnLst>
                                </p:cTn>
                              </p:par>
                              <p:par>
                                <p:cTn id="53" presetID="9" presetClass="exit" presetSubtype="0" fill="hold" grpId="2" nodeType="withEffect">
                                  <p:stCondLst>
                                    <p:cond delay="0"/>
                                  </p:stCondLst>
                                  <p:childTnLst>
                                    <p:animEffect transition="out" filter="dissolve">
                                      <p:cBhvr>
                                        <p:cTn id="54" dur="1000"/>
                                        <p:tgtEl>
                                          <p:spTgt spid="35"/>
                                        </p:tgtEl>
                                      </p:cBhvr>
                                    </p:animEffect>
                                    <p:set>
                                      <p:cBhvr>
                                        <p:cTn id="55" dur="1" fill="hold">
                                          <p:stCondLst>
                                            <p:cond delay="999"/>
                                          </p:stCondLst>
                                        </p:cTn>
                                        <p:tgtEl>
                                          <p:spTgt spid="35"/>
                                        </p:tgtEl>
                                        <p:attrNameLst>
                                          <p:attrName>style.visibility</p:attrName>
                                        </p:attrNameLst>
                                      </p:cBhvr>
                                      <p:to>
                                        <p:strVal val="hidden"/>
                                      </p:to>
                                    </p:set>
                                  </p:childTnLst>
                                </p:cTn>
                              </p:par>
                              <p:par>
                                <p:cTn id="56" presetID="23" presetClass="entr" presetSubtype="16" fill="hold" grpId="0" nodeType="withEffect">
                                  <p:stCondLst>
                                    <p:cond delay="100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childTnLst>
                                </p:cTn>
                              </p:par>
                              <p:par>
                                <p:cTn id="60" presetID="6" presetClass="emph" presetSubtype="0" fill="hold" grpId="1" nodeType="withEffect">
                                  <p:stCondLst>
                                    <p:cond delay="1000"/>
                                  </p:stCondLst>
                                  <p:childTnLst>
                                    <p:animScale>
                                      <p:cBhvr>
                                        <p:cTn id="61" dur="1000" fill="hold"/>
                                        <p:tgtEl>
                                          <p:spTgt spid="36"/>
                                        </p:tgtEl>
                                      </p:cBhvr>
                                      <p:by x="130000" y="130000"/>
                                    </p:animScale>
                                  </p:childTnLst>
                                </p:cTn>
                              </p:par>
                              <p:par>
                                <p:cTn id="62" presetID="9" presetClass="exit" presetSubtype="0" fill="hold" grpId="2" nodeType="withEffect">
                                  <p:stCondLst>
                                    <p:cond delay="1000"/>
                                  </p:stCondLst>
                                  <p:childTnLst>
                                    <p:animEffect transition="out" filter="dissolve">
                                      <p:cBhvr>
                                        <p:cTn id="63" dur="1000"/>
                                        <p:tgtEl>
                                          <p:spTgt spid="36"/>
                                        </p:tgtEl>
                                      </p:cBhvr>
                                    </p:animEffect>
                                    <p:set>
                                      <p:cBhvr>
                                        <p:cTn id="64" dur="1" fill="hold">
                                          <p:stCondLst>
                                            <p:cond delay="999"/>
                                          </p:stCondLst>
                                        </p:cTn>
                                        <p:tgtEl>
                                          <p:spTgt spid="36"/>
                                        </p:tgtEl>
                                        <p:attrNameLst>
                                          <p:attrName>style.visibility</p:attrName>
                                        </p:attrNameLst>
                                      </p:cBhvr>
                                      <p:to>
                                        <p:strVal val="hidden"/>
                                      </p:to>
                                    </p:set>
                                  </p:childTnLst>
                                </p:cTn>
                              </p:par>
                              <p:par>
                                <p:cTn id="65" presetID="23" presetClass="entr" presetSubtype="16" fill="hold" grpId="0" nodeType="withEffect">
                                  <p:stCondLst>
                                    <p:cond delay="500"/>
                                  </p:stCondLst>
                                  <p:childTnLst>
                                    <p:set>
                                      <p:cBhvr>
                                        <p:cTn id="66" dur="1" fill="hold">
                                          <p:stCondLst>
                                            <p:cond delay="0"/>
                                          </p:stCondLst>
                                        </p:cTn>
                                        <p:tgtEl>
                                          <p:spTgt spid="37"/>
                                        </p:tgtEl>
                                        <p:attrNameLst>
                                          <p:attrName>style.visibility</p:attrName>
                                        </p:attrNameLst>
                                      </p:cBhvr>
                                      <p:to>
                                        <p:strVal val="visible"/>
                                      </p:to>
                                    </p:set>
                                    <p:anim calcmode="lin" valueType="num">
                                      <p:cBhvr>
                                        <p:cTn id="67" dur="1000" fill="hold"/>
                                        <p:tgtEl>
                                          <p:spTgt spid="37"/>
                                        </p:tgtEl>
                                        <p:attrNameLst>
                                          <p:attrName>ppt_w</p:attrName>
                                        </p:attrNameLst>
                                      </p:cBhvr>
                                      <p:tavLst>
                                        <p:tav tm="0">
                                          <p:val>
                                            <p:fltVal val="0"/>
                                          </p:val>
                                        </p:tav>
                                        <p:tav tm="100000">
                                          <p:val>
                                            <p:strVal val="#ppt_w"/>
                                          </p:val>
                                        </p:tav>
                                      </p:tavLst>
                                    </p:anim>
                                    <p:anim calcmode="lin" valueType="num">
                                      <p:cBhvr>
                                        <p:cTn id="68" dur="1000" fill="hold"/>
                                        <p:tgtEl>
                                          <p:spTgt spid="37"/>
                                        </p:tgtEl>
                                        <p:attrNameLst>
                                          <p:attrName>ppt_h</p:attrName>
                                        </p:attrNameLst>
                                      </p:cBhvr>
                                      <p:tavLst>
                                        <p:tav tm="0">
                                          <p:val>
                                            <p:fltVal val="0"/>
                                          </p:val>
                                        </p:tav>
                                        <p:tav tm="100000">
                                          <p:val>
                                            <p:strVal val="#ppt_h"/>
                                          </p:val>
                                        </p:tav>
                                      </p:tavLst>
                                    </p:anim>
                                  </p:childTnLst>
                                </p:cTn>
                              </p:par>
                              <p:par>
                                <p:cTn id="69" presetID="6" presetClass="emph" presetSubtype="0" fill="hold" grpId="1" nodeType="withEffect">
                                  <p:stCondLst>
                                    <p:cond delay="500"/>
                                  </p:stCondLst>
                                  <p:childTnLst>
                                    <p:animScale>
                                      <p:cBhvr>
                                        <p:cTn id="70" dur="1000" fill="hold"/>
                                        <p:tgtEl>
                                          <p:spTgt spid="37"/>
                                        </p:tgtEl>
                                      </p:cBhvr>
                                      <p:by x="130000" y="130000"/>
                                    </p:animScale>
                                  </p:childTnLst>
                                </p:cTn>
                              </p:par>
                              <p:par>
                                <p:cTn id="71" presetID="9" presetClass="exit" presetSubtype="0" fill="hold" grpId="2" nodeType="withEffect">
                                  <p:stCondLst>
                                    <p:cond delay="500"/>
                                  </p:stCondLst>
                                  <p:childTnLst>
                                    <p:animEffect transition="out" filter="dissolve">
                                      <p:cBhvr>
                                        <p:cTn id="72" dur="1000"/>
                                        <p:tgtEl>
                                          <p:spTgt spid="37"/>
                                        </p:tgtEl>
                                      </p:cBhvr>
                                    </p:animEffect>
                                    <p:set>
                                      <p:cBhvr>
                                        <p:cTn id="73" dur="1" fill="hold">
                                          <p:stCondLst>
                                            <p:cond delay="999"/>
                                          </p:stCondLst>
                                        </p:cTn>
                                        <p:tgtEl>
                                          <p:spTgt spid="37"/>
                                        </p:tgtEl>
                                        <p:attrNameLst>
                                          <p:attrName>style.visibility</p:attrName>
                                        </p:attrNameLst>
                                      </p:cBhvr>
                                      <p:to>
                                        <p:strVal val="hidden"/>
                                      </p:to>
                                    </p:set>
                                  </p:childTnLst>
                                </p:cTn>
                              </p:par>
                              <p:par>
                                <p:cTn id="74" presetID="23" presetClass="entr" presetSubtype="16" fill="hold" grpId="0" nodeType="withEffect">
                                  <p:stCondLst>
                                    <p:cond delay="500"/>
                                  </p:stCondLst>
                                  <p:childTnLst>
                                    <p:set>
                                      <p:cBhvr>
                                        <p:cTn id="75" dur="1" fill="hold">
                                          <p:stCondLst>
                                            <p:cond delay="0"/>
                                          </p:stCondLst>
                                        </p:cTn>
                                        <p:tgtEl>
                                          <p:spTgt spid="38"/>
                                        </p:tgtEl>
                                        <p:attrNameLst>
                                          <p:attrName>style.visibility</p:attrName>
                                        </p:attrNameLst>
                                      </p:cBhvr>
                                      <p:to>
                                        <p:strVal val="visible"/>
                                      </p:to>
                                    </p:set>
                                    <p:anim calcmode="lin" valueType="num">
                                      <p:cBhvr>
                                        <p:cTn id="76" dur="1000" fill="hold"/>
                                        <p:tgtEl>
                                          <p:spTgt spid="38"/>
                                        </p:tgtEl>
                                        <p:attrNameLst>
                                          <p:attrName>ppt_w</p:attrName>
                                        </p:attrNameLst>
                                      </p:cBhvr>
                                      <p:tavLst>
                                        <p:tav tm="0">
                                          <p:val>
                                            <p:fltVal val="0"/>
                                          </p:val>
                                        </p:tav>
                                        <p:tav tm="100000">
                                          <p:val>
                                            <p:strVal val="#ppt_w"/>
                                          </p:val>
                                        </p:tav>
                                      </p:tavLst>
                                    </p:anim>
                                    <p:anim calcmode="lin" valueType="num">
                                      <p:cBhvr>
                                        <p:cTn id="77" dur="1000" fill="hold"/>
                                        <p:tgtEl>
                                          <p:spTgt spid="38"/>
                                        </p:tgtEl>
                                        <p:attrNameLst>
                                          <p:attrName>ppt_h</p:attrName>
                                        </p:attrNameLst>
                                      </p:cBhvr>
                                      <p:tavLst>
                                        <p:tav tm="0">
                                          <p:val>
                                            <p:fltVal val="0"/>
                                          </p:val>
                                        </p:tav>
                                        <p:tav tm="100000">
                                          <p:val>
                                            <p:strVal val="#ppt_h"/>
                                          </p:val>
                                        </p:tav>
                                      </p:tavLst>
                                    </p:anim>
                                  </p:childTnLst>
                                </p:cTn>
                              </p:par>
                              <p:par>
                                <p:cTn id="78" presetID="6" presetClass="emph" presetSubtype="0" fill="hold" grpId="1" nodeType="withEffect">
                                  <p:stCondLst>
                                    <p:cond delay="500"/>
                                  </p:stCondLst>
                                  <p:childTnLst>
                                    <p:animScale>
                                      <p:cBhvr>
                                        <p:cTn id="79" dur="1000" fill="hold"/>
                                        <p:tgtEl>
                                          <p:spTgt spid="38"/>
                                        </p:tgtEl>
                                      </p:cBhvr>
                                      <p:by x="130000" y="130000"/>
                                    </p:animScale>
                                  </p:childTnLst>
                                </p:cTn>
                              </p:par>
                              <p:par>
                                <p:cTn id="80" presetID="9" presetClass="exit" presetSubtype="0" fill="hold" grpId="2" nodeType="withEffect">
                                  <p:stCondLst>
                                    <p:cond delay="500"/>
                                  </p:stCondLst>
                                  <p:childTnLst>
                                    <p:animEffect transition="out" filter="dissolve">
                                      <p:cBhvr>
                                        <p:cTn id="81" dur="1000"/>
                                        <p:tgtEl>
                                          <p:spTgt spid="38"/>
                                        </p:tgtEl>
                                      </p:cBhvr>
                                    </p:animEffect>
                                    <p:set>
                                      <p:cBhvr>
                                        <p:cTn id="82" dur="1" fill="hold">
                                          <p:stCondLst>
                                            <p:cond delay="999"/>
                                          </p:stCondLst>
                                        </p:cTn>
                                        <p:tgtEl>
                                          <p:spTgt spid="38"/>
                                        </p:tgtEl>
                                        <p:attrNameLst>
                                          <p:attrName>style.visibility</p:attrName>
                                        </p:attrNameLst>
                                      </p:cBhvr>
                                      <p:to>
                                        <p:strVal val="hidden"/>
                                      </p:to>
                                    </p:set>
                                  </p:childTnLst>
                                </p:cTn>
                              </p:par>
                              <p:par>
                                <p:cTn id="83" presetID="23" presetClass="entr" presetSubtype="16" fill="hold" grpId="0" nodeType="withEffect">
                                  <p:stCondLst>
                                    <p:cond delay="400"/>
                                  </p:stCondLst>
                                  <p:childTnLst>
                                    <p:set>
                                      <p:cBhvr>
                                        <p:cTn id="84" dur="1" fill="hold">
                                          <p:stCondLst>
                                            <p:cond delay="0"/>
                                          </p:stCondLst>
                                        </p:cTn>
                                        <p:tgtEl>
                                          <p:spTgt spid="39"/>
                                        </p:tgtEl>
                                        <p:attrNameLst>
                                          <p:attrName>style.visibility</p:attrName>
                                        </p:attrNameLst>
                                      </p:cBhvr>
                                      <p:to>
                                        <p:strVal val="visible"/>
                                      </p:to>
                                    </p:set>
                                    <p:anim calcmode="lin" valueType="num">
                                      <p:cBhvr>
                                        <p:cTn id="85" dur="1000" fill="hold"/>
                                        <p:tgtEl>
                                          <p:spTgt spid="39"/>
                                        </p:tgtEl>
                                        <p:attrNameLst>
                                          <p:attrName>ppt_w</p:attrName>
                                        </p:attrNameLst>
                                      </p:cBhvr>
                                      <p:tavLst>
                                        <p:tav tm="0">
                                          <p:val>
                                            <p:fltVal val="0"/>
                                          </p:val>
                                        </p:tav>
                                        <p:tav tm="100000">
                                          <p:val>
                                            <p:strVal val="#ppt_w"/>
                                          </p:val>
                                        </p:tav>
                                      </p:tavLst>
                                    </p:anim>
                                    <p:anim calcmode="lin" valueType="num">
                                      <p:cBhvr>
                                        <p:cTn id="86" dur="1000" fill="hold"/>
                                        <p:tgtEl>
                                          <p:spTgt spid="39"/>
                                        </p:tgtEl>
                                        <p:attrNameLst>
                                          <p:attrName>ppt_h</p:attrName>
                                        </p:attrNameLst>
                                      </p:cBhvr>
                                      <p:tavLst>
                                        <p:tav tm="0">
                                          <p:val>
                                            <p:fltVal val="0"/>
                                          </p:val>
                                        </p:tav>
                                        <p:tav tm="100000">
                                          <p:val>
                                            <p:strVal val="#ppt_h"/>
                                          </p:val>
                                        </p:tav>
                                      </p:tavLst>
                                    </p:anim>
                                  </p:childTnLst>
                                </p:cTn>
                              </p:par>
                              <p:par>
                                <p:cTn id="87" presetID="6" presetClass="emph" presetSubtype="0" fill="hold" grpId="1" nodeType="withEffect">
                                  <p:stCondLst>
                                    <p:cond delay="400"/>
                                  </p:stCondLst>
                                  <p:childTnLst>
                                    <p:animScale>
                                      <p:cBhvr>
                                        <p:cTn id="88" dur="1000" fill="hold"/>
                                        <p:tgtEl>
                                          <p:spTgt spid="39"/>
                                        </p:tgtEl>
                                      </p:cBhvr>
                                      <p:by x="130000" y="130000"/>
                                    </p:animScale>
                                  </p:childTnLst>
                                </p:cTn>
                              </p:par>
                              <p:par>
                                <p:cTn id="89" presetID="9" presetClass="exit" presetSubtype="0" fill="hold" grpId="2" nodeType="withEffect">
                                  <p:stCondLst>
                                    <p:cond delay="400"/>
                                  </p:stCondLst>
                                  <p:childTnLst>
                                    <p:animEffect transition="out" filter="dissolve">
                                      <p:cBhvr>
                                        <p:cTn id="90" dur="1000"/>
                                        <p:tgtEl>
                                          <p:spTgt spid="39"/>
                                        </p:tgtEl>
                                      </p:cBhvr>
                                    </p:animEffect>
                                    <p:set>
                                      <p:cBhvr>
                                        <p:cTn id="91" dur="1" fill="hold">
                                          <p:stCondLst>
                                            <p:cond delay="999"/>
                                          </p:stCondLst>
                                        </p:cTn>
                                        <p:tgtEl>
                                          <p:spTgt spid="39"/>
                                        </p:tgtEl>
                                        <p:attrNameLst>
                                          <p:attrName>style.visibility</p:attrName>
                                        </p:attrNameLst>
                                      </p:cBhvr>
                                      <p:to>
                                        <p:strVal val="hidden"/>
                                      </p:to>
                                    </p:set>
                                  </p:childTnLst>
                                </p:cTn>
                              </p:par>
                              <p:par>
                                <p:cTn id="92" presetID="23" presetClass="entr" presetSubtype="16" fill="hold" grpId="0" nodeType="withEffect">
                                  <p:stCondLst>
                                    <p:cond delay="750"/>
                                  </p:stCondLst>
                                  <p:childTnLst>
                                    <p:set>
                                      <p:cBhvr>
                                        <p:cTn id="93" dur="1" fill="hold">
                                          <p:stCondLst>
                                            <p:cond delay="0"/>
                                          </p:stCondLst>
                                        </p:cTn>
                                        <p:tgtEl>
                                          <p:spTgt spid="40"/>
                                        </p:tgtEl>
                                        <p:attrNameLst>
                                          <p:attrName>style.visibility</p:attrName>
                                        </p:attrNameLst>
                                      </p:cBhvr>
                                      <p:to>
                                        <p:strVal val="visible"/>
                                      </p:to>
                                    </p:set>
                                    <p:anim calcmode="lin" valueType="num">
                                      <p:cBhvr>
                                        <p:cTn id="94" dur="1000" fill="hold"/>
                                        <p:tgtEl>
                                          <p:spTgt spid="40"/>
                                        </p:tgtEl>
                                        <p:attrNameLst>
                                          <p:attrName>ppt_w</p:attrName>
                                        </p:attrNameLst>
                                      </p:cBhvr>
                                      <p:tavLst>
                                        <p:tav tm="0">
                                          <p:val>
                                            <p:fltVal val="0"/>
                                          </p:val>
                                        </p:tav>
                                        <p:tav tm="100000">
                                          <p:val>
                                            <p:strVal val="#ppt_w"/>
                                          </p:val>
                                        </p:tav>
                                      </p:tavLst>
                                    </p:anim>
                                    <p:anim calcmode="lin" valueType="num">
                                      <p:cBhvr>
                                        <p:cTn id="95" dur="1000" fill="hold"/>
                                        <p:tgtEl>
                                          <p:spTgt spid="40"/>
                                        </p:tgtEl>
                                        <p:attrNameLst>
                                          <p:attrName>ppt_h</p:attrName>
                                        </p:attrNameLst>
                                      </p:cBhvr>
                                      <p:tavLst>
                                        <p:tav tm="0">
                                          <p:val>
                                            <p:fltVal val="0"/>
                                          </p:val>
                                        </p:tav>
                                        <p:tav tm="100000">
                                          <p:val>
                                            <p:strVal val="#ppt_h"/>
                                          </p:val>
                                        </p:tav>
                                      </p:tavLst>
                                    </p:anim>
                                  </p:childTnLst>
                                </p:cTn>
                              </p:par>
                              <p:par>
                                <p:cTn id="96" presetID="6" presetClass="emph" presetSubtype="0" fill="hold" grpId="1" nodeType="withEffect">
                                  <p:stCondLst>
                                    <p:cond delay="750"/>
                                  </p:stCondLst>
                                  <p:childTnLst>
                                    <p:animScale>
                                      <p:cBhvr>
                                        <p:cTn id="97" dur="1000" fill="hold"/>
                                        <p:tgtEl>
                                          <p:spTgt spid="40"/>
                                        </p:tgtEl>
                                      </p:cBhvr>
                                      <p:by x="130000" y="130000"/>
                                    </p:animScale>
                                  </p:childTnLst>
                                </p:cTn>
                              </p:par>
                              <p:par>
                                <p:cTn id="98" presetID="9" presetClass="exit" presetSubtype="0" fill="hold" grpId="2" nodeType="withEffect">
                                  <p:stCondLst>
                                    <p:cond delay="750"/>
                                  </p:stCondLst>
                                  <p:childTnLst>
                                    <p:animEffect transition="out" filter="dissolve">
                                      <p:cBhvr>
                                        <p:cTn id="99" dur="1000"/>
                                        <p:tgtEl>
                                          <p:spTgt spid="40"/>
                                        </p:tgtEl>
                                      </p:cBhvr>
                                    </p:animEffect>
                                    <p:set>
                                      <p:cBhvr>
                                        <p:cTn id="100" dur="1" fill="hold">
                                          <p:stCondLst>
                                            <p:cond delay="999"/>
                                          </p:stCondLst>
                                        </p:cTn>
                                        <p:tgtEl>
                                          <p:spTgt spid="40"/>
                                        </p:tgtEl>
                                        <p:attrNameLst>
                                          <p:attrName>style.visibility</p:attrName>
                                        </p:attrNameLst>
                                      </p:cBhvr>
                                      <p:to>
                                        <p:strVal val="hidden"/>
                                      </p:to>
                                    </p:set>
                                  </p:childTnLst>
                                </p:cTn>
                              </p:par>
                              <p:par>
                                <p:cTn id="101" presetID="23" presetClass="entr" presetSubtype="16" fill="hold" grpId="0" nodeType="withEffect">
                                  <p:stCondLst>
                                    <p:cond delay="600"/>
                                  </p:stCondLst>
                                  <p:childTnLst>
                                    <p:set>
                                      <p:cBhvr>
                                        <p:cTn id="102" dur="1" fill="hold">
                                          <p:stCondLst>
                                            <p:cond delay="0"/>
                                          </p:stCondLst>
                                        </p:cTn>
                                        <p:tgtEl>
                                          <p:spTgt spid="41"/>
                                        </p:tgtEl>
                                        <p:attrNameLst>
                                          <p:attrName>style.visibility</p:attrName>
                                        </p:attrNameLst>
                                      </p:cBhvr>
                                      <p:to>
                                        <p:strVal val="visible"/>
                                      </p:to>
                                    </p:set>
                                    <p:anim calcmode="lin" valueType="num">
                                      <p:cBhvr>
                                        <p:cTn id="103" dur="1000" fill="hold"/>
                                        <p:tgtEl>
                                          <p:spTgt spid="41"/>
                                        </p:tgtEl>
                                        <p:attrNameLst>
                                          <p:attrName>ppt_w</p:attrName>
                                        </p:attrNameLst>
                                      </p:cBhvr>
                                      <p:tavLst>
                                        <p:tav tm="0">
                                          <p:val>
                                            <p:fltVal val="0"/>
                                          </p:val>
                                        </p:tav>
                                        <p:tav tm="100000">
                                          <p:val>
                                            <p:strVal val="#ppt_w"/>
                                          </p:val>
                                        </p:tav>
                                      </p:tavLst>
                                    </p:anim>
                                    <p:anim calcmode="lin" valueType="num">
                                      <p:cBhvr>
                                        <p:cTn id="104" dur="1000" fill="hold"/>
                                        <p:tgtEl>
                                          <p:spTgt spid="41"/>
                                        </p:tgtEl>
                                        <p:attrNameLst>
                                          <p:attrName>ppt_h</p:attrName>
                                        </p:attrNameLst>
                                      </p:cBhvr>
                                      <p:tavLst>
                                        <p:tav tm="0">
                                          <p:val>
                                            <p:fltVal val="0"/>
                                          </p:val>
                                        </p:tav>
                                        <p:tav tm="100000">
                                          <p:val>
                                            <p:strVal val="#ppt_h"/>
                                          </p:val>
                                        </p:tav>
                                      </p:tavLst>
                                    </p:anim>
                                  </p:childTnLst>
                                </p:cTn>
                              </p:par>
                              <p:par>
                                <p:cTn id="105" presetID="6" presetClass="emph" presetSubtype="0" fill="hold" grpId="1" nodeType="withEffect">
                                  <p:stCondLst>
                                    <p:cond delay="600"/>
                                  </p:stCondLst>
                                  <p:childTnLst>
                                    <p:animScale>
                                      <p:cBhvr>
                                        <p:cTn id="106" dur="1000" fill="hold"/>
                                        <p:tgtEl>
                                          <p:spTgt spid="41"/>
                                        </p:tgtEl>
                                      </p:cBhvr>
                                      <p:by x="130000" y="130000"/>
                                    </p:animScale>
                                  </p:childTnLst>
                                </p:cTn>
                              </p:par>
                              <p:par>
                                <p:cTn id="107" presetID="9" presetClass="exit" presetSubtype="0" fill="hold" grpId="2" nodeType="withEffect">
                                  <p:stCondLst>
                                    <p:cond delay="600"/>
                                  </p:stCondLst>
                                  <p:childTnLst>
                                    <p:animEffect transition="out" filter="dissolve">
                                      <p:cBhvr>
                                        <p:cTn id="108" dur="1000"/>
                                        <p:tgtEl>
                                          <p:spTgt spid="41"/>
                                        </p:tgtEl>
                                      </p:cBhvr>
                                    </p:animEffect>
                                    <p:set>
                                      <p:cBhvr>
                                        <p:cTn id="109" dur="1" fill="hold">
                                          <p:stCondLst>
                                            <p:cond delay="999"/>
                                          </p:stCondLst>
                                        </p:cTn>
                                        <p:tgtEl>
                                          <p:spTgt spid="41"/>
                                        </p:tgtEl>
                                        <p:attrNameLst>
                                          <p:attrName>style.visibility</p:attrName>
                                        </p:attrNameLst>
                                      </p:cBhvr>
                                      <p:to>
                                        <p:strVal val="hidden"/>
                                      </p:to>
                                    </p:set>
                                  </p:childTnLst>
                                </p:cTn>
                              </p:par>
                              <p:par>
                                <p:cTn id="110" presetID="23" presetClass="entr" presetSubtype="16" fill="hold" grpId="0" nodeType="withEffect">
                                  <p:stCondLst>
                                    <p:cond delay="35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1000" fill="hold"/>
                                        <p:tgtEl>
                                          <p:spTgt spid="42"/>
                                        </p:tgtEl>
                                        <p:attrNameLst>
                                          <p:attrName>ppt_w</p:attrName>
                                        </p:attrNameLst>
                                      </p:cBhvr>
                                      <p:tavLst>
                                        <p:tav tm="0">
                                          <p:val>
                                            <p:fltVal val="0"/>
                                          </p:val>
                                        </p:tav>
                                        <p:tav tm="100000">
                                          <p:val>
                                            <p:strVal val="#ppt_w"/>
                                          </p:val>
                                        </p:tav>
                                      </p:tavLst>
                                    </p:anim>
                                    <p:anim calcmode="lin" valueType="num">
                                      <p:cBhvr>
                                        <p:cTn id="113" dur="1000" fill="hold"/>
                                        <p:tgtEl>
                                          <p:spTgt spid="42"/>
                                        </p:tgtEl>
                                        <p:attrNameLst>
                                          <p:attrName>ppt_h</p:attrName>
                                        </p:attrNameLst>
                                      </p:cBhvr>
                                      <p:tavLst>
                                        <p:tav tm="0">
                                          <p:val>
                                            <p:fltVal val="0"/>
                                          </p:val>
                                        </p:tav>
                                        <p:tav tm="100000">
                                          <p:val>
                                            <p:strVal val="#ppt_h"/>
                                          </p:val>
                                        </p:tav>
                                      </p:tavLst>
                                    </p:anim>
                                  </p:childTnLst>
                                </p:cTn>
                              </p:par>
                              <p:par>
                                <p:cTn id="114" presetID="6" presetClass="emph" presetSubtype="0" fill="hold" grpId="1" nodeType="withEffect">
                                  <p:stCondLst>
                                    <p:cond delay="350"/>
                                  </p:stCondLst>
                                  <p:childTnLst>
                                    <p:animScale>
                                      <p:cBhvr>
                                        <p:cTn id="115" dur="1000" fill="hold"/>
                                        <p:tgtEl>
                                          <p:spTgt spid="42"/>
                                        </p:tgtEl>
                                      </p:cBhvr>
                                      <p:by x="130000" y="130000"/>
                                    </p:animScale>
                                  </p:childTnLst>
                                </p:cTn>
                              </p:par>
                              <p:par>
                                <p:cTn id="116" presetID="9" presetClass="exit" presetSubtype="0" fill="hold" grpId="2" nodeType="withEffect">
                                  <p:stCondLst>
                                    <p:cond delay="350"/>
                                  </p:stCondLst>
                                  <p:childTnLst>
                                    <p:animEffect transition="out" filter="dissolve">
                                      <p:cBhvr>
                                        <p:cTn id="117" dur="1000"/>
                                        <p:tgtEl>
                                          <p:spTgt spid="42"/>
                                        </p:tgtEl>
                                      </p:cBhvr>
                                    </p:animEffect>
                                    <p:set>
                                      <p:cBhvr>
                                        <p:cTn id="118" dur="1" fill="hold">
                                          <p:stCondLst>
                                            <p:cond delay="999"/>
                                          </p:stCondLst>
                                        </p:cTn>
                                        <p:tgtEl>
                                          <p:spTgt spid="42"/>
                                        </p:tgtEl>
                                        <p:attrNameLst>
                                          <p:attrName>style.visibility</p:attrName>
                                        </p:attrNameLst>
                                      </p:cBhvr>
                                      <p:to>
                                        <p:strVal val="hidden"/>
                                      </p:to>
                                    </p:set>
                                  </p:childTnLst>
                                </p:cTn>
                              </p:par>
                              <p:par>
                                <p:cTn id="119" presetID="23" presetClass="entr" presetSubtype="16" fill="hold" grpId="0" nodeType="withEffect">
                                  <p:stCondLst>
                                    <p:cond delay="650"/>
                                  </p:stCondLst>
                                  <p:childTnLst>
                                    <p:set>
                                      <p:cBhvr>
                                        <p:cTn id="120" dur="1" fill="hold">
                                          <p:stCondLst>
                                            <p:cond delay="0"/>
                                          </p:stCondLst>
                                        </p:cTn>
                                        <p:tgtEl>
                                          <p:spTgt spid="43"/>
                                        </p:tgtEl>
                                        <p:attrNameLst>
                                          <p:attrName>style.visibility</p:attrName>
                                        </p:attrNameLst>
                                      </p:cBhvr>
                                      <p:to>
                                        <p:strVal val="visible"/>
                                      </p:to>
                                    </p:set>
                                    <p:anim calcmode="lin" valueType="num">
                                      <p:cBhvr>
                                        <p:cTn id="121" dur="1000" fill="hold"/>
                                        <p:tgtEl>
                                          <p:spTgt spid="43"/>
                                        </p:tgtEl>
                                        <p:attrNameLst>
                                          <p:attrName>ppt_w</p:attrName>
                                        </p:attrNameLst>
                                      </p:cBhvr>
                                      <p:tavLst>
                                        <p:tav tm="0">
                                          <p:val>
                                            <p:fltVal val="0"/>
                                          </p:val>
                                        </p:tav>
                                        <p:tav tm="100000">
                                          <p:val>
                                            <p:strVal val="#ppt_w"/>
                                          </p:val>
                                        </p:tav>
                                      </p:tavLst>
                                    </p:anim>
                                    <p:anim calcmode="lin" valueType="num">
                                      <p:cBhvr>
                                        <p:cTn id="122" dur="1000" fill="hold"/>
                                        <p:tgtEl>
                                          <p:spTgt spid="43"/>
                                        </p:tgtEl>
                                        <p:attrNameLst>
                                          <p:attrName>ppt_h</p:attrName>
                                        </p:attrNameLst>
                                      </p:cBhvr>
                                      <p:tavLst>
                                        <p:tav tm="0">
                                          <p:val>
                                            <p:fltVal val="0"/>
                                          </p:val>
                                        </p:tav>
                                        <p:tav tm="100000">
                                          <p:val>
                                            <p:strVal val="#ppt_h"/>
                                          </p:val>
                                        </p:tav>
                                      </p:tavLst>
                                    </p:anim>
                                  </p:childTnLst>
                                </p:cTn>
                              </p:par>
                              <p:par>
                                <p:cTn id="123" presetID="6" presetClass="emph" presetSubtype="0" fill="hold" grpId="1" nodeType="withEffect">
                                  <p:stCondLst>
                                    <p:cond delay="650"/>
                                  </p:stCondLst>
                                  <p:childTnLst>
                                    <p:animScale>
                                      <p:cBhvr>
                                        <p:cTn id="124" dur="1000" fill="hold"/>
                                        <p:tgtEl>
                                          <p:spTgt spid="43"/>
                                        </p:tgtEl>
                                      </p:cBhvr>
                                      <p:by x="130000" y="130000"/>
                                    </p:animScale>
                                  </p:childTnLst>
                                </p:cTn>
                              </p:par>
                              <p:par>
                                <p:cTn id="125" presetID="9" presetClass="exit" presetSubtype="0" fill="hold" grpId="2" nodeType="withEffect">
                                  <p:stCondLst>
                                    <p:cond delay="650"/>
                                  </p:stCondLst>
                                  <p:childTnLst>
                                    <p:animEffect transition="out" filter="dissolve">
                                      <p:cBhvr>
                                        <p:cTn id="126" dur="1000"/>
                                        <p:tgtEl>
                                          <p:spTgt spid="43"/>
                                        </p:tgtEl>
                                      </p:cBhvr>
                                    </p:animEffect>
                                    <p:set>
                                      <p:cBhvr>
                                        <p:cTn id="127" dur="1" fill="hold">
                                          <p:stCondLst>
                                            <p:cond delay="999"/>
                                          </p:stCondLst>
                                        </p:cTn>
                                        <p:tgtEl>
                                          <p:spTgt spid="43"/>
                                        </p:tgtEl>
                                        <p:attrNameLst>
                                          <p:attrName>style.visibility</p:attrName>
                                        </p:attrNameLst>
                                      </p:cBhvr>
                                      <p:to>
                                        <p:strVal val="hidden"/>
                                      </p:to>
                                    </p:set>
                                  </p:childTnLst>
                                </p:cTn>
                              </p:par>
                              <p:par>
                                <p:cTn id="128" presetID="23" presetClass="entr" presetSubtype="16" fill="hold" grpId="0" nodeType="withEffect">
                                  <p:stCondLst>
                                    <p:cond delay="700"/>
                                  </p:stCondLst>
                                  <p:childTnLst>
                                    <p:set>
                                      <p:cBhvr>
                                        <p:cTn id="129" dur="1" fill="hold">
                                          <p:stCondLst>
                                            <p:cond delay="0"/>
                                          </p:stCondLst>
                                        </p:cTn>
                                        <p:tgtEl>
                                          <p:spTgt spid="44"/>
                                        </p:tgtEl>
                                        <p:attrNameLst>
                                          <p:attrName>style.visibility</p:attrName>
                                        </p:attrNameLst>
                                      </p:cBhvr>
                                      <p:to>
                                        <p:strVal val="visible"/>
                                      </p:to>
                                    </p:set>
                                    <p:anim calcmode="lin" valueType="num">
                                      <p:cBhvr>
                                        <p:cTn id="130" dur="1000" fill="hold"/>
                                        <p:tgtEl>
                                          <p:spTgt spid="44"/>
                                        </p:tgtEl>
                                        <p:attrNameLst>
                                          <p:attrName>ppt_w</p:attrName>
                                        </p:attrNameLst>
                                      </p:cBhvr>
                                      <p:tavLst>
                                        <p:tav tm="0">
                                          <p:val>
                                            <p:fltVal val="0"/>
                                          </p:val>
                                        </p:tav>
                                        <p:tav tm="100000">
                                          <p:val>
                                            <p:strVal val="#ppt_w"/>
                                          </p:val>
                                        </p:tav>
                                      </p:tavLst>
                                    </p:anim>
                                    <p:anim calcmode="lin" valueType="num">
                                      <p:cBhvr>
                                        <p:cTn id="131" dur="1000" fill="hold"/>
                                        <p:tgtEl>
                                          <p:spTgt spid="44"/>
                                        </p:tgtEl>
                                        <p:attrNameLst>
                                          <p:attrName>ppt_h</p:attrName>
                                        </p:attrNameLst>
                                      </p:cBhvr>
                                      <p:tavLst>
                                        <p:tav tm="0">
                                          <p:val>
                                            <p:fltVal val="0"/>
                                          </p:val>
                                        </p:tav>
                                        <p:tav tm="100000">
                                          <p:val>
                                            <p:strVal val="#ppt_h"/>
                                          </p:val>
                                        </p:tav>
                                      </p:tavLst>
                                    </p:anim>
                                  </p:childTnLst>
                                </p:cTn>
                              </p:par>
                              <p:par>
                                <p:cTn id="132" presetID="6" presetClass="emph" presetSubtype="0" fill="hold" grpId="1" nodeType="withEffect">
                                  <p:stCondLst>
                                    <p:cond delay="700"/>
                                  </p:stCondLst>
                                  <p:childTnLst>
                                    <p:animScale>
                                      <p:cBhvr>
                                        <p:cTn id="133" dur="1000" fill="hold"/>
                                        <p:tgtEl>
                                          <p:spTgt spid="44"/>
                                        </p:tgtEl>
                                      </p:cBhvr>
                                      <p:by x="130000" y="130000"/>
                                    </p:animScale>
                                  </p:childTnLst>
                                </p:cTn>
                              </p:par>
                              <p:par>
                                <p:cTn id="134" presetID="9" presetClass="exit" presetSubtype="0" fill="hold" grpId="2" nodeType="withEffect">
                                  <p:stCondLst>
                                    <p:cond delay="700"/>
                                  </p:stCondLst>
                                  <p:childTnLst>
                                    <p:animEffect transition="out" filter="dissolve">
                                      <p:cBhvr>
                                        <p:cTn id="135" dur="1000"/>
                                        <p:tgtEl>
                                          <p:spTgt spid="44"/>
                                        </p:tgtEl>
                                      </p:cBhvr>
                                    </p:animEffect>
                                    <p:set>
                                      <p:cBhvr>
                                        <p:cTn id="136" dur="1" fill="hold">
                                          <p:stCondLst>
                                            <p:cond delay="999"/>
                                          </p:stCondLst>
                                        </p:cTn>
                                        <p:tgtEl>
                                          <p:spTgt spid="44"/>
                                        </p:tgtEl>
                                        <p:attrNameLst>
                                          <p:attrName>style.visibility</p:attrName>
                                        </p:attrNameLst>
                                      </p:cBhvr>
                                      <p:to>
                                        <p:strVal val="hidden"/>
                                      </p:to>
                                    </p:set>
                                  </p:childTnLst>
                                </p:cTn>
                              </p:par>
                              <p:par>
                                <p:cTn id="137" presetID="23" presetClass="entr" presetSubtype="16" fill="hold" grpId="0" nodeType="withEffect">
                                  <p:stCondLst>
                                    <p:cond delay="500"/>
                                  </p:stCondLst>
                                  <p:childTnLst>
                                    <p:set>
                                      <p:cBhvr>
                                        <p:cTn id="138" dur="1" fill="hold">
                                          <p:stCondLst>
                                            <p:cond delay="0"/>
                                          </p:stCondLst>
                                        </p:cTn>
                                        <p:tgtEl>
                                          <p:spTgt spid="45"/>
                                        </p:tgtEl>
                                        <p:attrNameLst>
                                          <p:attrName>style.visibility</p:attrName>
                                        </p:attrNameLst>
                                      </p:cBhvr>
                                      <p:to>
                                        <p:strVal val="visible"/>
                                      </p:to>
                                    </p:set>
                                    <p:anim calcmode="lin" valueType="num">
                                      <p:cBhvr>
                                        <p:cTn id="139" dur="1000" fill="hold"/>
                                        <p:tgtEl>
                                          <p:spTgt spid="45"/>
                                        </p:tgtEl>
                                        <p:attrNameLst>
                                          <p:attrName>ppt_w</p:attrName>
                                        </p:attrNameLst>
                                      </p:cBhvr>
                                      <p:tavLst>
                                        <p:tav tm="0">
                                          <p:val>
                                            <p:fltVal val="0"/>
                                          </p:val>
                                        </p:tav>
                                        <p:tav tm="100000">
                                          <p:val>
                                            <p:strVal val="#ppt_w"/>
                                          </p:val>
                                        </p:tav>
                                      </p:tavLst>
                                    </p:anim>
                                    <p:anim calcmode="lin" valueType="num">
                                      <p:cBhvr>
                                        <p:cTn id="140" dur="1000" fill="hold"/>
                                        <p:tgtEl>
                                          <p:spTgt spid="45"/>
                                        </p:tgtEl>
                                        <p:attrNameLst>
                                          <p:attrName>ppt_h</p:attrName>
                                        </p:attrNameLst>
                                      </p:cBhvr>
                                      <p:tavLst>
                                        <p:tav tm="0">
                                          <p:val>
                                            <p:fltVal val="0"/>
                                          </p:val>
                                        </p:tav>
                                        <p:tav tm="100000">
                                          <p:val>
                                            <p:strVal val="#ppt_h"/>
                                          </p:val>
                                        </p:tav>
                                      </p:tavLst>
                                    </p:anim>
                                  </p:childTnLst>
                                </p:cTn>
                              </p:par>
                              <p:par>
                                <p:cTn id="141" presetID="6" presetClass="emph" presetSubtype="0" fill="hold" grpId="1" nodeType="withEffect">
                                  <p:stCondLst>
                                    <p:cond delay="500"/>
                                  </p:stCondLst>
                                  <p:childTnLst>
                                    <p:animScale>
                                      <p:cBhvr>
                                        <p:cTn id="142" dur="1000" fill="hold"/>
                                        <p:tgtEl>
                                          <p:spTgt spid="45"/>
                                        </p:tgtEl>
                                      </p:cBhvr>
                                      <p:by x="130000" y="130000"/>
                                    </p:animScale>
                                  </p:childTnLst>
                                </p:cTn>
                              </p:par>
                              <p:par>
                                <p:cTn id="143" presetID="9" presetClass="exit" presetSubtype="0" fill="hold" grpId="2" nodeType="withEffect">
                                  <p:stCondLst>
                                    <p:cond delay="500"/>
                                  </p:stCondLst>
                                  <p:childTnLst>
                                    <p:animEffect transition="out" filter="dissolve">
                                      <p:cBhvr>
                                        <p:cTn id="144" dur="1000"/>
                                        <p:tgtEl>
                                          <p:spTgt spid="45"/>
                                        </p:tgtEl>
                                      </p:cBhvr>
                                    </p:animEffect>
                                    <p:set>
                                      <p:cBhvr>
                                        <p:cTn id="145" dur="1" fill="hold">
                                          <p:stCondLst>
                                            <p:cond delay="9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p:bldP spid="49" grpId="0" animBg="1"/>
      <p:bldP spid="50" grpId="0" animBg="1"/>
      <p:bldP spid="51" grpId="0" animBg="1"/>
      <p:bldP spid="5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CA2D4E-C193-46FD-B10C-73EF710C2E03}"/>
              </a:ext>
            </a:extLst>
          </p:cNvPr>
          <p:cNvSpPr/>
          <p:nvPr/>
        </p:nvSpPr>
        <p:spPr>
          <a:xfrm>
            <a:off x="0" y="0"/>
            <a:ext cx="2030154" cy="6858000"/>
          </a:xfrm>
          <a:prstGeom prst="rect">
            <a:avLst/>
          </a:prstGeom>
          <a:blipFill>
            <a:blip r:embed="rId2"/>
            <a:srcRect/>
            <a:stretch>
              <a:fillRect l="-22525" r="-2152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AC9EFBF-EC18-49CB-AD60-7C11305A465E}"/>
              </a:ext>
            </a:extLst>
          </p:cNvPr>
          <p:cNvSpPr/>
          <p:nvPr/>
        </p:nvSpPr>
        <p:spPr>
          <a:xfrm>
            <a:off x="2015612" y="0"/>
            <a:ext cx="2094271" cy="6858000"/>
          </a:xfrm>
          <a:prstGeom prst="rect">
            <a:avLst/>
          </a:prstGeom>
          <a:blipFill>
            <a:blip r:embed="rId3"/>
            <a:srcRect/>
            <a:stretch>
              <a:fillRect l="-227040" r="-8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346A7F3-4E18-4E12-AA1D-C7AD43EE772E}"/>
              </a:ext>
            </a:extLst>
          </p:cNvPr>
          <p:cNvSpPr/>
          <p:nvPr/>
        </p:nvSpPr>
        <p:spPr>
          <a:xfrm>
            <a:off x="6096000" y="0"/>
            <a:ext cx="2045110" cy="6858000"/>
          </a:xfrm>
          <a:prstGeom prst="rect">
            <a:avLst/>
          </a:prstGeom>
          <a:blipFill>
            <a:blip r:embed="rId3"/>
            <a:srcRect/>
            <a:stretch>
              <a:fillRect l="-19619" r="-2181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3A3F407-6C4C-4C70-8145-863062B7BCE9}"/>
              </a:ext>
            </a:extLst>
          </p:cNvPr>
          <p:cNvSpPr/>
          <p:nvPr/>
        </p:nvSpPr>
        <p:spPr>
          <a:xfrm>
            <a:off x="4090219" y="0"/>
            <a:ext cx="2005781" cy="6858000"/>
          </a:xfrm>
          <a:prstGeom prst="rect">
            <a:avLst/>
          </a:prstGeom>
          <a:blipFill>
            <a:blip r:embed="rId2"/>
            <a:srcRect/>
            <a:stretch>
              <a:fillRect l="-119528" r="-1274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71ACF7A-3BF3-4709-994B-02C933F426AD}"/>
              </a:ext>
            </a:extLst>
          </p:cNvPr>
          <p:cNvSpPr/>
          <p:nvPr/>
        </p:nvSpPr>
        <p:spPr>
          <a:xfrm>
            <a:off x="10161847" y="0"/>
            <a:ext cx="2030154" cy="6858000"/>
          </a:xfrm>
          <a:prstGeom prst="rect">
            <a:avLst/>
          </a:prstGeom>
          <a:blipFill>
            <a:blip r:embed="rId3"/>
            <a:srcRect/>
            <a:stretch>
              <a:fillRect l="-89360" r="-1484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6233725-6F28-4B5C-8D5E-4FB407DDA6AC}"/>
              </a:ext>
            </a:extLst>
          </p:cNvPr>
          <p:cNvSpPr/>
          <p:nvPr/>
        </p:nvSpPr>
        <p:spPr>
          <a:xfrm>
            <a:off x="8129476" y="0"/>
            <a:ext cx="2046911" cy="6858000"/>
          </a:xfrm>
          <a:prstGeom prst="rect">
            <a:avLst/>
          </a:prstGeom>
          <a:blipFill>
            <a:blip r:embed="rId2"/>
            <a:srcRect/>
            <a:stretch>
              <a:fillRect l="-207345" r="-276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A91BCCC-0395-4C54-8477-4BED6DB9CBD1}"/>
              </a:ext>
            </a:extLst>
          </p:cNvPr>
          <p:cNvSpPr/>
          <p:nvPr/>
        </p:nvSpPr>
        <p:spPr>
          <a:xfrm>
            <a:off x="0" y="0"/>
            <a:ext cx="2030154"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2AE801-0A46-4132-940B-AA866DE63EE6}"/>
              </a:ext>
            </a:extLst>
          </p:cNvPr>
          <p:cNvSpPr/>
          <p:nvPr/>
        </p:nvSpPr>
        <p:spPr>
          <a:xfrm>
            <a:off x="2015612" y="0"/>
            <a:ext cx="2094271"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B41371A-2F8F-4DE0-87F2-4F12EE8F884F}"/>
              </a:ext>
            </a:extLst>
          </p:cNvPr>
          <p:cNvSpPr/>
          <p:nvPr/>
        </p:nvSpPr>
        <p:spPr>
          <a:xfrm>
            <a:off x="6096000" y="0"/>
            <a:ext cx="204511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153F86-A685-43B0-A318-CDE3FC0C13EE}"/>
              </a:ext>
            </a:extLst>
          </p:cNvPr>
          <p:cNvSpPr/>
          <p:nvPr/>
        </p:nvSpPr>
        <p:spPr>
          <a:xfrm>
            <a:off x="4090219" y="0"/>
            <a:ext cx="2005781"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B2621E8-614F-4DA4-9B46-418D1FBA8649}"/>
              </a:ext>
            </a:extLst>
          </p:cNvPr>
          <p:cNvSpPr/>
          <p:nvPr/>
        </p:nvSpPr>
        <p:spPr>
          <a:xfrm>
            <a:off x="10161847" y="0"/>
            <a:ext cx="2030154" cy="6858000"/>
          </a:xfrm>
          <a:prstGeom prst="rect">
            <a:avLst/>
          </a:prstGeom>
          <a:solidFill>
            <a:srgbClr val="D79771">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9E7587C-DDC0-4625-BA62-84F1B144D101}"/>
              </a:ext>
            </a:extLst>
          </p:cNvPr>
          <p:cNvSpPr/>
          <p:nvPr/>
        </p:nvSpPr>
        <p:spPr>
          <a:xfrm>
            <a:off x="8119645" y="0"/>
            <a:ext cx="2046911"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CF6A10A-14D4-4B3D-82BA-F5530E0A3EAD}"/>
              </a:ext>
            </a:extLst>
          </p:cNvPr>
          <p:cNvSpPr txBox="1"/>
          <p:nvPr/>
        </p:nvSpPr>
        <p:spPr>
          <a:xfrm>
            <a:off x="2379704" y="672764"/>
            <a:ext cx="74325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CHỦ ĐỀ 1: CÁC PHÉP ĐO</a:t>
            </a:r>
          </a:p>
        </p:txBody>
      </p:sp>
      <p:pic>
        <p:nvPicPr>
          <p:cNvPr id="29" name="Graphic 28" descr="Target Audience">
            <a:extLst>
              <a:ext uri="{FF2B5EF4-FFF2-40B4-BE49-F238E27FC236}">
                <a16:creationId xmlns:a16="http://schemas.microsoft.com/office/drawing/2014/main" id="{460E308A-895A-43EB-9B03-AACCC116FB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946" y="2234382"/>
            <a:ext cx="732213" cy="732213"/>
          </a:xfrm>
          <a:prstGeom prst="rect">
            <a:avLst/>
          </a:prstGeom>
        </p:spPr>
      </p:pic>
      <p:pic>
        <p:nvPicPr>
          <p:cNvPr id="31" name="Graphic 30" descr="Ruler">
            <a:extLst>
              <a:ext uri="{FF2B5EF4-FFF2-40B4-BE49-F238E27FC236}">
                <a16:creationId xmlns:a16="http://schemas.microsoft.com/office/drawing/2014/main" id="{6281B31F-D9AD-4718-B038-CC77BEE4DB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6641" y="2187735"/>
            <a:ext cx="732213" cy="732213"/>
          </a:xfrm>
          <a:prstGeom prst="rect">
            <a:avLst/>
          </a:prstGeom>
        </p:spPr>
      </p:pic>
      <p:pic>
        <p:nvPicPr>
          <p:cNvPr id="33" name="Graphic 32" descr="Alarm clock">
            <a:extLst>
              <a:ext uri="{FF2B5EF4-FFF2-40B4-BE49-F238E27FC236}">
                <a16:creationId xmlns:a16="http://schemas.microsoft.com/office/drawing/2014/main" id="{35B484F9-24BB-44CC-BE6E-B24EB29505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71816" y="2278627"/>
            <a:ext cx="732213" cy="732213"/>
          </a:xfrm>
          <a:prstGeom prst="rect">
            <a:avLst/>
          </a:prstGeom>
        </p:spPr>
      </p:pic>
      <p:pic>
        <p:nvPicPr>
          <p:cNvPr id="35" name="Graphic 34" descr="Thermometer">
            <a:extLst>
              <a:ext uri="{FF2B5EF4-FFF2-40B4-BE49-F238E27FC236}">
                <a16:creationId xmlns:a16="http://schemas.microsoft.com/office/drawing/2014/main" id="{54BFFE59-A229-4A8C-8493-BCAA3D9452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96658" y="2222265"/>
            <a:ext cx="732213" cy="732213"/>
          </a:xfrm>
          <a:prstGeom prst="rect">
            <a:avLst/>
          </a:prstGeom>
        </p:spPr>
      </p:pic>
      <p:pic>
        <p:nvPicPr>
          <p:cNvPr id="37" name="Graphic 36" descr="Puzzle pieces">
            <a:extLst>
              <a:ext uri="{FF2B5EF4-FFF2-40B4-BE49-F238E27FC236}">
                <a16:creationId xmlns:a16="http://schemas.microsoft.com/office/drawing/2014/main" id="{A8CBA5EC-3A21-493C-BF52-5CB5AA9EFFE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10818" y="2323102"/>
            <a:ext cx="732213" cy="732213"/>
          </a:xfrm>
          <a:prstGeom prst="rect">
            <a:avLst/>
          </a:prstGeom>
        </p:spPr>
      </p:pic>
      <p:grpSp>
        <p:nvGrpSpPr>
          <p:cNvPr id="217" name="Group 216">
            <a:extLst>
              <a:ext uri="{FF2B5EF4-FFF2-40B4-BE49-F238E27FC236}">
                <a16:creationId xmlns:a16="http://schemas.microsoft.com/office/drawing/2014/main" id="{45B01FAC-B2A6-4C13-B205-61DB64633AF4}"/>
              </a:ext>
            </a:extLst>
          </p:cNvPr>
          <p:cNvGrpSpPr/>
          <p:nvPr/>
        </p:nvGrpSpPr>
        <p:grpSpPr>
          <a:xfrm>
            <a:off x="4790738" y="2279058"/>
            <a:ext cx="566008" cy="700116"/>
            <a:chOff x="4557440" y="902542"/>
            <a:chExt cx="1766107" cy="2184562"/>
          </a:xfrm>
          <a:solidFill>
            <a:schemeClr val="bg1"/>
          </a:solidFill>
        </p:grpSpPr>
        <p:sp>
          <p:nvSpPr>
            <p:cNvPr id="218" name="Freeform: Shape 217">
              <a:extLst>
                <a:ext uri="{FF2B5EF4-FFF2-40B4-BE49-F238E27FC236}">
                  <a16:creationId xmlns:a16="http://schemas.microsoft.com/office/drawing/2014/main" id="{729FC08E-BA1E-4570-8254-D3747A2D9A44}"/>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4984B4F-7943-4839-8B75-F96C686A489C}"/>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E9F6B7E3-6F08-4572-B177-EFE2299A5652}"/>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1BE9CB6-C2C5-4CB8-9BB2-9E7899FAF170}"/>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2" name="TextBox 221">
            <a:extLst>
              <a:ext uri="{FF2B5EF4-FFF2-40B4-BE49-F238E27FC236}">
                <a16:creationId xmlns:a16="http://schemas.microsoft.com/office/drawing/2014/main" id="{4AD02811-276B-4D12-81D5-28F11CA10CB1}"/>
              </a:ext>
            </a:extLst>
          </p:cNvPr>
          <p:cNvSpPr txBox="1"/>
          <p:nvPr/>
        </p:nvSpPr>
        <p:spPr>
          <a:xfrm>
            <a:off x="128118" y="3094704"/>
            <a:ext cx="18478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ĐẶT VẤN ĐỀ</a:t>
            </a:r>
          </a:p>
        </p:txBody>
      </p:sp>
      <p:sp>
        <p:nvSpPr>
          <p:cNvPr id="223" name="TextBox 222">
            <a:extLst>
              <a:ext uri="{FF2B5EF4-FFF2-40B4-BE49-F238E27FC236}">
                <a16:creationId xmlns:a16="http://schemas.microsoft.com/office/drawing/2014/main" id="{F1AAFA78-875C-4256-B3AF-EE615B32590B}"/>
              </a:ext>
            </a:extLst>
          </p:cNvPr>
          <p:cNvSpPr txBox="1"/>
          <p:nvPr/>
        </p:nvSpPr>
        <p:spPr>
          <a:xfrm>
            <a:off x="2311176" y="3065207"/>
            <a:ext cx="16118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ĐO ĐỘ DÀI</a:t>
            </a:r>
          </a:p>
        </p:txBody>
      </p:sp>
      <p:sp>
        <p:nvSpPr>
          <p:cNvPr id="224" name="TextBox 223">
            <a:extLst>
              <a:ext uri="{FF2B5EF4-FFF2-40B4-BE49-F238E27FC236}">
                <a16:creationId xmlns:a16="http://schemas.microsoft.com/office/drawing/2014/main" id="{D14270C8-A221-4D22-9D57-07464F7B9BCF}"/>
              </a:ext>
            </a:extLst>
          </p:cNvPr>
          <p:cNvSpPr txBox="1"/>
          <p:nvPr/>
        </p:nvSpPr>
        <p:spPr>
          <a:xfrm>
            <a:off x="4051484" y="3052916"/>
            <a:ext cx="20445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ĐO KHỐI LƯỢNG</a:t>
            </a:r>
          </a:p>
        </p:txBody>
      </p:sp>
      <p:sp>
        <p:nvSpPr>
          <p:cNvPr id="225" name="TextBox 224">
            <a:extLst>
              <a:ext uri="{FF2B5EF4-FFF2-40B4-BE49-F238E27FC236}">
                <a16:creationId xmlns:a16="http://schemas.microsoft.com/office/drawing/2014/main" id="{244761F5-7960-4F18-9DFB-29DBCDD2093D}"/>
              </a:ext>
            </a:extLst>
          </p:cNvPr>
          <p:cNvSpPr txBox="1"/>
          <p:nvPr/>
        </p:nvSpPr>
        <p:spPr>
          <a:xfrm>
            <a:off x="6096000" y="3045541"/>
            <a:ext cx="20838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ĐO THỜI GIAN</a:t>
            </a:r>
          </a:p>
        </p:txBody>
      </p:sp>
      <p:sp>
        <p:nvSpPr>
          <p:cNvPr id="226" name="TextBox 225">
            <a:extLst>
              <a:ext uri="{FF2B5EF4-FFF2-40B4-BE49-F238E27FC236}">
                <a16:creationId xmlns:a16="http://schemas.microsoft.com/office/drawing/2014/main" id="{29FF58D4-DC3F-4374-9AD1-9D447ABCD665}"/>
              </a:ext>
            </a:extLst>
          </p:cNvPr>
          <p:cNvSpPr txBox="1"/>
          <p:nvPr/>
        </p:nvSpPr>
        <p:spPr>
          <a:xfrm>
            <a:off x="8135591" y="3035710"/>
            <a:ext cx="20543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9Slide07 IcielBaliho Script" pitchFamily="2" charset="-93"/>
                <a:ea typeface="+mn-ea"/>
                <a:cs typeface="#9Slide03 Arima Madurai Black" panose="00000A00000000000000" pitchFamily="2" charset="-93"/>
              </a:rPr>
              <a:t>ĐO NHIỆT ĐỘ</a:t>
            </a:r>
          </a:p>
        </p:txBody>
      </p:sp>
      <p:sp>
        <p:nvSpPr>
          <p:cNvPr id="229" name="TextBox 228">
            <a:extLst>
              <a:ext uri="{FF2B5EF4-FFF2-40B4-BE49-F238E27FC236}">
                <a16:creationId xmlns:a16="http://schemas.microsoft.com/office/drawing/2014/main" id="{6B44085A-2A99-47C2-A239-48B55C841831}"/>
              </a:ext>
            </a:extLst>
          </p:cNvPr>
          <p:cNvSpPr txBox="1"/>
          <p:nvPr/>
        </p:nvSpPr>
        <p:spPr>
          <a:xfrm>
            <a:off x="10370977" y="3152001"/>
            <a:ext cx="161189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9Slide07 IcielBaliho Script" pitchFamily="2" charset="-93"/>
                <a:ea typeface="+mn-ea"/>
                <a:cs typeface="#9Slide03 Arima Madurai Black" panose="00000A00000000000000" pitchFamily="2" charset="-93"/>
              </a:rPr>
              <a:t>ÔN TẬP</a:t>
            </a:r>
          </a:p>
        </p:txBody>
      </p:sp>
      <p:sp>
        <p:nvSpPr>
          <p:cNvPr id="230" name="TextBox 229">
            <a:extLst>
              <a:ext uri="{FF2B5EF4-FFF2-40B4-BE49-F238E27FC236}">
                <a16:creationId xmlns:a16="http://schemas.microsoft.com/office/drawing/2014/main" id="{38C7CBF0-9610-42F5-B938-579327490C74}"/>
              </a:ext>
            </a:extLst>
          </p:cNvPr>
          <p:cNvSpPr txBox="1"/>
          <p:nvPr/>
        </p:nvSpPr>
        <p:spPr>
          <a:xfrm>
            <a:off x="201861" y="4068097"/>
            <a:ext cx="1759377" cy="711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Cảm</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nhận</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ước</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lượng</a:t>
            </a:r>
            <a:endPar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31" name="TextBox 230">
            <a:extLst>
              <a:ext uri="{FF2B5EF4-FFF2-40B4-BE49-F238E27FC236}">
                <a16:creationId xmlns:a16="http://schemas.microsoft.com/office/drawing/2014/main" id="{C3762C6D-F54C-4484-A446-40F32C56371E}"/>
              </a:ext>
            </a:extLst>
          </p:cNvPr>
          <p:cNvSpPr txBox="1"/>
          <p:nvPr/>
        </p:nvSpPr>
        <p:spPr>
          <a:xfrm>
            <a:off x="2212556" y="4048432"/>
            <a:ext cx="1759377" cy="711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cách</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thức</a:t>
            </a:r>
            <a:endPar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32" name="TextBox 231">
            <a:extLst>
              <a:ext uri="{FF2B5EF4-FFF2-40B4-BE49-F238E27FC236}">
                <a16:creationId xmlns:a16="http://schemas.microsoft.com/office/drawing/2014/main" id="{250340AF-F41C-4DB6-8AD5-DACAA87640EB}"/>
              </a:ext>
            </a:extLst>
          </p:cNvPr>
          <p:cNvSpPr txBox="1"/>
          <p:nvPr/>
        </p:nvSpPr>
        <p:spPr>
          <a:xfrm>
            <a:off x="4208504" y="4058264"/>
            <a:ext cx="1759377" cy="711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cách</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thức</a:t>
            </a:r>
            <a:endPar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33" name="TextBox 232">
            <a:extLst>
              <a:ext uri="{FF2B5EF4-FFF2-40B4-BE49-F238E27FC236}">
                <a16:creationId xmlns:a16="http://schemas.microsoft.com/office/drawing/2014/main" id="{7C415765-786A-4F1B-B951-5C1F3EF65A6E}"/>
              </a:ext>
            </a:extLst>
          </p:cNvPr>
          <p:cNvSpPr txBox="1"/>
          <p:nvPr/>
        </p:nvSpPr>
        <p:spPr>
          <a:xfrm>
            <a:off x="6273278" y="4048432"/>
            <a:ext cx="1759377" cy="711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cách</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thức</a:t>
            </a:r>
            <a:endPar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34" name="TextBox 233">
            <a:extLst>
              <a:ext uri="{FF2B5EF4-FFF2-40B4-BE49-F238E27FC236}">
                <a16:creationId xmlns:a16="http://schemas.microsoft.com/office/drawing/2014/main" id="{09230898-DA64-47B2-B114-3BD745A2685A}"/>
              </a:ext>
            </a:extLst>
          </p:cNvPr>
          <p:cNvSpPr txBox="1"/>
          <p:nvPr/>
        </p:nvSpPr>
        <p:spPr>
          <a:xfrm>
            <a:off x="8259394" y="4077929"/>
            <a:ext cx="1759377" cy="10348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cách</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thức</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thang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nhiệt</a:t>
            </a:r>
            <a:r>
              <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độ</a:t>
            </a:r>
            <a:endParaRPr kumimoji="0" lang="en-US" sz="1400" b="0"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35" name="TextBox 234">
            <a:extLst>
              <a:ext uri="{FF2B5EF4-FFF2-40B4-BE49-F238E27FC236}">
                <a16:creationId xmlns:a16="http://schemas.microsoft.com/office/drawing/2014/main" id="{75E6A873-BB0C-4466-AE04-DC83A2029FAB}"/>
              </a:ext>
            </a:extLst>
          </p:cNvPr>
          <p:cNvSpPr txBox="1"/>
          <p:nvPr/>
        </p:nvSpPr>
        <p:spPr>
          <a:xfrm>
            <a:off x="10314335" y="4077929"/>
            <a:ext cx="1759377" cy="3885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Củng</a:t>
            </a: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cố</a:t>
            </a: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mở</a:t>
            </a:r>
            <a:r>
              <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4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rộng</a:t>
            </a:r>
            <a:endParaRPr kumimoji="0" lang="en-US" sz="14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Tree>
    <p:extLst>
      <p:ext uri="{BB962C8B-B14F-4D97-AF65-F5344CB8AC3E}">
        <p14:creationId xmlns:p14="http://schemas.microsoft.com/office/powerpoint/2010/main" val="223865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3ADFAC19-4CFA-4116-995F-2642505E2AEC}"/>
              </a:ext>
            </a:extLst>
          </p:cNvPr>
          <p:cNvSpPr/>
          <p:nvPr/>
        </p:nvSpPr>
        <p:spPr>
          <a:xfrm>
            <a:off x="0" y="0"/>
            <a:ext cx="4044462" cy="3429000"/>
          </a:xfrm>
          <a:prstGeom prst="roundRect">
            <a:avLst>
              <a:gd name="adj" fmla="val 7436"/>
            </a:avLst>
          </a:prstGeom>
          <a:solidFill>
            <a:srgbClr val="FDD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1" name="Graphic 120" descr="Ruler">
            <a:extLst>
              <a:ext uri="{FF2B5EF4-FFF2-40B4-BE49-F238E27FC236}">
                <a16:creationId xmlns:a16="http://schemas.microsoft.com/office/drawing/2014/main" id="{8529A276-55EC-4B84-86D0-001C12DDE4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1320267">
            <a:off x="353700" y="-35169"/>
            <a:ext cx="954050" cy="954050"/>
          </a:xfrm>
          <a:prstGeom prst="rect">
            <a:avLst/>
          </a:prstGeom>
        </p:spPr>
      </p:pic>
      <p:sp>
        <p:nvSpPr>
          <p:cNvPr id="122" name="TextBox 121">
            <a:extLst>
              <a:ext uri="{FF2B5EF4-FFF2-40B4-BE49-F238E27FC236}">
                <a16:creationId xmlns:a16="http://schemas.microsoft.com/office/drawing/2014/main" id="{5D25D55B-4A69-4ED4-A7FC-3D42AF24AE10}"/>
              </a:ext>
            </a:extLst>
          </p:cNvPr>
          <p:cNvSpPr txBox="1"/>
          <p:nvPr/>
        </p:nvSpPr>
        <p:spPr>
          <a:xfrm>
            <a:off x="882636" y="263392"/>
            <a:ext cx="21184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9Slide03 Arima Madurai Black" panose="00000A00000000000000" pitchFamily="2" charset="-93"/>
              </a:rPr>
              <a:t>ĐO ĐỘ DÀI</a:t>
            </a:r>
          </a:p>
        </p:txBody>
      </p:sp>
      <p:sp>
        <p:nvSpPr>
          <p:cNvPr id="123" name="TextBox 122">
            <a:extLst>
              <a:ext uri="{FF2B5EF4-FFF2-40B4-BE49-F238E27FC236}">
                <a16:creationId xmlns:a16="http://schemas.microsoft.com/office/drawing/2014/main" id="{25A90955-672E-468C-95F3-AA64DCF8F3AB}"/>
              </a:ext>
            </a:extLst>
          </p:cNvPr>
          <p:cNvSpPr txBox="1"/>
          <p:nvPr/>
        </p:nvSpPr>
        <p:spPr>
          <a:xfrm>
            <a:off x="178603" y="1104264"/>
            <a:ext cx="3338320"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chính</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thức</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metre</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(m)</a:t>
            </a:r>
          </a:p>
        </p:txBody>
      </p:sp>
      <p:sp>
        <p:nvSpPr>
          <p:cNvPr id="28" name="TextBox 27">
            <a:extLst>
              <a:ext uri="{FF2B5EF4-FFF2-40B4-BE49-F238E27FC236}">
                <a16:creationId xmlns:a16="http://schemas.microsoft.com/office/drawing/2014/main" id="{FC9DF553-1639-4A70-AE99-3F58315551AE}"/>
              </a:ext>
            </a:extLst>
          </p:cNvPr>
          <p:cNvSpPr txBox="1"/>
          <p:nvPr/>
        </p:nvSpPr>
        <p:spPr>
          <a:xfrm>
            <a:off x="155158" y="1582941"/>
            <a:ext cx="1966720"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thước</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9" name="TextBox 28">
            <a:extLst>
              <a:ext uri="{FF2B5EF4-FFF2-40B4-BE49-F238E27FC236}">
                <a16:creationId xmlns:a16="http://schemas.microsoft.com/office/drawing/2014/main" id="{5525D8ED-48E8-4A9F-AB3A-00E1F10DCD18}"/>
              </a:ext>
            </a:extLst>
          </p:cNvPr>
          <p:cNvSpPr txBox="1"/>
          <p:nvPr/>
        </p:nvSpPr>
        <p:spPr>
          <a:xfrm>
            <a:off x="-55858" y="2061618"/>
            <a:ext cx="3549333"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GHĐ: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chiều</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dài</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lớn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nhất</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0" name="TextBox 29">
            <a:extLst>
              <a:ext uri="{FF2B5EF4-FFF2-40B4-BE49-F238E27FC236}">
                <a16:creationId xmlns:a16="http://schemas.microsoft.com/office/drawing/2014/main" id="{13D2BA7C-83A1-4A85-8C89-5DD1F0918DAA}"/>
              </a:ext>
            </a:extLst>
          </p:cNvPr>
          <p:cNvSpPr txBox="1"/>
          <p:nvPr/>
        </p:nvSpPr>
        <p:spPr>
          <a:xfrm>
            <a:off x="307558" y="2540295"/>
            <a:ext cx="3772073" cy="88870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ĐCNN: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chiều</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dài</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giữa</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2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vạch</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chia   </a:t>
            </a:r>
            <a:r>
              <a:rPr kumimoji="0" lang="en-US" sz="1800" b="0" i="0" u="none" strike="noStrike" kern="1200" cap="none" spc="0" normalizeH="0" baseline="0" noProof="0" dirty="0" err="1">
                <a:ln>
                  <a:noFill/>
                </a:ln>
                <a:solidFill>
                  <a:srgbClr val="FDD2BF"/>
                </a:solidFill>
                <a:effectLst/>
                <a:uLnTx/>
                <a:uFillTx/>
                <a:latin typeface="#9Slide03 Arima Madurai Black" panose="00000A00000000000000" pitchFamily="2" charset="-93"/>
                <a:ea typeface="+mn-ea"/>
                <a:cs typeface="#9Slide03 Arima Madurai Black" panose="00000A00000000000000" pitchFamily="2" charset="-93"/>
              </a:rPr>
              <a:t>b</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liên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tiếp</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5" name="!!1">
            <a:extLst>
              <a:ext uri="{FF2B5EF4-FFF2-40B4-BE49-F238E27FC236}">
                <a16:creationId xmlns:a16="http://schemas.microsoft.com/office/drawing/2014/main" id="{11D45E48-8C4E-478E-A88E-D6AEBFB78D86}"/>
              </a:ext>
            </a:extLst>
          </p:cNvPr>
          <p:cNvSpPr/>
          <p:nvPr/>
        </p:nvSpPr>
        <p:spPr>
          <a:xfrm>
            <a:off x="4073769" y="0"/>
            <a:ext cx="4044462" cy="3429000"/>
          </a:xfrm>
          <a:prstGeom prst="roundRect">
            <a:avLst>
              <a:gd name="adj" fmla="val 7436"/>
            </a:avLst>
          </a:prstGeom>
          <a:solidFill>
            <a:srgbClr val="8D92A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1">
            <a:extLst>
              <a:ext uri="{FF2B5EF4-FFF2-40B4-BE49-F238E27FC236}">
                <a16:creationId xmlns:a16="http://schemas.microsoft.com/office/drawing/2014/main" id="{5A3231BA-CF8F-4D3E-B03D-6102FA01434C}"/>
              </a:ext>
            </a:extLst>
          </p:cNvPr>
          <p:cNvSpPr/>
          <p:nvPr/>
        </p:nvSpPr>
        <p:spPr>
          <a:xfrm>
            <a:off x="8147538" y="0"/>
            <a:ext cx="4044462" cy="3429000"/>
          </a:xfrm>
          <a:prstGeom prst="roundRect">
            <a:avLst>
              <a:gd name="adj" fmla="val 7436"/>
            </a:avLst>
          </a:prstGeom>
          <a:solidFill>
            <a:srgbClr val="FFC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B6A2695F-520B-4452-B9D6-806AC8F86FEE}"/>
              </a:ext>
            </a:extLst>
          </p:cNvPr>
          <p:cNvGrpSpPr/>
          <p:nvPr/>
        </p:nvGrpSpPr>
        <p:grpSpPr>
          <a:xfrm>
            <a:off x="4380430" y="133734"/>
            <a:ext cx="566008" cy="700116"/>
            <a:chOff x="4557440" y="902542"/>
            <a:chExt cx="1766107" cy="2184562"/>
          </a:xfrm>
          <a:solidFill>
            <a:schemeClr val="tx1"/>
          </a:solidFill>
        </p:grpSpPr>
        <p:sp>
          <p:nvSpPr>
            <p:cNvPr id="44" name="Freeform: Shape 43">
              <a:extLst>
                <a:ext uri="{FF2B5EF4-FFF2-40B4-BE49-F238E27FC236}">
                  <a16:creationId xmlns:a16="http://schemas.microsoft.com/office/drawing/2014/main" id="{B59ABE12-7AF9-4200-ADEF-B10687F0EC38}"/>
                </a:ext>
              </a:extLst>
            </p:cNvPr>
            <p:cNvSpPr/>
            <p:nvPr/>
          </p:nvSpPr>
          <p:spPr>
            <a:xfrm flipV="1">
              <a:off x="4557440" y="902542"/>
              <a:ext cx="1766107" cy="2184562"/>
            </a:xfrm>
            <a:custGeom>
              <a:avLst/>
              <a:gdLst>
                <a:gd name="connsiteX0" fmla="*/ 752867 w 1766107"/>
                <a:gd name="connsiteY0" fmla="*/ 2175203 h 2184562"/>
                <a:gd name="connsiteX1" fmla="*/ 625518 w 1766107"/>
                <a:gd name="connsiteY1" fmla="*/ 1957175 h 2184562"/>
                <a:gd name="connsiteX2" fmla="*/ 634852 w 1766107"/>
                <a:gd name="connsiteY2" fmla="*/ 1922504 h 2184562"/>
                <a:gd name="connsiteX3" fmla="*/ 542174 w 1766107"/>
                <a:gd name="connsiteY3" fmla="*/ 1922504 h 2184562"/>
                <a:gd name="connsiteX4" fmla="*/ 448829 w 1766107"/>
                <a:gd name="connsiteY4" fmla="*/ 1922504 h 2184562"/>
                <a:gd name="connsiteX5" fmla="*/ 429493 w 1766107"/>
                <a:gd name="connsiteY5" fmla="*/ 1903169 h 2184562"/>
                <a:gd name="connsiteX6" fmla="*/ 410157 w 1766107"/>
                <a:gd name="connsiteY6" fmla="*/ 1799822 h 2184562"/>
                <a:gd name="connsiteX7" fmla="*/ 410157 w 1766107"/>
                <a:gd name="connsiteY7" fmla="*/ 1715812 h 2184562"/>
                <a:gd name="connsiteX8" fmla="*/ 326147 w 1766107"/>
                <a:gd name="connsiteY8" fmla="*/ 1715812 h 2184562"/>
                <a:gd name="connsiteX9" fmla="*/ 222801 w 1766107"/>
                <a:gd name="connsiteY9" fmla="*/ 1696476 h 2184562"/>
                <a:gd name="connsiteX10" fmla="*/ 210132 w 1766107"/>
                <a:gd name="connsiteY10" fmla="*/ 1601798 h 2184562"/>
                <a:gd name="connsiteX11" fmla="*/ 444162 w 1766107"/>
                <a:gd name="connsiteY11" fmla="*/ 1356434 h 2184562"/>
                <a:gd name="connsiteX12" fmla="*/ 598848 w 1766107"/>
                <a:gd name="connsiteY12" fmla="*/ 1349099 h 2184562"/>
                <a:gd name="connsiteX13" fmla="*/ 723530 w 1766107"/>
                <a:gd name="connsiteY13" fmla="*/ 1349099 h 2184562"/>
                <a:gd name="connsiteX14" fmla="*/ 723530 w 1766107"/>
                <a:gd name="connsiteY14" fmla="*/ 1281758 h 2184562"/>
                <a:gd name="connsiteX15" fmla="*/ 723530 w 1766107"/>
                <a:gd name="connsiteY15" fmla="*/ 1215083 h 2184562"/>
                <a:gd name="connsiteX16" fmla="*/ 698860 w 1766107"/>
                <a:gd name="connsiteY16" fmla="*/ 1205081 h 2184562"/>
                <a:gd name="connsiteX17" fmla="*/ 266806 w 1766107"/>
                <a:gd name="connsiteY17" fmla="*/ 683016 h 2184562"/>
                <a:gd name="connsiteX18" fmla="*/ 256805 w 1766107"/>
                <a:gd name="connsiteY18" fmla="*/ 364976 h 2184562"/>
                <a:gd name="connsiteX19" fmla="*/ 256805 w 1766107"/>
                <a:gd name="connsiteY19" fmla="*/ 102277 h 2184562"/>
                <a:gd name="connsiteX20" fmla="*/ 143457 w 1766107"/>
                <a:gd name="connsiteY20" fmla="*/ 102277 h 2184562"/>
                <a:gd name="connsiteX21" fmla="*/ 13441 w 1766107"/>
                <a:gd name="connsiteY21" fmla="*/ 85608 h 2184562"/>
                <a:gd name="connsiteX22" fmla="*/ 38111 w 1766107"/>
                <a:gd name="connsiteY22" fmla="*/ -1070 h 2184562"/>
                <a:gd name="connsiteX23" fmla="*/ 895551 w 1766107"/>
                <a:gd name="connsiteY23" fmla="*/ -3070 h 2184562"/>
                <a:gd name="connsiteX24" fmla="*/ 1738323 w 1766107"/>
                <a:gd name="connsiteY24" fmla="*/ -1070 h 2184562"/>
                <a:gd name="connsiteX25" fmla="*/ 1750992 w 1766107"/>
                <a:gd name="connsiteY25" fmla="*/ 14932 h 2184562"/>
                <a:gd name="connsiteX26" fmla="*/ 1748325 w 1766107"/>
                <a:gd name="connsiteY26" fmla="*/ 87608 h 2184562"/>
                <a:gd name="connsiteX27" fmla="*/ 1672315 w 1766107"/>
                <a:gd name="connsiteY27" fmla="*/ 102277 h 2184562"/>
                <a:gd name="connsiteX28" fmla="*/ 1611641 w 1766107"/>
                <a:gd name="connsiteY28" fmla="*/ 102277 h 2184562"/>
                <a:gd name="connsiteX29" fmla="*/ 1608974 w 1766107"/>
                <a:gd name="connsiteY29" fmla="*/ 387646 h 2184562"/>
                <a:gd name="connsiteX30" fmla="*/ 1588971 w 1766107"/>
                <a:gd name="connsiteY30" fmla="*/ 736356 h 2184562"/>
                <a:gd name="connsiteX31" fmla="*/ 1408282 w 1766107"/>
                <a:gd name="connsiteY31" fmla="*/ 1049729 h 2184562"/>
                <a:gd name="connsiteX32" fmla="*/ 1192255 w 1766107"/>
                <a:gd name="connsiteY32" fmla="*/ 1194413 h 2184562"/>
                <a:gd name="connsiteX33" fmla="*/ 1143582 w 1766107"/>
                <a:gd name="connsiteY33" fmla="*/ 1212416 h 2184562"/>
                <a:gd name="connsiteX34" fmla="*/ 1143582 w 1766107"/>
                <a:gd name="connsiteY34" fmla="*/ 1281091 h 2184562"/>
                <a:gd name="connsiteX35" fmla="*/ 1143582 w 1766107"/>
                <a:gd name="connsiteY35" fmla="*/ 1349099 h 2184562"/>
                <a:gd name="connsiteX36" fmla="*/ 1268931 w 1766107"/>
                <a:gd name="connsiteY36" fmla="*/ 1349099 h 2184562"/>
                <a:gd name="connsiteX37" fmla="*/ 1490292 w 1766107"/>
                <a:gd name="connsiteY37" fmla="*/ 1382437 h 2184562"/>
                <a:gd name="connsiteX38" fmla="*/ 1659647 w 1766107"/>
                <a:gd name="connsiteY38" fmla="*/ 1644470 h 2184562"/>
                <a:gd name="connsiteX39" fmla="*/ 1641645 w 1766107"/>
                <a:gd name="connsiteY39" fmla="*/ 1699810 h 2184562"/>
                <a:gd name="connsiteX40" fmla="*/ 1540299 w 1766107"/>
                <a:gd name="connsiteY40" fmla="*/ 1715812 h 2184562"/>
                <a:gd name="connsiteX41" fmla="*/ 1458288 w 1766107"/>
                <a:gd name="connsiteY41" fmla="*/ 1715812 h 2184562"/>
                <a:gd name="connsiteX42" fmla="*/ 1455621 w 1766107"/>
                <a:gd name="connsiteY42" fmla="*/ 1803156 h 2184562"/>
                <a:gd name="connsiteX43" fmla="*/ 1434952 w 1766107"/>
                <a:gd name="connsiteY43" fmla="*/ 1906502 h 2184562"/>
                <a:gd name="connsiteX44" fmla="*/ 1323605 w 1766107"/>
                <a:gd name="connsiteY44" fmla="*/ 1922504 h 2184562"/>
                <a:gd name="connsiteX45" fmla="*/ 1230260 w 1766107"/>
                <a:gd name="connsiteY45" fmla="*/ 1922504 h 2184562"/>
                <a:gd name="connsiteX46" fmla="*/ 1236927 w 1766107"/>
                <a:gd name="connsiteY46" fmla="*/ 1939840 h 2184562"/>
                <a:gd name="connsiteX47" fmla="*/ 1235594 w 1766107"/>
                <a:gd name="connsiteY47" fmla="*/ 2056521 h 2184562"/>
                <a:gd name="connsiteX48" fmla="*/ 1100244 w 1766107"/>
                <a:gd name="connsiteY48" fmla="*/ 2176536 h 2184562"/>
                <a:gd name="connsiteX49" fmla="*/ 968227 w 1766107"/>
                <a:gd name="connsiteY49" fmla="*/ 2153200 h 2184562"/>
                <a:gd name="connsiteX50" fmla="*/ 930889 w 1766107"/>
                <a:gd name="connsiteY50" fmla="*/ 2130530 h 2184562"/>
                <a:gd name="connsiteX51" fmla="*/ 908886 w 1766107"/>
                <a:gd name="connsiteY51" fmla="*/ 2146532 h 2184562"/>
                <a:gd name="connsiteX52" fmla="*/ 752867 w 1766107"/>
                <a:gd name="connsiteY52" fmla="*/ 2175203 h 2184562"/>
                <a:gd name="connsiteX53" fmla="*/ 836877 w 1766107"/>
                <a:gd name="connsiteY53" fmla="*/ 2065856 h 2184562"/>
                <a:gd name="connsiteX54" fmla="*/ 876882 w 1766107"/>
                <a:gd name="connsiteY54" fmla="*/ 1997180 h 2184562"/>
                <a:gd name="connsiteX55" fmla="*/ 760201 w 1766107"/>
                <a:gd name="connsiteY55" fmla="*/ 1937173 h 2184562"/>
                <a:gd name="connsiteX56" fmla="*/ 762868 w 1766107"/>
                <a:gd name="connsiteY56" fmla="*/ 2060522 h 2184562"/>
                <a:gd name="connsiteX57" fmla="*/ 836877 w 1766107"/>
                <a:gd name="connsiteY57" fmla="*/ 2065856 h 2184562"/>
                <a:gd name="connsiteX58" fmla="*/ 1096910 w 1766107"/>
                <a:gd name="connsiteY58" fmla="*/ 2065856 h 2184562"/>
                <a:gd name="connsiteX59" fmla="*/ 1136915 w 1766107"/>
                <a:gd name="connsiteY59" fmla="*/ 1997180 h 2184562"/>
                <a:gd name="connsiteX60" fmla="*/ 1114245 w 1766107"/>
                <a:gd name="connsiteY60" fmla="*/ 1945174 h 2184562"/>
                <a:gd name="connsiteX61" fmla="*/ 1064239 w 1766107"/>
                <a:gd name="connsiteY61" fmla="*/ 1922504 h 2184562"/>
                <a:gd name="connsiteX62" fmla="*/ 987563 w 1766107"/>
                <a:gd name="connsiteY62" fmla="*/ 1983179 h 2184562"/>
                <a:gd name="connsiteX63" fmla="*/ 1024901 w 1766107"/>
                <a:gd name="connsiteY63" fmla="*/ 2062522 h 2184562"/>
                <a:gd name="connsiteX64" fmla="*/ 1096910 w 1766107"/>
                <a:gd name="connsiteY64" fmla="*/ 2065856 h 2184562"/>
                <a:gd name="connsiteX65" fmla="*/ 1343607 w 1766107"/>
                <a:gd name="connsiteY65" fmla="*/ 1765818 h 2184562"/>
                <a:gd name="connsiteX66" fmla="*/ 1343607 w 1766107"/>
                <a:gd name="connsiteY66" fmla="*/ 1715812 h 2184562"/>
                <a:gd name="connsiteX67" fmla="*/ 930222 w 1766107"/>
                <a:gd name="connsiteY67" fmla="*/ 1715812 h 2184562"/>
                <a:gd name="connsiteX68" fmla="*/ 516837 w 1766107"/>
                <a:gd name="connsiteY68" fmla="*/ 1715812 h 2184562"/>
                <a:gd name="connsiteX69" fmla="*/ 516837 w 1766107"/>
                <a:gd name="connsiteY69" fmla="*/ 1765818 h 2184562"/>
                <a:gd name="connsiteX70" fmla="*/ 516837 w 1766107"/>
                <a:gd name="connsiteY70" fmla="*/ 1815824 h 2184562"/>
                <a:gd name="connsiteX71" fmla="*/ 930222 w 1766107"/>
                <a:gd name="connsiteY71" fmla="*/ 1815824 h 2184562"/>
                <a:gd name="connsiteX72" fmla="*/ 1343607 w 1766107"/>
                <a:gd name="connsiteY72" fmla="*/ 1815824 h 2184562"/>
                <a:gd name="connsiteX73" fmla="*/ 1343607 w 1766107"/>
                <a:gd name="connsiteY73" fmla="*/ 1765818 h 2184562"/>
                <a:gd name="connsiteX74" fmla="*/ 1543632 w 1766107"/>
                <a:gd name="connsiteY74" fmla="*/ 1599131 h 2184562"/>
                <a:gd name="connsiteX75" fmla="*/ 1440953 w 1766107"/>
                <a:gd name="connsiteY75" fmla="*/ 1477115 h 2184562"/>
                <a:gd name="connsiteX76" fmla="*/ 1406949 w 1766107"/>
                <a:gd name="connsiteY76" fmla="*/ 1459113 h 2184562"/>
                <a:gd name="connsiteX77" fmla="*/ 944224 w 1766107"/>
                <a:gd name="connsiteY77" fmla="*/ 1457113 h 2184562"/>
                <a:gd name="connsiteX78" fmla="*/ 383487 w 1766107"/>
                <a:gd name="connsiteY78" fmla="*/ 1507119 h 2184562"/>
                <a:gd name="connsiteX79" fmla="*/ 323480 w 1766107"/>
                <a:gd name="connsiteY79" fmla="*/ 1592463 h 2184562"/>
                <a:gd name="connsiteX80" fmla="*/ 316812 w 1766107"/>
                <a:gd name="connsiteY80" fmla="*/ 1609132 h 2184562"/>
                <a:gd name="connsiteX81" fmla="*/ 930222 w 1766107"/>
                <a:gd name="connsiteY81" fmla="*/ 1609132 h 2184562"/>
                <a:gd name="connsiteX82" fmla="*/ 1543632 w 1766107"/>
                <a:gd name="connsiteY82" fmla="*/ 1599131 h 2184562"/>
                <a:gd name="connsiteX83" fmla="*/ 1036902 w 1766107"/>
                <a:gd name="connsiteY83" fmla="*/ 1296426 h 2184562"/>
                <a:gd name="connsiteX84" fmla="*/ 1036902 w 1766107"/>
                <a:gd name="connsiteY84" fmla="*/ 1244420 h 2184562"/>
                <a:gd name="connsiteX85" fmla="*/ 933556 w 1766107"/>
                <a:gd name="connsiteY85" fmla="*/ 1244420 h 2184562"/>
                <a:gd name="connsiteX86" fmla="*/ 830210 w 1766107"/>
                <a:gd name="connsiteY86" fmla="*/ 1245086 h 2184562"/>
                <a:gd name="connsiteX87" fmla="*/ 830210 w 1766107"/>
                <a:gd name="connsiteY87" fmla="*/ 1297093 h 2184562"/>
                <a:gd name="connsiteX88" fmla="*/ 830210 w 1766107"/>
                <a:gd name="connsiteY88" fmla="*/ 1349099 h 2184562"/>
                <a:gd name="connsiteX89" fmla="*/ 933556 w 1766107"/>
                <a:gd name="connsiteY89" fmla="*/ 1349099 h 2184562"/>
                <a:gd name="connsiteX90" fmla="*/ 1036902 w 1766107"/>
                <a:gd name="connsiteY90" fmla="*/ 1349099 h 2184562"/>
                <a:gd name="connsiteX91" fmla="*/ 1036902 w 1766107"/>
                <a:gd name="connsiteY91" fmla="*/ 1296426 h 2184562"/>
                <a:gd name="connsiteX92" fmla="*/ 1056905 w 1766107"/>
                <a:gd name="connsiteY92" fmla="*/ 1125071 h 2184562"/>
                <a:gd name="connsiteX93" fmla="*/ 1484958 w 1766107"/>
                <a:gd name="connsiteY93" fmla="*/ 712353 h 2184562"/>
                <a:gd name="connsiteX94" fmla="*/ 1502294 w 1766107"/>
                <a:gd name="connsiteY94" fmla="*/ 380978 h 2184562"/>
                <a:gd name="connsiteX95" fmla="*/ 1504294 w 1766107"/>
                <a:gd name="connsiteY95" fmla="*/ 102277 h 2184562"/>
                <a:gd name="connsiteX96" fmla="*/ 933556 w 1766107"/>
                <a:gd name="connsiteY96" fmla="*/ 102277 h 2184562"/>
                <a:gd name="connsiteX97" fmla="*/ 362818 w 1766107"/>
                <a:gd name="connsiteY97" fmla="*/ 102277 h 2184562"/>
                <a:gd name="connsiteX98" fmla="*/ 364818 w 1766107"/>
                <a:gd name="connsiteY98" fmla="*/ 387646 h 2184562"/>
                <a:gd name="connsiteX99" fmla="*/ 382154 w 1766107"/>
                <a:gd name="connsiteY99" fmla="*/ 721021 h 2184562"/>
                <a:gd name="connsiteX100" fmla="*/ 1056905 w 1766107"/>
                <a:gd name="connsiteY100" fmla="*/ 1125071 h 21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66107" h="2184562">
                  <a:moveTo>
                    <a:pt x="752867" y="2175203"/>
                  </a:moveTo>
                  <a:cubicBezTo>
                    <a:pt x="662189" y="2149199"/>
                    <a:pt x="602848" y="2046520"/>
                    <a:pt x="625518" y="1957175"/>
                  </a:cubicBezTo>
                  <a:lnTo>
                    <a:pt x="634852" y="1922504"/>
                  </a:lnTo>
                  <a:lnTo>
                    <a:pt x="542174" y="1922504"/>
                  </a:lnTo>
                  <a:lnTo>
                    <a:pt x="448829" y="1922504"/>
                  </a:lnTo>
                  <a:lnTo>
                    <a:pt x="429493" y="1903169"/>
                  </a:lnTo>
                  <a:cubicBezTo>
                    <a:pt x="410157" y="1883833"/>
                    <a:pt x="410157" y="1883166"/>
                    <a:pt x="410157" y="1799822"/>
                  </a:cubicBezTo>
                  <a:lnTo>
                    <a:pt x="410157" y="1715812"/>
                  </a:lnTo>
                  <a:lnTo>
                    <a:pt x="326147" y="1715812"/>
                  </a:lnTo>
                  <a:cubicBezTo>
                    <a:pt x="242803" y="1715812"/>
                    <a:pt x="242136" y="1715812"/>
                    <a:pt x="222801" y="1696476"/>
                  </a:cubicBezTo>
                  <a:cubicBezTo>
                    <a:pt x="201465" y="1674473"/>
                    <a:pt x="199464" y="1659138"/>
                    <a:pt x="210132" y="1601798"/>
                  </a:cubicBezTo>
                  <a:cubicBezTo>
                    <a:pt x="232135" y="1486450"/>
                    <a:pt x="331481" y="1382437"/>
                    <a:pt x="444162" y="1356434"/>
                  </a:cubicBezTo>
                  <a:cubicBezTo>
                    <a:pt x="460164" y="1352433"/>
                    <a:pt x="529506" y="1349099"/>
                    <a:pt x="598848" y="1349099"/>
                  </a:cubicBezTo>
                  <a:lnTo>
                    <a:pt x="723530" y="1349099"/>
                  </a:lnTo>
                  <a:lnTo>
                    <a:pt x="723530" y="1281758"/>
                  </a:lnTo>
                  <a:lnTo>
                    <a:pt x="723530" y="1215083"/>
                  </a:lnTo>
                  <a:lnTo>
                    <a:pt x="698860" y="1205081"/>
                  </a:lnTo>
                  <a:cubicBezTo>
                    <a:pt x="467498" y="1113737"/>
                    <a:pt x="308145" y="921712"/>
                    <a:pt x="266806" y="683016"/>
                  </a:cubicBezTo>
                  <a:cubicBezTo>
                    <a:pt x="258805" y="640344"/>
                    <a:pt x="256805" y="565668"/>
                    <a:pt x="256805" y="364976"/>
                  </a:cubicBezTo>
                  <a:lnTo>
                    <a:pt x="256805" y="102277"/>
                  </a:lnTo>
                  <a:lnTo>
                    <a:pt x="143457" y="102277"/>
                  </a:lnTo>
                  <a:cubicBezTo>
                    <a:pt x="31443" y="102277"/>
                    <a:pt x="29443" y="102277"/>
                    <a:pt x="13441" y="85608"/>
                  </a:cubicBezTo>
                  <a:cubicBezTo>
                    <a:pt x="-16563" y="56271"/>
                    <a:pt x="-2561" y="8932"/>
                    <a:pt x="38111" y="-1070"/>
                  </a:cubicBezTo>
                  <a:cubicBezTo>
                    <a:pt x="46779" y="-3070"/>
                    <a:pt x="432827" y="-3737"/>
                    <a:pt x="895551" y="-3070"/>
                  </a:cubicBezTo>
                  <a:lnTo>
                    <a:pt x="1738323" y="-1070"/>
                  </a:lnTo>
                  <a:lnTo>
                    <a:pt x="1750992" y="14932"/>
                  </a:lnTo>
                  <a:cubicBezTo>
                    <a:pt x="1768327" y="36268"/>
                    <a:pt x="1767660" y="69606"/>
                    <a:pt x="1748325" y="87608"/>
                  </a:cubicBezTo>
                  <a:cubicBezTo>
                    <a:pt x="1734990" y="100276"/>
                    <a:pt x="1724988" y="102277"/>
                    <a:pt x="1672315" y="102277"/>
                  </a:cubicBezTo>
                  <a:lnTo>
                    <a:pt x="1611641" y="102277"/>
                  </a:lnTo>
                  <a:lnTo>
                    <a:pt x="1608974" y="387646"/>
                  </a:lnTo>
                  <a:cubicBezTo>
                    <a:pt x="1606307" y="669681"/>
                    <a:pt x="1606307" y="673015"/>
                    <a:pt x="1588971" y="736356"/>
                  </a:cubicBezTo>
                  <a:cubicBezTo>
                    <a:pt x="1556301" y="858371"/>
                    <a:pt x="1496293" y="961717"/>
                    <a:pt x="1408282" y="1049729"/>
                  </a:cubicBezTo>
                  <a:cubicBezTo>
                    <a:pt x="1350275" y="1107069"/>
                    <a:pt x="1256930" y="1169744"/>
                    <a:pt x="1192255" y="1194413"/>
                  </a:cubicBezTo>
                  <a:lnTo>
                    <a:pt x="1143582" y="1212416"/>
                  </a:lnTo>
                  <a:lnTo>
                    <a:pt x="1143582" y="1281091"/>
                  </a:lnTo>
                  <a:lnTo>
                    <a:pt x="1143582" y="1349099"/>
                  </a:lnTo>
                  <a:lnTo>
                    <a:pt x="1268931" y="1349099"/>
                  </a:lnTo>
                  <a:cubicBezTo>
                    <a:pt x="1400948" y="1349099"/>
                    <a:pt x="1435619" y="1354433"/>
                    <a:pt x="1490292" y="1382437"/>
                  </a:cubicBezTo>
                  <a:cubicBezTo>
                    <a:pt x="1588305" y="1432443"/>
                    <a:pt x="1657647" y="1539123"/>
                    <a:pt x="1659647" y="1644470"/>
                  </a:cubicBezTo>
                  <a:cubicBezTo>
                    <a:pt x="1660314" y="1679807"/>
                    <a:pt x="1658313" y="1685141"/>
                    <a:pt x="1641645" y="1699810"/>
                  </a:cubicBezTo>
                  <a:cubicBezTo>
                    <a:pt x="1624309" y="1715145"/>
                    <a:pt x="1618308" y="1715812"/>
                    <a:pt x="1540299" y="1715812"/>
                  </a:cubicBezTo>
                  <a:lnTo>
                    <a:pt x="1458288" y="1715812"/>
                  </a:lnTo>
                  <a:lnTo>
                    <a:pt x="1455621" y="1803156"/>
                  </a:lnTo>
                  <a:cubicBezTo>
                    <a:pt x="1453621" y="1889167"/>
                    <a:pt x="1453621" y="1890500"/>
                    <a:pt x="1434952" y="1906502"/>
                  </a:cubicBezTo>
                  <a:cubicBezTo>
                    <a:pt x="1416950" y="1921838"/>
                    <a:pt x="1411616" y="1922504"/>
                    <a:pt x="1323605" y="1922504"/>
                  </a:cubicBezTo>
                  <a:lnTo>
                    <a:pt x="1230260" y="1922504"/>
                  </a:lnTo>
                  <a:lnTo>
                    <a:pt x="1236927" y="1939840"/>
                  </a:lnTo>
                  <a:cubicBezTo>
                    <a:pt x="1246262" y="1963176"/>
                    <a:pt x="1245595" y="2029184"/>
                    <a:pt x="1235594" y="2056521"/>
                  </a:cubicBezTo>
                  <a:cubicBezTo>
                    <a:pt x="1214925" y="2117195"/>
                    <a:pt x="1164252" y="2161868"/>
                    <a:pt x="1100244" y="2176536"/>
                  </a:cubicBezTo>
                  <a:cubicBezTo>
                    <a:pt x="1052904" y="2187204"/>
                    <a:pt x="1012899" y="2179870"/>
                    <a:pt x="968227" y="2153200"/>
                  </a:cubicBezTo>
                  <a:lnTo>
                    <a:pt x="930889" y="2130530"/>
                  </a:lnTo>
                  <a:lnTo>
                    <a:pt x="908886" y="2146532"/>
                  </a:lnTo>
                  <a:cubicBezTo>
                    <a:pt x="867548" y="2177203"/>
                    <a:pt x="801540" y="2189204"/>
                    <a:pt x="752867" y="2175203"/>
                  </a:cubicBezTo>
                  <a:close/>
                  <a:moveTo>
                    <a:pt x="836877" y="2065856"/>
                  </a:moveTo>
                  <a:cubicBezTo>
                    <a:pt x="864881" y="2051854"/>
                    <a:pt x="876882" y="2030518"/>
                    <a:pt x="876882" y="1997180"/>
                  </a:cubicBezTo>
                  <a:cubicBezTo>
                    <a:pt x="876882" y="1936506"/>
                    <a:pt x="806874" y="1900502"/>
                    <a:pt x="760201" y="1937173"/>
                  </a:cubicBezTo>
                  <a:cubicBezTo>
                    <a:pt x="716862" y="1971177"/>
                    <a:pt x="717529" y="2030518"/>
                    <a:pt x="762868" y="2060522"/>
                  </a:cubicBezTo>
                  <a:cubicBezTo>
                    <a:pt x="788871" y="2078524"/>
                    <a:pt x="810207" y="2079857"/>
                    <a:pt x="836877" y="2065856"/>
                  </a:cubicBezTo>
                  <a:close/>
                  <a:moveTo>
                    <a:pt x="1096910" y="2065856"/>
                  </a:moveTo>
                  <a:cubicBezTo>
                    <a:pt x="1124913" y="2051854"/>
                    <a:pt x="1136915" y="2030518"/>
                    <a:pt x="1136915" y="1997180"/>
                  </a:cubicBezTo>
                  <a:cubicBezTo>
                    <a:pt x="1136915" y="1972511"/>
                    <a:pt x="1132914" y="1963843"/>
                    <a:pt x="1114245" y="1945174"/>
                  </a:cubicBezTo>
                  <a:cubicBezTo>
                    <a:pt x="1095576" y="1926505"/>
                    <a:pt x="1086242" y="1922504"/>
                    <a:pt x="1064239" y="1922504"/>
                  </a:cubicBezTo>
                  <a:cubicBezTo>
                    <a:pt x="1031568" y="1922504"/>
                    <a:pt x="994230" y="1951841"/>
                    <a:pt x="987563" y="1983179"/>
                  </a:cubicBezTo>
                  <a:cubicBezTo>
                    <a:pt x="982229" y="2011182"/>
                    <a:pt x="998231" y="2046520"/>
                    <a:pt x="1024901" y="2062522"/>
                  </a:cubicBezTo>
                  <a:cubicBezTo>
                    <a:pt x="1050904" y="2078524"/>
                    <a:pt x="1070907" y="2079191"/>
                    <a:pt x="1096910" y="2065856"/>
                  </a:cubicBezTo>
                  <a:close/>
                  <a:moveTo>
                    <a:pt x="1343607" y="1765818"/>
                  </a:moveTo>
                  <a:lnTo>
                    <a:pt x="1343607" y="1715812"/>
                  </a:lnTo>
                  <a:lnTo>
                    <a:pt x="930222" y="1715812"/>
                  </a:lnTo>
                  <a:lnTo>
                    <a:pt x="516837" y="1715812"/>
                  </a:lnTo>
                  <a:lnTo>
                    <a:pt x="516837" y="1765818"/>
                  </a:lnTo>
                  <a:lnTo>
                    <a:pt x="516837" y="1815824"/>
                  </a:lnTo>
                  <a:lnTo>
                    <a:pt x="930222" y="1815824"/>
                  </a:lnTo>
                  <a:lnTo>
                    <a:pt x="1343607" y="1815824"/>
                  </a:lnTo>
                  <a:lnTo>
                    <a:pt x="1343607" y="1765818"/>
                  </a:lnTo>
                  <a:close/>
                  <a:moveTo>
                    <a:pt x="1543632" y="1599131"/>
                  </a:moveTo>
                  <a:cubicBezTo>
                    <a:pt x="1543632" y="1566460"/>
                    <a:pt x="1489626" y="1502452"/>
                    <a:pt x="1440953" y="1477115"/>
                  </a:cubicBezTo>
                  <a:lnTo>
                    <a:pt x="1406949" y="1459113"/>
                  </a:lnTo>
                  <a:lnTo>
                    <a:pt x="944224" y="1457113"/>
                  </a:lnTo>
                  <a:cubicBezTo>
                    <a:pt x="420825" y="1455113"/>
                    <a:pt x="443495" y="1453112"/>
                    <a:pt x="383487" y="1507119"/>
                  </a:cubicBezTo>
                  <a:cubicBezTo>
                    <a:pt x="350817" y="1536456"/>
                    <a:pt x="337482" y="1555792"/>
                    <a:pt x="323480" y="1592463"/>
                  </a:cubicBezTo>
                  <a:lnTo>
                    <a:pt x="316812" y="1609132"/>
                  </a:lnTo>
                  <a:lnTo>
                    <a:pt x="930222" y="1609132"/>
                  </a:lnTo>
                  <a:cubicBezTo>
                    <a:pt x="1479624" y="1609132"/>
                    <a:pt x="1543632" y="1607798"/>
                    <a:pt x="1543632" y="1599131"/>
                  </a:cubicBezTo>
                  <a:close/>
                  <a:moveTo>
                    <a:pt x="1036902" y="1296426"/>
                  </a:moveTo>
                  <a:lnTo>
                    <a:pt x="1036902" y="1244420"/>
                  </a:lnTo>
                  <a:lnTo>
                    <a:pt x="933556" y="1244420"/>
                  </a:lnTo>
                  <a:lnTo>
                    <a:pt x="830210" y="1245086"/>
                  </a:lnTo>
                  <a:lnTo>
                    <a:pt x="830210" y="1297093"/>
                  </a:lnTo>
                  <a:lnTo>
                    <a:pt x="830210" y="1349099"/>
                  </a:lnTo>
                  <a:lnTo>
                    <a:pt x="933556" y="1349099"/>
                  </a:lnTo>
                  <a:lnTo>
                    <a:pt x="1036902" y="1349099"/>
                  </a:lnTo>
                  <a:lnTo>
                    <a:pt x="1036902" y="1296426"/>
                  </a:lnTo>
                  <a:close/>
                  <a:moveTo>
                    <a:pt x="1056905" y="1125071"/>
                  </a:moveTo>
                  <a:cubicBezTo>
                    <a:pt x="1263597" y="1079066"/>
                    <a:pt x="1427618" y="921046"/>
                    <a:pt x="1484958" y="712353"/>
                  </a:cubicBezTo>
                  <a:cubicBezTo>
                    <a:pt x="1498960" y="662347"/>
                    <a:pt x="1499627" y="641677"/>
                    <a:pt x="1502294" y="380978"/>
                  </a:cubicBezTo>
                  <a:lnTo>
                    <a:pt x="1504294" y="102277"/>
                  </a:lnTo>
                  <a:lnTo>
                    <a:pt x="933556" y="102277"/>
                  </a:lnTo>
                  <a:lnTo>
                    <a:pt x="362818" y="102277"/>
                  </a:lnTo>
                  <a:lnTo>
                    <a:pt x="364818" y="387646"/>
                  </a:lnTo>
                  <a:cubicBezTo>
                    <a:pt x="367485" y="658346"/>
                    <a:pt x="368152" y="675015"/>
                    <a:pt x="382154" y="721021"/>
                  </a:cubicBezTo>
                  <a:cubicBezTo>
                    <a:pt x="472165" y="1017724"/>
                    <a:pt x="760201" y="1190413"/>
                    <a:pt x="1056905" y="112507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E392D0BD-E686-4D6D-B481-10A592557332}"/>
                </a:ext>
              </a:extLst>
            </p:cNvPr>
            <p:cNvSpPr/>
            <p:nvPr/>
          </p:nvSpPr>
          <p:spPr>
            <a:xfrm flipV="1">
              <a:off x="5130642" y="2097763"/>
              <a:ext cx="726302" cy="728673"/>
            </a:xfrm>
            <a:custGeom>
              <a:avLst/>
              <a:gdLst>
                <a:gd name="connsiteX0" fmla="*/ 302276 w 726302"/>
                <a:gd name="connsiteY0" fmla="*/ 722489 h 728673"/>
                <a:gd name="connsiteX1" fmla="*/ 104918 w 726302"/>
                <a:gd name="connsiteY1" fmla="*/ 620476 h 728673"/>
                <a:gd name="connsiteX2" fmla="*/ 10239 w 726302"/>
                <a:gd name="connsiteY2" fmla="*/ 463790 h 728673"/>
                <a:gd name="connsiteX3" fmla="*/ 15573 w 726302"/>
                <a:gd name="connsiteY3" fmla="*/ 239095 h 728673"/>
                <a:gd name="connsiteX4" fmla="*/ 479631 w 726302"/>
                <a:gd name="connsiteY4" fmla="*/ 18401 h 728673"/>
                <a:gd name="connsiteX5" fmla="*/ 624983 w 726302"/>
                <a:gd name="connsiteY5" fmla="*/ 609808 h 728673"/>
                <a:gd name="connsiteX6" fmla="*/ 478964 w 726302"/>
                <a:gd name="connsiteY6" fmla="*/ 705820 h 728673"/>
                <a:gd name="connsiteX7" fmla="*/ 302276 w 726302"/>
                <a:gd name="connsiteY7" fmla="*/ 722489 h 728673"/>
                <a:gd name="connsiteX8" fmla="*/ 445627 w 726302"/>
                <a:gd name="connsiteY8" fmla="*/ 605141 h 728673"/>
                <a:gd name="connsiteX9" fmla="*/ 541639 w 726302"/>
                <a:gd name="connsiteY9" fmla="*/ 539800 h 728673"/>
                <a:gd name="connsiteX10" fmla="*/ 438293 w 726302"/>
                <a:gd name="connsiteY10" fmla="*/ 471791 h 728673"/>
                <a:gd name="connsiteX11" fmla="*/ 324278 w 726302"/>
                <a:gd name="connsiteY11" fmla="*/ 399782 h 728673"/>
                <a:gd name="connsiteX12" fmla="*/ 357616 w 726302"/>
                <a:gd name="connsiteY12" fmla="*/ 309104 h 728673"/>
                <a:gd name="connsiteX13" fmla="*/ 486965 w 726302"/>
                <a:gd name="connsiteY13" fmla="*/ 375779 h 728673"/>
                <a:gd name="connsiteX14" fmla="*/ 606314 w 726302"/>
                <a:gd name="connsiteY14" fmla="*/ 435787 h 728673"/>
                <a:gd name="connsiteX15" fmla="*/ 613648 w 726302"/>
                <a:gd name="connsiteY15" fmla="*/ 363778 h 728673"/>
                <a:gd name="connsiteX16" fmla="*/ 592312 w 726302"/>
                <a:gd name="connsiteY16" fmla="*/ 254431 h 728673"/>
                <a:gd name="connsiteX17" fmla="*/ 405622 w 726302"/>
                <a:gd name="connsiteY17" fmla="*/ 109079 h 728673"/>
                <a:gd name="connsiteX18" fmla="*/ 124253 w 726302"/>
                <a:gd name="connsiteY18" fmla="*/ 255764 h 728673"/>
                <a:gd name="connsiteX19" fmla="*/ 106918 w 726302"/>
                <a:gd name="connsiteY19" fmla="*/ 362444 h 728673"/>
                <a:gd name="connsiteX20" fmla="*/ 126254 w 726302"/>
                <a:gd name="connsiteY20" fmla="*/ 472458 h 728673"/>
                <a:gd name="connsiteX21" fmla="*/ 445627 w 726302"/>
                <a:gd name="connsiteY21" fmla="*/ 605141 h 72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6302" h="728673">
                  <a:moveTo>
                    <a:pt x="302276" y="722489"/>
                  </a:moveTo>
                  <a:cubicBezTo>
                    <a:pt x="222932" y="708487"/>
                    <a:pt x="164258" y="677817"/>
                    <a:pt x="104918" y="620476"/>
                  </a:cubicBezTo>
                  <a:cubicBezTo>
                    <a:pt x="59579" y="576471"/>
                    <a:pt x="28908" y="525131"/>
                    <a:pt x="10239" y="463790"/>
                  </a:cubicBezTo>
                  <a:cubicBezTo>
                    <a:pt x="-9097" y="400449"/>
                    <a:pt x="-6430" y="300436"/>
                    <a:pt x="15573" y="239095"/>
                  </a:cubicBezTo>
                  <a:cubicBezTo>
                    <a:pt x="83582" y="51739"/>
                    <a:pt x="294941" y="-48941"/>
                    <a:pt x="479631" y="18401"/>
                  </a:cubicBezTo>
                  <a:cubicBezTo>
                    <a:pt x="728996" y="108412"/>
                    <a:pt x="804338" y="416451"/>
                    <a:pt x="624983" y="609808"/>
                  </a:cubicBezTo>
                  <a:cubicBezTo>
                    <a:pt x="581644" y="656481"/>
                    <a:pt x="537638" y="685818"/>
                    <a:pt x="478964" y="705820"/>
                  </a:cubicBezTo>
                  <a:cubicBezTo>
                    <a:pt x="427625" y="723823"/>
                    <a:pt x="348948" y="731157"/>
                    <a:pt x="302276" y="722489"/>
                  </a:cubicBezTo>
                  <a:close/>
                  <a:moveTo>
                    <a:pt x="445627" y="605141"/>
                  </a:moveTo>
                  <a:cubicBezTo>
                    <a:pt x="480965" y="592473"/>
                    <a:pt x="544973" y="549801"/>
                    <a:pt x="541639" y="539800"/>
                  </a:cubicBezTo>
                  <a:cubicBezTo>
                    <a:pt x="540305" y="535799"/>
                    <a:pt x="493633" y="505129"/>
                    <a:pt x="438293" y="471791"/>
                  </a:cubicBezTo>
                  <a:cubicBezTo>
                    <a:pt x="382286" y="438454"/>
                    <a:pt x="330946" y="405783"/>
                    <a:pt x="324278" y="399782"/>
                  </a:cubicBezTo>
                  <a:cubicBezTo>
                    <a:pt x="289607" y="367778"/>
                    <a:pt x="310943" y="309771"/>
                    <a:pt x="357616" y="309104"/>
                  </a:cubicBezTo>
                  <a:cubicBezTo>
                    <a:pt x="368284" y="309104"/>
                    <a:pt x="420290" y="335774"/>
                    <a:pt x="486965" y="375779"/>
                  </a:cubicBezTo>
                  <a:cubicBezTo>
                    <a:pt x="567642" y="424452"/>
                    <a:pt x="600980" y="441121"/>
                    <a:pt x="606314" y="435787"/>
                  </a:cubicBezTo>
                  <a:cubicBezTo>
                    <a:pt x="610314" y="431786"/>
                    <a:pt x="613648" y="401782"/>
                    <a:pt x="613648" y="363778"/>
                  </a:cubicBezTo>
                  <a:cubicBezTo>
                    <a:pt x="613648" y="305104"/>
                    <a:pt x="611648" y="295102"/>
                    <a:pt x="592312" y="254431"/>
                  </a:cubicBezTo>
                  <a:cubicBezTo>
                    <a:pt x="554974" y="175754"/>
                    <a:pt x="490966" y="125748"/>
                    <a:pt x="405622" y="109079"/>
                  </a:cubicBezTo>
                  <a:cubicBezTo>
                    <a:pt x="292274" y="86410"/>
                    <a:pt x="175593" y="147751"/>
                    <a:pt x="124253" y="255764"/>
                  </a:cubicBezTo>
                  <a:cubicBezTo>
                    <a:pt x="108918" y="287768"/>
                    <a:pt x="106918" y="301103"/>
                    <a:pt x="106918" y="362444"/>
                  </a:cubicBezTo>
                  <a:cubicBezTo>
                    <a:pt x="106918" y="426452"/>
                    <a:pt x="108918" y="435787"/>
                    <a:pt x="126254" y="472458"/>
                  </a:cubicBezTo>
                  <a:cubicBezTo>
                    <a:pt x="184261" y="591139"/>
                    <a:pt x="322278" y="648480"/>
                    <a:pt x="445627" y="605141"/>
                  </a:cubicBez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14E3312-2279-43E1-96BD-84B0394B44B4}"/>
                </a:ext>
              </a:extLst>
            </p:cNvPr>
            <p:cNvSpPr/>
            <p:nvPr/>
          </p:nvSpPr>
          <p:spPr>
            <a:xfrm flipV="1">
              <a:off x="4970267" y="2828156"/>
              <a:ext cx="106680" cy="100012"/>
            </a:xfrm>
            <a:custGeom>
              <a:avLst/>
              <a:gdLst>
                <a:gd name="connsiteX0" fmla="*/ -2106 w 106680"/>
                <a:gd name="connsiteY0" fmla="*/ 48144 h 100012"/>
                <a:gd name="connsiteX1" fmla="*/ -2106 w 106680"/>
                <a:gd name="connsiteY1" fmla="*/ -1863 h 100012"/>
                <a:gd name="connsiteX2" fmla="*/ 51234 w 106680"/>
                <a:gd name="connsiteY2" fmla="*/ -1863 h 100012"/>
                <a:gd name="connsiteX3" fmla="*/ 104574 w 106680"/>
                <a:gd name="connsiteY3" fmla="*/ -1863 h 100012"/>
                <a:gd name="connsiteX4" fmla="*/ 104574 w 106680"/>
                <a:gd name="connsiteY4" fmla="*/ 48144 h 100012"/>
                <a:gd name="connsiteX5" fmla="*/ 104574 w 106680"/>
                <a:gd name="connsiteY5" fmla="*/ 98150 h 100012"/>
                <a:gd name="connsiteX6" fmla="*/ 51234 w 106680"/>
                <a:gd name="connsiteY6" fmla="*/ 98150 h 100012"/>
                <a:gd name="connsiteX7" fmla="*/ -2106 w 106680"/>
                <a:gd name="connsiteY7" fmla="*/ 98150 h 100012"/>
                <a:gd name="connsiteX8" fmla="*/ -2106 w 106680"/>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 h="100012">
                  <a:moveTo>
                    <a:pt x="-2106" y="48144"/>
                  </a:moveTo>
                  <a:lnTo>
                    <a:pt x="-2106" y="-1863"/>
                  </a:lnTo>
                  <a:lnTo>
                    <a:pt x="51234" y="-1863"/>
                  </a:lnTo>
                  <a:lnTo>
                    <a:pt x="104574" y="-1863"/>
                  </a:lnTo>
                  <a:lnTo>
                    <a:pt x="104574" y="48144"/>
                  </a:lnTo>
                  <a:lnTo>
                    <a:pt x="104574" y="98150"/>
                  </a:lnTo>
                  <a:lnTo>
                    <a:pt x="51234" y="98150"/>
                  </a:lnTo>
                  <a:lnTo>
                    <a:pt x="-2106" y="98150"/>
                  </a:lnTo>
                  <a:lnTo>
                    <a:pt x="-2106"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8965B3D-9B6F-486D-8A14-AB020626CABD}"/>
                </a:ext>
              </a:extLst>
            </p:cNvPr>
            <p:cNvSpPr/>
            <p:nvPr/>
          </p:nvSpPr>
          <p:spPr>
            <a:xfrm flipV="1">
              <a:off x="5130287" y="2828156"/>
              <a:ext cx="100012" cy="100012"/>
            </a:xfrm>
            <a:custGeom>
              <a:avLst/>
              <a:gdLst>
                <a:gd name="connsiteX0" fmla="*/ -2318 w 100012"/>
                <a:gd name="connsiteY0" fmla="*/ 48144 h 100012"/>
                <a:gd name="connsiteX1" fmla="*/ -2318 w 100012"/>
                <a:gd name="connsiteY1" fmla="*/ -1863 h 100012"/>
                <a:gd name="connsiteX2" fmla="*/ 47689 w 100012"/>
                <a:gd name="connsiteY2" fmla="*/ -1863 h 100012"/>
                <a:gd name="connsiteX3" fmla="*/ 97695 w 100012"/>
                <a:gd name="connsiteY3" fmla="*/ -1863 h 100012"/>
                <a:gd name="connsiteX4" fmla="*/ 97695 w 100012"/>
                <a:gd name="connsiteY4" fmla="*/ 48144 h 100012"/>
                <a:gd name="connsiteX5" fmla="*/ 97695 w 100012"/>
                <a:gd name="connsiteY5" fmla="*/ 98150 h 100012"/>
                <a:gd name="connsiteX6" fmla="*/ 47689 w 100012"/>
                <a:gd name="connsiteY6" fmla="*/ 98150 h 100012"/>
                <a:gd name="connsiteX7" fmla="*/ -2318 w 100012"/>
                <a:gd name="connsiteY7" fmla="*/ 98150 h 100012"/>
                <a:gd name="connsiteX8" fmla="*/ -2318 w 100012"/>
                <a:gd name="connsiteY8" fmla="*/ 48144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 h="100012">
                  <a:moveTo>
                    <a:pt x="-2318" y="48144"/>
                  </a:moveTo>
                  <a:lnTo>
                    <a:pt x="-2318" y="-1863"/>
                  </a:lnTo>
                  <a:lnTo>
                    <a:pt x="47689" y="-1863"/>
                  </a:lnTo>
                  <a:lnTo>
                    <a:pt x="97695" y="-1863"/>
                  </a:lnTo>
                  <a:lnTo>
                    <a:pt x="97695" y="48144"/>
                  </a:lnTo>
                  <a:lnTo>
                    <a:pt x="97695" y="98150"/>
                  </a:lnTo>
                  <a:lnTo>
                    <a:pt x="47689" y="98150"/>
                  </a:lnTo>
                  <a:lnTo>
                    <a:pt x="-2318" y="98150"/>
                  </a:lnTo>
                  <a:lnTo>
                    <a:pt x="-2318" y="48144"/>
                  </a:lnTo>
                  <a:close/>
                </a:path>
              </a:pathLst>
            </a:custGeom>
            <a:grpFill/>
            <a:ln w="6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TextBox 47">
            <a:extLst>
              <a:ext uri="{FF2B5EF4-FFF2-40B4-BE49-F238E27FC236}">
                <a16:creationId xmlns:a16="http://schemas.microsoft.com/office/drawing/2014/main" id="{D957561F-13BC-4F31-BD33-2AB3437DCF85}"/>
              </a:ext>
            </a:extLst>
          </p:cNvPr>
          <p:cNvSpPr txBox="1"/>
          <p:nvPr/>
        </p:nvSpPr>
        <p:spPr>
          <a:xfrm>
            <a:off x="5001053" y="251101"/>
            <a:ext cx="26892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9Slide03 Arima Madurai Black" panose="00000A00000000000000" pitchFamily="2" charset="-93"/>
              </a:rPr>
              <a:t>ĐO KHỐI LƯỢNG</a:t>
            </a:r>
          </a:p>
        </p:txBody>
      </p:sp>
      <p:sp>
        <p:nvSpPr>
          <p:cNvPr id="20" name="TextBox 19">
            <a:extLst>
              <a:ext uri="{FF2B5EF4-FFF2-40B4-BE49-F238E27FC236}">
                <a16:creationId xmlns:a16="http://schemas.microsoft.com/office/drawing/2014/main" id="{CB44C65F-06AD-4432-9D59-D62DA98AE171}"/>
              </a:ext>
            </a:extLst>
          </p:cNvPr>
          <p:cNvSpPr txBox="1"/>
          <p:nvPr/>
        </p:nvSpPr>
        <p:spPr>
          <a:xfrm>
            <a:off x="4206317" y="1082493"/>
            <a:ext cx="3772911"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chính</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thức</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kilogram(kg)</a:t>
            </a:r>
          </a:p>
        </p:txBody>
      </p:sp>
      <p:sp>
        <p:nvSpPr>
          <p:cNvPr id="21" name="TextBox 20">
            <a:extLst>
              <a:ext uri="{FF2B5EF4-FFF2-40B4-BE49-F238E27FC236}">
                <a16:creationId xmlns:a16="http://schemas.microsoft.com/office/drawing/2014/main" id="{2E7B4806-1967-4FEE-80A5-A2DBEB413015}"/>
              </a:ext>
            </a:extLst>
          </p:cNvPr>
          <p:cNvSpPr txBox="1"/>
          <p:nvPr/>
        </p:nvSpPr>
        <p:spPr>
          <a:xfrm>
            <a:off x="4129280" y="1561171"/>
            <a:ext cx="1966720" cy="473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cân</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2" name="TextBox 21">
            <a:extLst>
              <a:ext uri="{FF2B5EF4-FFF2-40B4-BE49-F238E27FC236}">
                <a16:creationId xmlns:a16="http://schemas.microsoft.com/office/drawing/2014/main" id="{37786A8E-B67E-413C-A746-51E7707D2ABB}"/>
              </a:ext>
            </a:extLst>
          </p:cNvPr>
          <p:cNvSpPr txBox="1"/>
          <p:nvPr/>
        </p:nvSpPr>
        <p:spPr>
          <a:xfrm>
            <a:off x="4418170" y="2028961"/>
            <a:ext cx="3549333" cy="4732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GHĐ: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số</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lớn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nhất</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ghi</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trên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cân</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23" name="TextBox 22">
            <a:extLst>
              <a:ext uri="{FF2B5EF4-FFF2-40B4-BE49-F238E27FC236}">
                <a16:creationId xmlns:a16="http://schemas.microsoft.com/office/drawing/2014/main" id="{81B4E3E2-256A-4847-A873-AB6DC32DA756}"/>
              </a:ext>
            </a:extLst>
          </p:cNvPr>
          <p:cNvSpPr txBox="1"/>
          <p:nvPr/>
        </p:nvSpPr>
        <p:spPr>
          <a:xfrm>
            <a:off x="4389700" y="2496752"/>
            <a:ext cx="3772073" cy="88870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ĐCNN: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hiệu</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2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số</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ghi</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trên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2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vạch</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chia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liên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tiếp</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pic>
        <p:nvPicPr>
          <p:cNvPr id="24" name="Graphic 23" descr="Alarm clock">
            <a:extLst>
              <a:ext uri="{FF2B5EF4-FFF2-40B4-BE49-F238E27FC236}">
                <a16:creationId xmlns:a16="http://schemas.microsoft.com/office/drawing/2014/main" id="{D482ADF9-97CC-40A7-9999-7664619F9F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0244" y="79712"/>
            <a:ext cx="891728" cy="891728"/>
          </a:xfrm>
          <a:prstGeom prst="rect">
            <a:avLst/>
          </a:prstGeom>
        </p:spPr>
      </p:pic>
      <p:sp>
        <p:nvSpPr>
          <p:cNvPr id="25" name="TextBox 24">
            <a:extLst>
              <a:ext uri="{FF2B5EF4-FFF2-40B4-BE49-F238E27FC236}">
                <a16:creationId xmlns:a16="http://schemas.microsoft.com/office/drawing/2014/main" id="{61C096EC-31DF-4A12-9D40-19454507EBB5}"/>
              </a:ext>
            </a:extLst>
          </p:cNvPr>
          <p:cNvSpPr txBox="1"/>
          <p:nvPr/>
        </p:nvSpPr>
        <p:spPr>
          <a:xfrm>
            <a:off x="9046028" y="280570"/>
            <a:ext cx="25037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9Slide03 Arima Madurai Black" panose="00000A00000000000000" pitchFamily="2" charset="-93"/>
              </a:rPr>
              <a:t>ĐO THỜI GIAN</a:t>
            </a:r>
          </a:p>
        </p:txBody>
      </p:sp>
      <p:sp>
        <p:nvSpPr>
          <p:cNvPr id="34" name="!!1">
            <a:extLst>
              <a:ext uri="{FF2B5EF4-FFF2-40B4-BE49-F238E27FC236}">
                <a16:creationId xmlns:a16="http://schemas.microsoft.com/office/drawing/2014/main" id="{10999F3E-95F5-4BB6-B8E8-2FDE916FF6C3}"/>
              </a:ext>
            </a:extLst>
          </p:cNvPr>
          <p:cNvSpPr/>
          <p:nvPr/>
        </p:nvSpPr>
        <p:spPr>
          <a:xfrm>
            <a:off x="8148320" y="3429000"/>
            <a:ext cx="4043680" cy="3429000"/>
          </a:xfrm>
          <a:prstGeom prst="roundRect">
            <a:avLst>
              <a:gd name="adj" fmla="val 7436"/>
            </a:avLst>
          </a:prstGeom>
          <a:solidFill>
            <a:srgbClr val="B5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Graphic 39" descr="Thermometer">
            <a:extLst>
              <a:ext uri="{FF2B5EF4-FFF2-40B4-BE49-F238E27FC236}">
                <a16:creationId xmlns:a16="http://schemas.microsoft.com/office/drawing/2014/main" id="{86BEACF8-7874-4FF5-9999-38897EBCF0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67036" y="3489363"/>
            <a:ext cx="985970" cy="985970"/>
          </a:xfrm>
          <a:prstGeom prst="rect">
            <a:avLst/>
          </a:prstGeom>
        </p:spPr>
      </p:pic>
      <p:sp>
        <p:nvSpPr>
          <p:cNvPr id="41" name="TextBox 40">
            <a:extLst>
              <a:ext uri="{FF2B5EF4-FFF2-40B4-BE49-F238E27FC236}">
                <a16:creationId xmlns:a16="http://schemas.microsoft.com/office/drawing/2014/main" id="{220C1C96-127E-4008-97A9-A330D8BBF661}"/>
              </a:ext>
            </a:extLst>
          </p:cNvPr>
          <p:cNvSpPr txBox="1"/>
          <p:nvPr/>
        </p:nvSpPr>
        <p:spPr>
          <a:xfrm>
            <a:off x="9009351" y="3716430"/>
            <a:ext cx="25730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9Slide03 Arima Madurai Black" panose="00000A00000000000000" pitchFamily="2" charset="-93"/>
              </a:rPr>
              <a:t>ĐO NHIỆT ĐỘ</a:t>
            </a:r>
          </a:p>
        </p:txBody>
      </p:sp>
      <p:sp>
        <p:nvSpPr>
          <p:cNvPr id="31" name="!!1">
            <a:extLst>
              <a:ext uri="{FF2B5EF4-FFF2-40B4-BE49-F238E27FC236}">
                <a16:creationId xmlns:a16="http://schemas.microsoft.com/office/drawing/2014/main" id="{5A8E33D5-09B7-41A2-8F36-F93C13EAF0C6}"/>
              </a:ext>
            </a:extLst>
          </p:cNvPr>
          <p:cNvSpPr/>
          <p:nvPr/>
        </p:nvSpPr>
        <p:spPr>
          <a:xfrm>
            <a:off x="-2" y="3429000"/>
            <a:ext cx="8112035" cy="3429000"/>
          </a:xfrm>
          <a:prstGeom prst="roundRect">
            <a:avLst>
              <a:gd name="adj" fmla="val 7436"/>
            </a:avLst>
          </a:prstGeom>
          <a:solidFill>
            <a:srgbClr val="ECD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11C5A92-E7DA-4F71-B764-2604C08149F9}"/>
              </a:ext>
            </a:extLst>
          </p:cNvPr>
          <p:cNvSpPr txBox="1"/>
          <p:nvPr/>
        </p:nvSpPr>
        <p:spPr>
          <a:xfrm>
            <a:off x="8755264" y="1515873"/>
            <a:ext cx="2947519" cy="4732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Đơn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vị</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cơ</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bản</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giây</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(s)</a:t>
            </a:r>
          </a:p>
        </p:txBody>
      </p:sp>
      <p:sp>
        <p:nvSpPr>
          <p:cNvPr id="27" name="TextBox 26">
            <a:extLst>
              <a:ext uri="{FF2B5EF4-FFF2-40B4-BE49-F238E27FC236}">
                <a16:creationId xmlns:a16="http://schemas.microsoft.com/office/drawing/2014/main" id="{97930B6D-D17B-43FB-9232-C723488E5BED}"/>
              </a:ext>
            </a:extLst>
          </p:cNvPr>
          <p:cNvSpPr txBox="1"/>
          <p:nvPr/>
        </p:nvSpPr>
        <p:spPr>
          <a:xfrm>
            <a:off x="8764288" y="2145158"/>
            <a:ext cx="2465157" cy="4732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đồng</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hồ</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2" name="TextBox 31">
            <a:extLst>
              <a:ext uri="{FF2B5EF4-FFF2-40B4-BE49-F238E27FC236}">
                <a16:creationId xmlns:a16="http://schemas.microsoft.com/office/drawing/2014/main" id="{E5BF944B-7F4B-4AA7-AC6B-1DA2402FD10B}"/>
              </a:ext>
            </a:extLst>
          </p:cNvPr>
          <p:cNvSpPr txBox="1"/>
          <p:nvPr/>
        </p:nvSpPr>
        <p:spPr>
          <a:xfrm>
            <a:off x="8402566" y="4598708"/>
            <a:ext cx="1316200" cy="473206"/>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9Slide03 Arima Madurai Black" panose="00000A00000000000000" pitchFamily="2" charset="-93"/>
                <a:cs typeface="#9Slide03 Arima Madurai Black" panose="00000A00000000000000" pitchFamily="2" charset="-93"/>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vi-VN"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Đơn vị</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a:t>
            </a:r>
          </a:p>
        </p:txBody>
      </p:sp>
      <p:sp>
        <p:nvSpPr>
          <p:cNvPr id="33" name="TextBox 32">
            <a:extLst>
              <a:ext uri="{FF2B5EF4-FFF2-40B4-BE49-F238E27FC236}">
                <a16:creationId xmlns:a16="http://schemas.microsoft.com/office/drawing/2014/main" id="{8E80D738-5D28-4F5D-A2C1-0EBFD425C3B0}"/>
              </a:ext>
            </a:extLst>
          </p:cNvPr>
          <p:cNvSpPr txBox="1"/>
          <p:nvPr/>
        </p:nvSpPr>
        <p:spPr>
          <a:xfrm>
            <a:off x="8398528" y="6050952"/>
            <a:ext cx="2465157" cy="4732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nhiệt</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kế</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7" name="TextBox 36">
            <a:extLst>
              <a:ext uri="{FF2B5EF4-FFF2-40B4-BE49-F238E27FC236}">
                <a16:creationId xmlns:a16="http://schemas.microsoft.com/office/drawing/2014/main" id="{846E5711-B181-4E9E-9482-5298329BE7E7}"/>
              </a:ext>
            </a:extLst>
          </p:cNvPr>
          <p:cNvSpPr txBox="1"/>
          <p:nvPr/>
        </p:nvSpPr>
        <p:spPr>
          <a:xfrm>
            <a:off x="8624634" y="5082789"/>
            <a:ext cx="2947519" cy="473206"/>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9Slide03 Arima Madurai Black" panose="00000A00000000000000" pitchFamily="2" charset="-93"/>
                <a:cs typeface="#9Slide03 Arima Madurai Black" panose="00000A00000000000000" pitchFamily="2" charset="-93"/>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H</a:t>
            </a:r>
            <a:r>
              <a:rPr kumimoji="0" lang="vi-VN"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ệ SI</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a:t>
            </a:r>
            <a:r>
              <a:rPr kumimoji="0" lang="vi-VN"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Kelvin (kí hiệu: K).</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38" name="TextBox 37">
            <a:extLst>
              <a:ext uri="{FF2B5EF4-FFF2-40B4-BE49-F238E27FC236}">
                <a16:creationId xmlns:a16="http://schemas.microsoft.com/office/drawing/2014/main" id="{1BD34716-917E-4E83-8864-CE3ACF7A7DFB}"/>
              </a:ext>
            </a:extLst>
          </p:cNvPr>
          <p:cNvSpPr txBox="1"/>
          <p:nvPr/>
        </p:nvSpPr>
        <p:spPr>
          <a:xfrm>
            <a:off x="8624634" y="5566870"/>
            <a:ext cx="2947519" cy="473206"/>
          </a:xfrm>
          <a:prstGeom prst="rect">
            <a:avLst/>
          </a:prstGeom>
          <a:noFill/>
        </p:spPr>
        <p:txBody>
          <a:bodyPr wrap="square" rtlCol="0">
            <a:spAutoFit/>
          </a:bodyPr>
          <a:lstStyle>
            <a:defPPr>
              <a:defRPr lang="en-US"/>
            </a:defPPr>
            <a:lvl1pPr marR="0" lvl="0" indent="0" fontAlgn="auto">
              <a:lnSpc>
                <a:spcPct val="15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9Slide03 Arima Madurai Black" panose="00000A00000000000000" pitchFamily="2" charset="-93"/>
                <a:cs typeface="#9Slide03 Arima Madurai Black" panose="00000A00000000000000" pitchFamily="2" charset="-93"/>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VN:</a:t>
            </a:r>
            <a:r>
              <a:rPr kumimoji="0" lang="vi-VN"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độ</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C</a:t>
            </a:r>
            <a:r>
              <a:rPr kumimoji="0" lang="vi-VN"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(kí hiệu:</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3000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o</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a:t>
            </a:r>
            <a:r>
              <a:rPr kumimoji="0" lang="vi-VN"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pic>
        <p:nvPicPr>
          <p:cNvPr id="4" name="Graphic 3" descr="Gears">
            <a:extLst>
              <a:ext uri="{FF2B5EF4-FFF2-40B4-BE49-F238E27FC236}">
                <a16:creationId xmlns:a16="http://schemas.microsoft.com/office/drawing/2014/main" id="{C4208FB4-BD96-4014-9EF0-127625BA8F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5280" y="3559629"/>
            <a:ext cx="914400" cy="914400"/>
          </a:xfrm>
          <a:prstGeom prst="rect">
            <a:avLst/>
          </a:prstGeom>
        </p:spPr>
      </p:pic>
      <p:sp>
        <p:nvSpPr>
          <p:cNvPr id="39" name="TextBox 38">
            <a:extLst>
              <a:ext uri="{FF2B5EF4-FFF2-40B4-BE49-F238E27FC236}">
                <a16:creationId xmlns:a16="http://schemas.microsoft.com/office/drawing/2014/main" id="{22B05A6C-7294-43C1-A462-3AD15C9418AA}"/>
              </a:ext>
            </a:extLst>
          </p:cNvPr>
          <p:cNvSpPr txBox="1"/>
          <p:nvPr/>
        </p:nvSpPr>
        <p:spPr>
          <a:xfrm>
            <a:off x="1315327" y="3703367"/>
            <a:ext cx="50070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7 IcielBaliho Script" pitchFamily="2" charset="-93"/>
                <a:ea typeface="+mn-ea"/>
                <a:cs typeface="#9Slide03 Arima Madurai Black" panose="00000A00000000000000" pitchFamily="2" charset="-93"/>
              </a:rPr>
              <a:t>CÁC BƯỚC THỰC HIỆN PHÉP ĐO</a:t>
            </a:r>
          </a:p>
        </p:txBody>
      </p:sp>
      <p:sp>
        <p:nvSpPr>
          <p:cNvPr id="104" name="任意多边形 6">
            <a:extLst>
              <a:ext uri="{FF2B5EF4-FFF2-40B4-BE49-F238E27FC236}">
                <a16:creationId xmlns:a16="http://schemas.microsoft.com/office/drawing/2014/main" id="{426BAC1C-44CE-4463-A485-F01B7FEC1B51}"/>
              </a:ext>
            </a:extLst>
          </p:cNvPr>
          <p:cNvSpPr/>
          <p:nvPr/>
        </p:nvSpPr>
        <p:spPr>
          <a:xfrm>
            <a:off x="995353" y="4944324"/>
            <a:ext cx="985271" cy="67926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 fmla="*/ 0 w 1765300"/>
              <a:gd name="connsiteY0" fmla="*/ 1206500 h 1215408"/>
              <a:gd name="connsiteX1" fmla="*/ 1409700 w 1765300"/>
              <a:gd name="connsiteY1" fmla="*/ 203200 h 1215408"/>
              <a:gd name="connsiteX2" fmla="*/ 1270000 w 1765300"/>
              <a:gd name="connsiteY2" fmla="*/ 0 h 1215408"/>
              <a:gd name="connsiteX3" fmla="*/ 1765300 w 1765300"/>
              <a:gd name="connsiteY3" fmla="*/ 0 h 1215408"/>
              <a:gd name="connsiteX4" fmla="*/ 1714500 w 1765300"/>
              <a:gd name="connsiteY4" fmla="*/ 508000 h 1215408"/>
              <a:gd name="connsiteX5" fmla="*/ 1574800 w 1765300"/>
              <a:gd name="connsiteY5" fmla="*/ 342900 h 1215408"/>
              <a:gd name="connsiteX6" fmla="*/ 0 w 1765300"/>
              <a:gd name="connsiteY6" fmla="*/ 1206500 h 1215408"/>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5" name="任意多边形 7">
            <a:extLst>
              <a:ext uri="{FF2B5EF4-FFF2-40B4-BE49-F238E27FC236}">
                <a16:creationId xmlns:a16="http://schemas.microsoft.com/office/drawing/2014/main" id="{66BCB90A-BAAA-4328-8E5F-0F8E720374EC}"/>
              </a:ext>
            </a:extLst>
          </p:cNvPr>
          <p:cNvSpPr/>
          <p:nvPr/>
        </p:nvSpPr>
        <p:spPr>
          <a:xfrm flipV="1">
            <a:off x="2097433" y="4957387"/>
            <a:ext cx="985271" cy="67926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 fmla="*/ 0 w 1765300"/>
              <a:gd name="connsiteY0" fmla="*/ 1206500 h 1215408"/>
              <a:gd name="connsiteX1" fmla="*/ 1409700 w 1765300"/>
              <a:gd name="connsiteY1" fmla="*/ 203200 h 1215408"/>
              <a:gd name="connsiteX2" fmla="*/ 1270000 w 1765300"/>
              <a:gd name="connsiteY2" fmla="*/ 0 h 1215408"/>
              <a:gd name="connsiteX3" fmla="*/ 1765300 w 1765300"/>
              <a:gd name="connsiteY3" fmla="*/ 0 h 1215408"/>
              <a:gd name="connsiteX4" fmla="*/ 1714500 w 1765300"/>
              <a:gd name="connsiteY4" fmla="*/ 508000 h 1215408"/>
              <a:gd name="connsiteX5" fmla="*/ 1574800 w 1765300"/>
              <a:gd name="connsiteY5" fmla="*/ 342900 h 1215408"/>
              <a:gd name="connsiteX6" fmla="*/ 0 w 1765300"/>
              <a:gd name="connsiteY6" fmla="*/ 1206500 h 1215408"/>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6" name="任意多边形 8">
            <a:extLst>
              <a:ext uri="{FF2B5EF4-FFF2-40B4-BE49-F238E27FC236}">
                <a16:creationId xmlns:a16="http://schemas.microsoft.com/office/drawing/2014/main" id="{7FAE429E-592F-4D6B-8990-19BDAF55A2C4}"/>
              </a:ext>
            </a:extLst>
          </p:cNvPr>
          <p:cNvSpPr/>
          <p:nvPr/>
        </p:nvSpPr>
        <p:spPr>
          <a:xfrm>
            <a:off x="3238698" y="4931262"/>
            <a:ext cx="985271" cy="67926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 fmla="*/ 0 w 1765300"/>
              <a:gd name="connsiteY0" fmla="*/ 1206500 h 1215408"/>
              <a:gd name="connsiteX1" fmla="*/ 1409700 w 1765300"/>
              <a:gd name="connsiteY1" fmla="*/ 203200 h 1215408"/>
              <a:gd name="connsiteX2" fmla="*/ 1270000 w 1765300"/>
              <a:gd name="connsiteY2" fmla="*/ 0 h 1215408"/>
              <a:gd name="connsiteX3" fmla="*/ 1765300 w 1765300"/>
              <a:gd name="connsiteY3" fmla="*/ 0 h 1215408"/>
              <a:gd name="connsiteX4" fmla="*/ 1714500 w 1765300"/>
              <a:gd name="connsiteY4" fmla="*/ 508000 h 1215408"/>
              <a:gd name="connsiteX5" fmla="*/ 1574800 w 1765300"/>
              <a:gd name="connsiteY5" fmla="*/ 342900 h 1215408"/>
              <a:gd name="connsiteX6" fmla="*/ 0 w 1765300"/>
              <a:gd name="connsiteY6" fmla="*/ 1206500 h 1215408"/>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7" name="任意多边形 11">
            <a:extLst>
              <a:ext uri="{FF2B5EF4-FFF2-40B4-BE49-F238E27FC236}">
                <a16:creationId xmlns:a16="http://schemas.microsoft.com/office/drawing/2014/main" id="{19CE3D72-38ED-46FE-A731-646B743D8122}"/>
              </a:ext>
            </a:extLst>
          </p:cNvPr>
          <p:cNvSpPr/>
          <p:nvPr/>
        </p:nvSpPr>
        <p:spPr>
          <a:xfrm flipV="1">
            <a:off x="4249338" y="4931261"/>
            <a:ext cx="985271" cy="67926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 fmla="*/ 0 w 1765300"/>
              <a:gd name="connsiteY0" fmla="*/ 1206500 h 1215408"/>
              <a:gd name="connsiteX1" fmla="*/ 1409700 w 1765300"/>
              <a:gd name="connsiteY1" fmla="*/ 203200 h 1215408"/>
              <a:gd name="connsiteX2" fmla="*/ 1270000 w 1765300"/>
              <a:gd name="connsiteY2" fmla="*/ 0 h 1215408"/>
              <a:gd name="connsiteX3" fmla="*/ 1765300 w 1765300"/>
              <a:gd name="connsiteY3" fmla="*/ 0 h 1215408"/>
              <a:gd name="connsiteX4" fmla="*/ 1714500 w 1765300"/>
              <a:gd name="connsiteY4" fmla="*/ 508000 h 1215408"/>
              <a:gd name="connsiteX5" fmla="*/ 1574800 w 1765300"/>
              <a:gd name="connsiteY5" fmla="*/ 342900 h 1215408"/>
              <a:gd name="connsiteX6" fmla="*/ 0 w 1765300"/>
              <a:gd name="connsiteY6" fmla="*/ 1206500 h 1215408"/>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108" name="组合 12">
            <a:extLst>
              <a:ext uri="{FF2B5EF4-FFF2-40B4-BE49-F238E27FC236}">
                <a16:creationId xmlns:a16="http://schemas.microsoft.com/office/drawing/2014/main" id="{88FFB034-1DD8-4097-9F90-6CAFB7BF1B79}"/>
              </a:ext>
            </a:extLst>
          </p:cNvPr>
          <p:cNvGrpSpPr/>
          <p:nvPr/>
        </p:nvGrpSpPr>
        <p:grpSpPr>
          <a:xfrm>
            <a:off x="1144587" y="4885983"/>
            <a:ext cx="500282" cy="468089"/>
            <a:chOff x="1340530" y="2978808"/>
            <a:chExt cx="1192572" cy="1115831"/>
          </a:xfrm>
        </p:grpSpPr>
        <p:sp>
          <p:nvSpPr>
            <p:cNvPr id="109" name="椭圆 13">
              <a:extLst>
                <a:ext uri="{FF2B5EF4-FFF2-40B4-BE49-F238E27FC236}">
                  <a16:creationId xmlns:a16="http://schemas.microsoft.com/office/drawing/2014/main" id="{5331CE6A-7DB9-498A-808B-9B235E6C10A9}"/>
                </a:ext>
              </a:extLst>
            </p:cNvPr>
            <p:cNvSpPr/>
            <p:nvPr/>
          </p:nvSpPr>
          <p:spPr>
            <a:xfrm>
              <a:off x="1443966" y="2978808"/>
              <a:ext cx="959944" cy="959944"/>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0" name="矩形 14">
              <a:extLst>
                <a:ext uri="{FF2B5EF4-FFF2-40B4-BE49-F238E27FC236}">
                  <a16:creationId xmlns:a16="http://schemas.microsoft.com/office/drawing/2014/main" id="{0D065DE9-BA0C-409D-AD13-1B73CD62ECA0}"/>
                </a:ext>
              </a:extLst>
            </p:cNvPr>
            <p:cNvSpPr/>
            <p:nvPr/>
          </p:nvSpPr>
          <p:spPr>
            <a:xfrm>
              <a:off x="1340530" y="3214225"/>
              <a:ext cx="1192572" cy="8804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DFDFD"/>
                  </a:solidFill>
                  <a:effectLst/>
                  <a:uLnTx/>
                  <a:uFillTx/>
                  <a:latin typeface="Kartika" panose="02020503030404060203" pitchFamily="18" charset="0"/>
                  <a:ea typeface="微软雅黑" panose="020B0503020204020204" pitchFamily="34" charset="-122"/>
                  <a:cs typeface="Kartika" panose="02020503030404060203" pitchFamily="18" charset="0"/>
                </a:rPr>
                <a:t>01</a:t>
              </a:r>
              <a:endParaRPr kumimoji="0" lang="zh-CN" altLang="en-US" sz="1800" b="1" i="0" u="none" strike="noStrike" kern="1200" cap="none" spc="0" normalizeH="0" baseline="0" noProof="0" dirty="0">
                <a:ln>
                  <a:noFill/>
                </a:ln>
                <a:solidFill>
                  <a:srgbClr val="FDFDFD"/>
                </a:solidFill>
                <a:effectLst/>
                <a:uLnTx/>
                <a:uFillTx/>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111" name="组合 15">
            <a:extLst>
              <a:ext uri="{FF2B5EF4-FFF2-40B4-BE49-F238E27FC236}">
                <a16:creationId xmlns:a16="http://schemas.microsoft.com/office/drawing/2014/main" id="{265FECD4-F56A-4795-A1A1-EB0777A82EC7}"/>
              </a:ext>
            </a:extLst>
          </p:cNvPr>
          <p:cNvGrpSpPr/>
          <p:nvPr/>
        </p:nvGrpSpPr>
        <p:grpSpPr>
          <a:xfrm>
            <a:off x="2208476" y="5309798"/>
            <a:ext cx="500282" cy="455040"/>
            <a:chOff x="4050339" y="3899010"/>
            <a:chExt cx="1192572" cy="1084725"/>
          </a:xfrm>
        </p:grpSpPr>
        <p:sp>
          <p:nvSpPr>
            <p:cNvPr id="112" name="椭圆 16">
              <a:extLst>
                <a:ext uri="{FF2B5EF4-FFF2-40B4-BE49-F238E27FC236}">
                  <a16:creationId xmlns:a16="http://schemas.microsoft.com/office/drawing/2014/main" id="{CD02D0B5-7AB8-4797-BB6C-ED0FF67EF5C8}"/>
                </a:ext>
              </a:extLst>
            </p:cNvPr>
            <p:cNvSpPr/>
            <p:nvPr/>
          </p:nvSpPr>
          <p:spPr>
            <a:xfrm>
              <a:off x="4181637" y="3899010"/>
              <a:ext cx="959944" cy="959944"/>
            </a:xfrm>
            <a:prstGeom prst="ellipse">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3" name="矩形 17">
              <a:extLst>
                <a:ext uri="{FF2B5EF4-FFF2-40B4-BE49-F238E27FC236}">
                  <a16:creationId xmlns:a16="http://schemas.microsoft.com/office/drawing/2014/main" id="{1DF67532-01C3-4FDB-AE20-EC1FD5B30D39}"/>
                </a:ext>
              </a:extLst>
            </p:cNvPr>
            <p:cNvSpPr/>
            <p:nvPr/>
          </p:nvSpPr>
          <p:spPr>
            <a:xfrm>
              <a:off x="4050339" y="4103321"/>
              <a:ext cx="1192572" cy="8804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Kartika" panose="02020503030404060203" pitchFamily="18" charset="0"/>
                  <a:ea typeface="微软雅黑" panose="020B0503020204020204" pitchFamily="34" charset="-122"/>
                  <a:cs typeface="Kartika" panose="02020503030404060203" pitchFamily="18" charset="0"/>
                </a:rPr>
                <a:t>02</a:t>
              </a:r>
              <a:endParaRPr kumimoji="0" lang="zh-CN" altLang="en-US" sz="1800" b="1" i="0" u="none" strike="noStrike" kern="1200" cap="none" spc="0" normalizeH="0" baseline="0" noProof="0" dirty="0">
                <a:ln>
                  <a:noFill/>
                </a:ln>
                <a:solidFill>
                  <a:prstClr val="white"/>
                </a:solidFill>
                <a:effectLst/>
                <a:uLnTx/>
                <a:uFillTx/>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114" name="组合 19">
            <a:extLst>
              <a:ext uri="{FF2B5EF4-FFF2-40B4-BE49-F238E27FC236}">
                <a16:creationId xmlns:a16="http://schemas.microsoft.com/office/drawing/2014/main" id="{404BA165-FAAD-4F4B-8E53-897C19607C7D}"/>
              </a:ext>
            </a:extLst>
          </p:cNvPr>
          <p:cNvGrpSpPr/>
          <p:nvPr/>
        </p:nvGrpSpPr>
        <p:grpSpPr>
          <a:xfrm>
            <a:off x="3389737" y="4846796"/>
            <a:ext cx="500282" cy="468089"/>
            <a:chOff x="6603201" y="2978808"/>
            <a:chExt cx="1192572" cy="1115831"/>
          </a:xfrm>
        </p:grpSpPr>
        <p:sp>
          <p:nvSpPr>
            <p:cNvPr id="115" name="椭圆 21">
              <a:extLst>
                <a:ext uri="{FF2B5EF4-FFF2-40B4-BE49-F238E27FC236}">
                  <a16:creationId xmlns:a16="http://schemas.microsoft.com/office/drawing/2014/main" id="{F02C1225-7424-4859-B524-573DB3D0EA85}"/>
                </a:ext>
              </a:extLst>
            </p:cNvPr>
            <p:cNvSpPr/>
            <p:nvPr/>
          </p:nvSpPr>
          <p:spPr>
            <a:xfrm>
              <a:off x="6719515" y="2978808"/>
              <a:ext cx="959944" cy="959944"/>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6" name="矩形 22">
              <a:extLst>
                <a:ext uri="{FF2B5EF4-FFF2-40B4-BE49-F238E27FC236}">
                  <a16:creationId xmlns:a16="http://schemas.microsoft.com/office/drawing/2014/main" id="{832D31FE-A50E-4E25-8FAF-1D867EEF1FA9}"/>
                </a:ext>
              </a:extLst>
            </p:cNvPr>
            <p:cNvSpPr/>
            <p:nvPr/>
          </p:nvSpPr>
          <p:spPr>
            <a:xfrm>
              <a:off x="6603201" y="3214225"/>
              <a:ext cx="1192572" cy="8804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DFDFD"/>
                  </a:solidFill>
                  <a:effectLst/>
                  <a:uLnTx/>
                  <a:uFillTx/>
                  <a:latin typeface="Kartika" panose="02020503030404060203" pitchFamily="18" charset="0"/>
                  <a:ea typeface="微软雅黑" panose="020B0503020204020204" pitchFamily="34" charset="-122"/>
                  <a:cs typeface="Kartika" panose="02020503030404060203" pitchFamily="18" charset="0"/>
                </a:rPr>
                <a:t>03</a:t>
              </a:r>
              <a:endParaRPr kumimoji="0" lang="zh-CN" altLang="en-US" sz="1800" b="1" i="0" u="none" strike="noStrike" kern="1200" cap="none" spc="0" normalizeH="0" baseline="0" noProof="0" dirty="0">
                <a:ln>
                  <a:noFill/>
                </a:ln>
                <a:solidFill>
                  <a:srgbClr val="FDFDFD"/>
                </a:solidFill>
                <a:effectLst/>
                <a:uLnTx/>
                <a:uFillTx/>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117" name="组合 23">
            <a:extLst>
              <a:ext uri="{FF2B5EF4-FFF2-40B4-BE49-F238E27FC236}">
                <a16:creationId xmlns:a16="http://schemas.microsoft.com/office/drawing/2014/main" id="{82542BC4-2336-4FE2-9C82-29C59AA04D68}"/>
              </a:ext>
            </a:extLst>
          </p:cNvPr>
          <p:cNvGrpSpPr/>
          <p:nvPr/>
        </p:nvGrpSpPr>
        <p:grpSpPr>
          <a:xfrm>
            <a:off x="4386084" y="5322864"/>
            <a:ext cx="500282" cy="455039"/>
            <a:chOff x="9140964" y="3899010"/>
            <a:chExt cx="1192572" cy="1084720"/>
          </a:xfrm>
        </p:grpSpPr>
        <p:sp>
          <p:nvSpPr>
            <p:cNvPr id="118" name="椭圆 24">
              <a:extLst>
                <a:ext uri="{FF2B5EF4-FFF2-40B4-BE49-F238E27FC236}">
                  <a16:creationId xmlns:a16="http://schemas.microsoft.com/office/drawing/2014/main" id="{B95BD459-A004-4E21-B010-F7B948E0200F}"/>
                </a:ext>
              </a:extLst>
            </p:cNvPr>
            <p:cNvSpPr/>
            <p:nvPr/>
          </p:nvSpPr>
          <p:spPr>
            <a:xfrm>
              <a:off x="9257278" y="3899010"/>
              <a:ext cx="959944" cy="959944"/>
            </a:xfrm>
            <a:prstGeom prst="ellipse">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9" name="矩形 25">
              <a:extLst>
                <a:ext uri="{FF2B5EF4-FFF2-40B4-BE49-F238E27FC236}">
                  <a16:creationId xmlns:a16="http://schemas.microsoft.com/office/drawing/2014/main" id="{F6952BB1-2C7A-474C-BECF-2E996C1D54B8}"/>
                </a:ext>
              </a:extLst>
            </p:cNvPr>
            <p:cNvSpPr/>
            <p:nvPr/>
          </p:nvSpPr>
          <p:spPr>
            <a:xfrm>
              <a:off x="9140964" y="4103318"/>
              <a:ext cx="1192572" cy="88041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Kartika" panose="02020503030404060203" pitchFamily="18" charset="0"/>
                  <a:ea typeface="微软雅黑" panose="020B0503020204020204" pitchFamily="34" charset="-122"/>
                  <a:cs typeface="Kartika" panose="02020503030404060203" pitchFamily="18" charset="0"/>
                </a:rPr>
                <a:t>04</a:t>
              </a:r>
              <a:endParaRPr kumimoji="0" lang="zh-CN" altLang="en-US" sz="1800" b="1" i="0" u="none" strike="noStrike" kern="1200" cap="none" spc="0" normalizeH="0" baseline="0" noProof="0" dirty="0">
                <a:ln>
                  <a:noFill/>
                </a:ln>
                <a:solidFill>
                  <a:prstClr val="white"/>
                </a:solidFill>
                <a:effectLst/>
                <a:uLnTx/>
                <a:uFillTx/>
                <a:latin typeface="Kartika" panose="02020503030404060203" pitchFamily="18" charset="0"/>
                <a:ea typeface="微软雅黑" panose="020B0503020204020204" pitchFamily="34" charset="-122"/>
                <a:cs typeface="Kartika" panose="02020503030404060203" pitchFamily="18" charset="0"/>
              </a:endParaRPr>
            </a:p>
          </p:txBody>
        </p:sp>
      </p:grpSp>
      <p:sp>
        <p:nvSpPr>
          <p:cNvPr id="120" name="文本框 26">
            <a:extLst>
              <a:ext uri="{FF2B5EF4-FFF2-40B4-BE49-F238E27FC236}">
                <a16:creationId xmlns:a16="http://schemas.microsoft.com/office/drawing/2014/main" id="{A864DD21-6C36-4191-99E2-23DE10BF7EE3}"/>
              </a:ext>
            </a:extLst>
          </p:cNvPr>
          <p:cNvSpPr txBox="1"/>
          <p:nvPr/>
        </p:nvSpPr>
        <p:spPr>
          <a:xfrm>
            <a:off x="1420407" y="4473331"/>
            <a:ext cx="1257478" cy="36933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9Slide07 IcielBaliho Script" pitchFamily="2" charset="-93"/>
                <a:ea typeface="微软雅黑" panose="020B0503020204020204" pitchFamily="34" charset="-122"/>
                <a:cs typeface="+mn-cs"/>
              </a:rPr>
              <a:t>ƯỚC LƯỢNG </a:t>
            </a:r>
          </a:p>
        </p:txBody>
      </p:sp>
      <p:sp>
        <p:nvSpPr>
          <p:cNvPr id="124" name="文本框 27">
            <a:extLst>
              <a:ext uri="{FF2B5EF4-FFF2-40B4-BE49-F238E27FC236}">
                <a16:creationId xmlns:a16="http://schemas.microsoft.com/office/drawing/2014/main" id="{F9508400-01CC-4169-BF3A-8073B6FC735B}"/>
              </a:ext>
            </a:extLst>
          </p:cNvPr>
          <p:cNvSpPr txBox="1"/>
          <p:nvPr/>
        </p:nvSpPr>
        <p:spPr>
          <a:xfrm>
            <a:off x="2353667" y="5772710"/>
            <a:ext cx="1591316" cy="369332"/>
          </a:xfrm>
          <a:prstGeom prst="rect">
            <a:avLst/>
          </a:prstGeom>
          <a:noFill/>
          <a:effectLst/>
        </p:spPr>
        <p:txBody>
          <a:bodyPr wrap="square" rtlCol="0">
            <a:spAutoFit/>
          </a:bodyPr>
          <a:lstStyle>
            <a:defPPr>
              <a:defRPr lang="en-US"/>
            </a:defPPr>
            <a:lvl1pPr algn="ctr">
              <a:defRPr>
                <a:latin typeface="#9Slide07 IcielBaliho Script" pitchFamily="2" charset="-93"/>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9Slide07 IcielBaliho Script" pitchFamily="2" charset="-93"/>
                <a:ea typeface="微软雅黑" panose="020B0503020204020204" pitchFamily="34" charset="-122"/>
                <a:cs typeface="+mn-cs"/>
              </a:rPr>
              <a:t>CHỌN DỤNG CỤ</a:t>
            </a:r>
          </a:p>
        </p:txBody>
      </p:sp>
      <p:sp>
        <p:nvSpPr>
          <p:cNvPr id="125" name="文本框 28">
            <a:extLst>
              <a:ext uri="{FF2B5EF4-FFF2-40B4-BE49-F238E27FC236}">
                <a16:creationId xmlns:a16="http://schemas.microsoft.com/office/drawing/2014/main" id="{63F1836E-F51F-43E1-8368-F6AF01C3388A}"/>
              </a:ext>
            </a:extLst>
          </p:cNvPr>
          <p:cNvSpPr txBox="1"/>
          <p:nvPr/>
        </p:nvSpPr>
        <p:spPr>
          <a:xfrm>
            <a:off x="3595491" y="4473331"/>
            <a:ext cx="1303080" cy="369332"/>
          </a:xfrm>
          <a:prstGeom prst="rect">
            <a:avLst/>
          </a:prstGeom>
          <a:noFill/>
          <a:effectLst/>
        </p:spPr>
        <p:txBody>
          <a:bodyPr wrap="square" rtlCol="0">
            <a:spAutoFit/>
          </a:bodyPr>
          <a:lstStyle>
            <a:defPPr>
              <a:defRPr lang="en-US"/>
            </a:defPPr>
            <a:lvl1pPr algn="ctr">
              <a:defRPr>
                <a:latin typeface="#9Slide07 IcielBaliho Script" pitchFamily="2" charset="-93"/>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9Slide07 IcielBaliho Script" pitchFamily="2" charset="-93"/>
                <a:ea typeface="微软雅黑" panose="020B0503020204020204" pitchFamily="34" charset="-122"/>
                <a:cs typeface="+mn-cs"/>
              </a:rPr>
              <a:t>HIỆU CHỈNH</a:t>
            </a:r>
          </a:p>
        </p:txBody>
      </p:sp>
      <p:sp>
        <p:nvSpPr>
          <p:cNvPr id="126" name="文本框 29">
            <a:extLst>
              <a:ext uri="{FF2B5EF4-FFF2-40B4-BE49-F238E27FC236}">
                <a16:creationId xmlns:a16="http://schemas.microsoft.com/office/drawing/2014/main" id="{BF2F9796-B739-4A6D-BB82-3C67BF104DFD}"/>
              </a:ext>
            </a:extLst>
          </p:cNvPr>
          <p:cNvSpPr txBox="1"/>
          <p:nvPr/>
        </p:nvSpPr>
        <p:spPr>
          <a:xfrm>
            <a:off x="4557401" y="5772707"/>
            <a:ext cx="1320884" cy="369332"/>
          </a:xfrm>
          <a:prstGeom prst="rect">
            <a:avLst/>
          </a:prstGeom>
          <a:noFill/>
          <a:effectLst/>
        </p:spPr>
        <p:txBody>
          <a:bodyPr wrap="square" rtlCol="0">
            <a:spAutoFit/>
          </a:bodyPr>
          <a:lstStyle>
            <a:defPPr>
              <a:defRPr lang="en-US"/>
            </a:defPPr>
            <a:lvl1pPr algn="ctr">
              <a:defRPr>
                <a:latin typeface="#9Slide07 IcielBaliho Script" pitchFamily="2" charset="-93"/>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9Slide07 IcielBaliho Script" pitchFamily="2" charset="-93"/>
                <a:ea typeface="微软雅黑" panose="020B0503020204020204" pitchFamily="34" charset="-122"/>
                <a:cs typeface="+mn-cs"/>
              </a:rPr>
              <a:t>THỰC HIỆN</a:t>
            </a:r>
          </a:p>
        </p:txBody>
      </p:sp>
      <p:sp>
        <p:nvSpPr>
          <p:cNvPr id="127" name="任意多边形 6">
            <a:extLst>
              <a:ext uri="{FF2B5EF4-FFF2-40B4-BE49-F238E27FC236}">
                <a16:creationId xmlns:a16="http://schemas.microsoft.com/office/drawing/2014/main" id="{083F82EF-EC67-4161-B07E-34896BB47828}"/>
              </a:ext>
            </a:extLst>
          </p:cNvPr>
          <p:cNvSpPr/>
          <p:nvPr/>
        </p:nvSpPr>
        <p:spPr>
          <a:xfrm>
            <a:off x="5275616" y="4939969"/>
            <a:ext cx="985271" cy="67926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 fmla="*/ 0 w 1765300"/>
              <a:gd name="connsiteY0" fmla="*/ 1206500 h 1215408"/>
              <a:gd name="connsiteX1" fmla="*/ 1409700 w 1765300"/>
              <a:gd name="connsiteY1" fmla="*/ 203200 h 1215408"/>
              <a:gd name="connsiteX2" fmla="*/ 1270000 w 1765300"/>
              <a:gd name="connsiteY2" fmla="*/ 0 h 1215408"/>
              <a:gd name="connsiteX3" fmla="*/ 1765300 w 1765300"/>
              <a:gd name="connsiteY3" fmla="*/ 0 h 1215408"/>
              <a:gd name="connsiteX4" fmla="*/ 1714500 w 1765300"/>
              <a:gd name="connsiteY4" fmla="*/ 508000 h 1215408"/>
              <a:gd name="connsiteX5" fmla="*/ 1574800 w 1765300"/>
              <a:gd name="connsiteY5" fmla="*/ 342900 h 1215408"/>
              <a:gd name="connsiteX6" fmla="*/ 0 w 1765300"/>
              <a:gd name="connsiteY6" fmla="*/ 1206500 h 1215408"/>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 name="connsiteX0" fmla="*/ 0 w 1765300"/>
              <a:gd name="connsiteY0" fmla="*/ 1206500 h 1217025"/>
              <a:gd name="connsiteX1" fmla="*/ 1409700 w 1765300"/>
              <a:gd name="connsiteY1" fmla="*/ 203200 h 1217025"/>
              <a:gd name="connsiteX2" fmla="*/ 1270000 w 1765300"/>
              <a:gd name="connsiteY2" fmla="*/ 0 h 1217025"/>
              <a:gd name="connsiteX3" fmla="*/ 1765300 w 1765300"/>
              <a:gd name="connsiteY3" fmla="*/ 0 h 1217025"/>
              <a:gd name="connsiteX4" fmla="*/ 1714500 w 1765300"/>
              <a:gd name="connsiteY4" fmla="*/ 508000 h 1217025"/>
              <a:gd name="connsiteX5" fmla="*/ 1574800 w 1765300"/>
              <a:gd name="connsiteY5" fmla="*/ 342900 h 1217025"/>
              <a:gd name="connsiteX6" fmla="*/ 0 w 1765300"/>
              <a:gd name="connsiteY6" fmla="*/ 1206500 h 121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128" name="组合 12">
            <a:extLst>
              <a:ext uri="{FF2B5EF4-FFF2-40B4-BE49-F238E27FC236}">
                <a16:creationId xmlns:a16="http://schemas.microsoft.com/office/drawing/2014/main" id="{CC352812-FD84-4BC3-8347-06C5C80BECC1}"/>
              </a:ext>
            </a:extLst>
          </p:cNvPr>
          <p:cNvGrpSpPr/>
          <p:nvPr/>
        </p:nvGrpSpPr>
        <p:grpSpPr>
          <a:xfrm>
            <a:off x="5424850" y="4881628"/>
            <a:ext cx="500282" cy="468089"/>
            <a:chOff x="1340530" y="2978808"/>
            <a:chExt cx="1192572" cy="1115831"/>
          </a:xfrm>
        </p:grpSpPr>
        <p:sp>
          <p:nvSpPr>
            <p:cNvPr id="129" name="椭圆 13">
              <a:extLst>
                <a:ext uri="{FF2B5EF4-FFF2-40B4-BE49-F238E27FC236}">
                  <a16:creationId xmlns:a16="http://schemas.microsoft.com/office/drawing/2014/main" id="{36822D34-302E-40D9-81DF-3C16069E8495}"/>
                </a:ext>
              </a:extLst>
            </p:cNvPr>
            <p:cNvSpPr/>
            <p:nvPr/>
          </p:nvSpPr>
          <p:spPr>
            <a:xfrm>
              <a:off x="1443966" y="2978808"/>
              <a:ext cx="959944" cy="959944"/>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0" name="矩形 14">
              <a:extLst>
                <a:ext uri="{FF2B5EF4-FFF2-40B4-BE49-F238E27FC236}">
                  <a16:creationId xmlns:a16="http://schemas.microsoft.com/office/drawing/2014/main" id="{C70573B4-BB0F-44BB-BDFF-BD8E7BB9C51B}"/>
                </a:ext>
              </a:extLst>
            </p:cNvPr>
            <p:cNvSpPr/>
            <p:nvPr/>
          </p:nvSpPr>
          <p:spPr>
            <a:xfrm>
              <a:off x="1340530" y="3214225"/>
              <a:ext cx="1192572" cy="8804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DFDFD"/>
                  </a:solidFill>
                  <a:effectLst/>
                  <a:uLnTx/>
                  <a:uFillTx/>
                  <a:latin typeface="Kartika" panose="02020503030404060203" pitchFamily="18" charset="0"/>
                  <a:ea typeface="微软雅黑" panose="020B0503020204020204" pitchFamily="34" charset="-122"/>
                  <a:cs typeface="Kartika" panose="02020503030404060203" pitchFamily="18" charset="0"/>
                </a:rPr>
                <a:t>05</a:t>
              </a:r>
              <a:endParaRPr kumimoji="0" lang="zh-CN" altLang="en-US" sz="1800" b="1" i="0" u="none" strike="noStrike" kern="1200" cap="none" spc="0" normalizeH="0" baseline="0" noProof="0" dirty="0">
                <a:ln>
                  <a:noFill/>
                </a:ln>
                <a:solidFill>
                  <a:srgbClr val="FDFDFD"/>
                </a:solidFill>
                <a:effectLst/>
                <a:uLnTx/>
                <a:uFillTx/>
                <a:latin typeface="Kartika" panose="02020503030404060203" pitchFamily="18" charset="0"/>
                <a:ea typeface="微软雅黑" panose="020B0503020204020204" pitchFamily="34" charset="-122"/>
                <a:cs typeface="Kartika" panose="02020503030404060203" pitchFamily="18" charset="0"/>
              </a:endParaRPr>
            </a:p>
          </p:txBody>
        </p:sp>
      </p:grpSp>
      <p:sp>
        <p:nvSpPr>
          <p:cNvPr id="131" name="文本框 26">
            <a:extLst>
              <a:ext uri="{FF2B5EF4-FFF2-40B4-BE49-F238E27FC236}">
                <a16:creationId xmlns:a16="http://schemas.microsoft.com/office/drawing/2014/main" id="{9E23279D-430A-4908-B609-8E573FB7AFCF}"/>
              </a:ext>
            </a:extLst>
          </p:cNvPr>
          <p:cNvSpPr txBox="1"/>
          <p:nvPr/>
        </p:nvSpPr>
        <p:spPr>
          <a:xfrm>
            <a:off x="5782491" y="4473331"/>
            <a:ext cx="981250" cy="369332"/>
          </a:xfrm>
          <a:prstGeom prst="rect">
            <a:avLst/>
          </a:prstGeom>
          <a:noFill/>
          <a:effectLst/>
        </p:spPr>
        <p:txBody>
          <a:bodyPr wrap="square" rtlCol="0">
            <a:spAutoFit/>
          </a:bodyPr>
          <a:lstStyle>
            <a:defPPr>
              <a:defRPr lang="en-US"/>
            </a:defPPr>
            <a:lvl1pPr algn="ctr">
              <a:defRPr>
                <a:latin typeface="#9Slide07 IcielBaliho Script" pitchFamily="2" charset="-93"/>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9Slide07 IcielBaliho Script" pitchFamily="2" charset="-93"/>
                <a:ea typeface="微软雅黑" panose="020B0503020204020204" pitchFamily="34" charset="-122"/>
                <a:cs typeface="+mn-cs"/>
              </a:rPr>
              <a:t>KẾT QUẢ</a:t>
            </a:r>
          </a:p>
        </p:txBody>
      </p:sp>
      <p:pic>
        <p:nvPicPr>
          <p:cNvPr id="6" name="Graphic 5" descr="Warning">
            <a:extLst>
              <a:ext uri="{FF2B5EF4-FFF2-40B4-BE49-F238E27FC236}">
                <a16:creationId xmlns:a16="http://schemas.microsoft.com/office/drawing/2014/main" id="{FAC07D64-5EFD-4BDE-A638-C549D25F1D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8344" y="6133013"/>
            <a:ext cx="581296" cy="581296"/>
          </a:xfrm>
          <a:prstGeom prst="rect">
            <a:avLst/>
          </a:prstGeom>
        </p:spPr>
      </p:pic>
      <p:sp>
        <p:nvSpPr>
          <p:cNvPr id="132" name="TextBox 131">
            <a:extLst>
              <a:ext uri="{FF2B5EF4-FFF2-40B4-BE49-F238E27FC236}">
                <a16:creationId xmlns:a16="http://schemas.microsoft.com/office/drawing/2014/main" id="{DA11F6DF-89DE-487C-B195-E4E7D1317712}"/>
              </a:ext>
            </a:extLst>
          </p:cNvPr>
          <p:cNvSpPr txBox="1"/>
          <p:nvPr/>
        </p:nvSpPr>
        <p:spPr>
          <a:xfrm>
            <a:off x="1004951" y="6228040"/>
            <a:ext cx="3945872" cy="4732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Đặt</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mắt</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vuông</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góc</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với</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dụng</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cụ</a:t>
            </a:r>
            <a:r>
              <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1800" b="0" i="0" u="none" strike="noStrike" kern="1200" cap="none" spc="0" normalizeH="0" baseline="0" noProof="0" dirty="0" err="1">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rPr>
              <a:t>đo</a:t>
            </a:r>
            <a:endParaRPr kumimoji="0" lang="en-US" sz="1800" b="0" i="0" u="none" strike="noStrike" kern="1200" cap="none" spc="0" normalizeH="0" baseline="0" noProof="0" dirty="0">
              <a:ln>
                <a:noFill/>
              </a:ln>
              <a:solidFill>
                <a:prstClr val="black"/>
              </a:solidFill>
              <a:effectLst/>
              <a:uLnTx/>
              <a:uFillTx/>
              <a:latin typeface="#9Slide03 Arima Madurai Black" panose="00000A00000000000000" pitchFamily="2" charset="-93"/>
              <a:ea typeface="+mn-ea"/>
              <a:cs typeface="#9Slide03 Arima Madurai Black" panose="00000A00000000000000" pitchFamily="2" charset="-93"/>
            </a:endParaRPr>
          </a:p>
        </p:txBody>
      </p:sp>
    </p:spTree>
    <p:extLst>
      <p:ext uri="{BB962C8B-B14F-4D97-AF65-F5344CB8AC3E}">
        <p14:creationId xmlns:p14="http://schemas.microsoft.com/office/powerpoint/2010/main" val="3378205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2"/>
                                        </p:tgtEl>
                                        <p:attrNameLst>
                                          <p:attrName>style.visibility</p:attrName>
                                        </p:attrNameLst>
                                      </p:cBhvr>
                                      <p:to>
                                        <p:strVal val="visible"/>
                                      </p:to>
                                    </p:set>
                                    <p:anim calcmode="lin" valueType="num">
                                      <p:cBhvr>
                                        <p:cTn id="12" dur="500" fill="hold"/>
                                        <p:tgtEl>
                                          <p:spTgt spid="122"/>
                                        </p:tgtEl>
                                        <p:attrNameLst>
                                          <p:attrName>ppt_w</p:attrName>
                                        </p:attrNameLst>
                                      </p:cBhvr>
                                      <p:tavLst>
                                        <p:tav tm="0">
                                          <p:val>
                                            <p:fltVal val="0"/>
                                          </p:val>
                                        </p:tav>
                                        <p:tav tm="100000">
                                          <p:val>
                                            <p:strVal val="#ppt_w"/>
                                          </p:val>
                                        </p:tav>
                                      </p:tavLst>
                                    </p:anim>
                                    <p:anim calcmode="lin" valueType="num">
                                      <p:cBhvr>
                                        <p:cTn id="13" dur="500" fill="hold"/>
                                        <p:tgtEl>
                                          <p:spTgt spid="122"/>
                                        </p:tgtEl>
                                        <p:attrNameLst>
                                          <p:attrName>ppt_h</p:attrName>
                                        </p:attrNameLst>
                                      </p:cBhvr>
                                      <p:tavLst>
                                        <p:tav tm="0">
                                          <p:val>
                                            <p:fltVal val="0"/>
                                          </p:val>
                                        </p:tav>
                                        <p:tav tm="100000">
                                          <p:val>
                                            <p:strVal val="#ppt_h"/>
                                          </p:val>
                                        </p:tav>
                                      </p:tavLst>
                                    </p:anim>
                                    <p:animEffect transition="in" filter="fade">
                                      <p:cBhvr>
                                        <p:cTn id="14" dur="500"/>
                                        <p:tgtEl>
                                          <p:spTgt spid="1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3"/>
                                        </p:tgtEl>
                                        <p:attrNameLst>
                                          <p:attrName>style.visibility</p:attrName>
                                        </p:attrNameLst>
                                      </p:cBhvr>
                                      <p:to>
                                        <p:strVal val="visible"/>
                                      </p:to>
                                    </p:set>
                                    <p:anim calcmode="lin" valueType="num">
                                      <p:cBhvr>
                                        <p:cTn id="17" dur="500" fill="hold"/>
                                        <p:tgtEl>
                                          <p:spTgt spid="123"/>
                                        </p:tgtEl>
                                        <p:attrNameLst>
                                          <p:attrName>ppt_w</p:attrName>
                                        </p:attrNameLst>
                                      </p:cBhvr>
                                      <p:tavLst>
                                        <p:tav tm="0">
                                          <p:val>
                                            <p:fltVal val="0"/>
                                          </p:val>
                                        </p:tav>
                                        <p:tav tm="100000">
                                          <p:val>
                                            <p:strVal val="#ppt_w"/>
                                          </p:val>
                                        </p:tav>
                                      </p:tavLst>
                                    </p:anim>
                                    <p:anim calcmode="lin" valueType="num">
                                      <p:cBhvr>
                                        <p:cTn id="18" dur="500" fill="hold"/>
                                        <p:tgtEl>
                                          <p:spTgt spid="123"/>
                                        </p:tgtEl>
                                        <p:attrNameLst>
                                          <p:attrName>ppt_h</p:attrName>
                                        </p:attrNameLst>
                                      </p:cBhvr>
                                      <p:tavLst>
                                        <p:tav tm="0">
                                          <p:val>
                                            <p:fltVal val="0"/>
                                          </p:val>
                                        </p:tav>
                                        <p:tav tm="100000">
                                          <p:val>
                                            <p:strVal val="#ppt_h"/>
                                          </p:val>
                                        </p:tav>
                                      </p:tavLst>
                                    </p:anim>
                                    <p:animEffect transition="in" filter="fade">
                                      <p:cBhvr>
                                        <p:cTn id="19" dur="500"/>
                                        <p:tgtEl>
                                          <p:spTgt spid="12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 calcmode="lin" valueType="num">
                                      <p:cBhvr>
                                        <p:cTn id="44" dur="500" fill="hold"/>
                                        <p:tgtEl>
                                          <p:spTgt spid="48"/>
                                        </p:tgtEl>
                                        <p:attrNameLst>
                                          <p:attrName>ppt_w</p:attrName>
                                        </p:attrNameLst>
                                      </p:cBhvr>
                                      <p:tavLst>
                                        <p:tav tm="0">
                                          <p:val>
                                            <p:fltVal val="0"/>
                                          </p:val>
                                        </p:tav>
                                        <p:tav tm="100000">
                                          <p:val>
                                            <p:strVal val="#ppt_w"/>
                                          </p:val>
                                        </p:tav>
                                      </p:tavLst>
                                    </p:anim>
                                    <p:anim calcmode="lin" valueType="num">
                                      <p:cBhvr>
                                        <p:cTn id="45" dur="500" fill="hold"/>
                                        <p:tgtEl>
                                          <p:spTgt spid="48"/>
                                        </p:tgtEl>
                                        <p:attrNameLst>
                                          <p:attrName>ppt_h</p:attrName>
                                        </p:attrNameLst>
                                      </p:cBhvr>
                                      <p:tavLst>
                                        <p:tav tm="0">
                                          <p:val>
                                            <p:fltVal val="0"/>
                                          </p:val>
                                        </p:tav>
                                        <p:tav tm="100000">
                                          <p:val>
                                            <p:strVal val="#ppt_h"/>
                                          </p:val>
                                        </p:tav>
                                      </p:tavLst>
                                    </p:anim>
                                    <p:animEffect transition="in" filter="fade">
                                      <p:cBhvr>
                                        <p:cTn id="46" dur="500"/>
                                        <p:tgtEl>
                                          <p:spTgt spid="48"/>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Effect transition="in" filter="fad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ppt_w</p:attrName>
                                        </p:attrNameLst>
                                      </p:cBhvr>
                                      <p:tavLst>
                                        <p:tav tm="0">
                                          <p:val>
                                            <p:fltVal val="0"/>
                                          </p:val>
                                        </p:tav>
                                        <p:tav tm="100000">
                                          <p:val>
                                            <p:strVal val="#ppt_w"/>
                                          </p:val>
                                        </p:tav>
                                      </p:tavLst>
                                    </p:anim>
                                    <p:anim calcmode="lin" valueType="num">
                                      <p:cBhvr>
                                        <p:cTn id="72" dur="500" fill="hold"/>
                                        <p:tgtEl>
                                          <p:spTgt spid="24"/>
                                        </p:tgtEl>
                                        <p:attrNameLst>
                                          <p:attrName>ppt_h</p:attrName>
                                        </p:attrNameLst>
                                      </p:cBhvr>
                                      <p:tavLst>
                                        <p:tav tm="0">
                                          <p:val>
                                            <p:fltVal val="0"/>
                                          </p:val>
                                        </p:tav>
                                        <p:tav tm="100000">
                                          <p:val>
                                            <p:strVal val="#ppt_h"/>
                                          </p:val>
                                        </p:tav>
                                      </p:tavLst>
                                    </p:anim>
                                    <p:animEffect transition="in" filter="fade">
                                      <p:cBhvr>
                                        <p:cTn id="73" dur="500"/>
                                        <p:tgtEl>
                                          <p:spTgt spid="24"/>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p:cTn id="76" dur="500" fill="hold"/>
                                        <p:tgtEl>
                                          <p:spTgt spid="25"/>
                                        </p:tgtEl>
                                        <p:attrNameLst>
                                          <p:attrName>ppt_w</p:attrName>
                                        </p:attrNameLst>
                                      </p:cBhvr>
                                      <p:tavLst>
                                        <p:tav tm="0">
                                          <p:val>
                                            <p:fltVal val="0"/>
                                          </p:val>
                                        </p:tav>
                                        <p:tav tm="100000">
                                          <p:val>
                                            <p:strVal val="#ppt_w"/>
                                          </p:val>
                                        </p:tav>
                                      </p:tavLst>
                                    </p:anim>
                                    <p:anim calcmode="lin" valueType="num">
                                      <p:cBhvr>
                                        <p:cTn id="77" dur="500" fill="hold"/>
                                        <p:tgtEl>
                                          <p:spTgt spid="25"/>
                                        </p:tgtEl>
                                        <p:attrNameLst>
                                          <p:attrName>ppt_h</p:attrName>
                                        </p:attrNameLst>
                                      </p:cBhvr>
                                      <p:tavLst>
                                        <p:tav tm="0">
                                          <p:val>
                                            <p:fltVal val="0"/>
                                          </p:val>
                                        </p:tav>
                                        <p:tav tm="100000">
                                          <p:val>
                                            <p:strVal val="#ppt_h"/>
                                          </p:val>
                                        </p:tav>
                                      </p:tavLst>
                                    </p:anim>
                                    <p:animEffect transition="in" filter="fade">
                                      <p:cBhvr>
                                        <p:cTn id="78" dur="500"/>
                                        <p:tgtEl>
                                          <p:spTgt spid="25"/>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p:cTn id="86" dur="500" fill="hold"/>
                                        <p:tgtEl>
                                          <p:spTgt spid="27"/>
                                        </p:tgtEl>
                                        <p:attrNameLst>
                                          <p:attrName>ppt_w</p:attrName>
                                        </p:attrNameLst>
                                      </p:cBhvr>
                                      <p:tavLst>
                                        <p:tav tm="0">
                                          <p:val>
                                            <p:fltVal val="0"/>
                                          </p:val>
                                        </p:tav>
                                        <p:tav tm="100000">
                                          <p:val>
                                            <p:strVal val="#ppt_w"/>
                                          </p:val>
                                        </p:tav>
                                      </p:tavLst>
                                    </p:anim>
                                    <p:anim calcmode="lin" valueType="num">
                                      <p:cBhvr>
                                        <p:cTn id="87" dur="500" fill="hold"/>
                                        <p:tgtEl>
                                          <p:spTgt spid="27"/>
                                        </p:tgtEl>
                                        <p:attrNameLst>
                                          <p:attrName>ppt_h</p:attrName>
                                        </p:attrNameLst>
                                      </p:cBhvr>
                                      <p:tavLst>
                                        <p:tav tm="0">
                                          <p:val>
                                            <p:fltVal val="0"/>
                                          </p:val>
                                        </p:tav>
                                        <p:tav tm="100000">
                                          <p:val>
                                            <p:strVal val="#ppt_h"/>
                                          </p:val>
                                        </p:tav>
                                      </p:tavLst>
                                    </p:anim>
                                    <p:animEffect transition="in" filter="fad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 calcmode="lin" valueType="num">
                                      <p:cBhvr>
                                        <p:cTn id="93" dur="500" fill="hold"/>
                                        <p:tgtEl>
                                          <p:spTgt spid="40"/>
                                        </p:tgtEl>
                                        <p:attrNameLst>
                                          <p:attrName>ppt_w</p:attrName>
                                        </p:attrNameLst>
                                      </p:cBhvr>
                                      <p:tavLst>
                                        <p:tav tm="0">
                                          <p:val>
                                            <p:fltVal val="0"/>
                                          </p:val>
                                        </p:tav>
                                        <p:tav tm="100000">
                                          <p:val>
                                            <p:strVal val="#ppt_w"/>
                                          </p:val>
                                        </p:tav>
                                      </p:tavLst>
                                    </p:anim>
                                    <p:anim calcmode="lin" valueType="num">
                                      <p:cBhvr>
                                        <p:cTn id="94" dur="500" fill="hold"/>
                                        <p:tgtEl>
                                          <p:spTgt spid="40"/>
                                        </p:tgtEl>
                                        <p:attrNameLst>
                                          <p:attrName>ppt_h</p:attrName>
                                        </p:attrNameLst>
                                      </p:cBhvr>
                                      <p:tavLst>
                                        <p:tav tm="0">
                                          <p:val>
                                            <p:fltVal val="0"/>
                                          </p:val>
                                        </p:tav>
                                        <p:tav tm="100000">
                                          <p:val>
                                            <p:strVal val="#ppt_h"/>
                                          </p:val>
                                        </p:tav>
                                      </p:tavLst>
                                    </p:anim>
                                    <p:animEffect transition="in" filter="fade">
                                      <p:cBhvr>
                                        <p:cTn id="95" dur="500"/>
                                        <p:tgtEl>
                                          <p:spTgt spid="40"/>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41"/>
                                        </p:tgtEl>
                                        <p:attrNameLst>
                                          <p:attrName>style.visibility</p:attrName>
                                        </p:attrNameLst>
                                      </p:cBhvr>
                                      <p:to>
                                        <p:strVal val="visible"/>
                                      </p:to>
                                    </p:set>
                                    <p:anim calcmode="lin" valueType="num">
                                      <p:cBhvr>
                                        <p:cTn id="98" dur="500" fill="hold"/>
                                        <p:tgtEl>
                                          <p:spTgt spid="41"/>
                                        </p:tgtEl>
                                        <p:attrNameLst>
                                          <p:attrName>ppt_w</p:attrName>
                                        </p:attrNameLst>
                                      </p:cBhvr>
                                      <p:tavLst>
                                        <p:tav tm="0">
                                          <p:val>
                                            <p:fltVal val="0"/>
                                          </p:val>
                                        </p:tav>
                                        <p:tav tm="100000">
                                          <p:val>
                                            <p:strVal val="#ppt_w"/>
                                          </p:val>
                                        </p:tav>
                                      </p:tavLst>
                                    </p:anim>
                                    <p:anim calcmode="lin" valueType="num">
                                      <p:cBhvr>
                                        <p:cTn id="99" dur="500" fill="hold"/>
                                        <p:tgtEl>
                                          <p:spTgt spid="41"/>
                                        </p:tgtEl>
                                        <p:attrNameLst>
                                          <p:attrName>ppt_h</p:attrName>
                                        </p:attrNameLst>
                                      </p:cBhvr>
                                      <p:tavLst>
                                        <p:tav tm="0">
                                          <p:val>
                                            <p:fltVal val="0"/>
                                          </p:val>
                                        </p:tav>
                                        <p:tav tm="100000">
                                          <p:val>
                                            <p:strVal val="#ppt_h"/>
                                          </p:val>
                                        </p:tav>
                                      </p:tavLst>
                                    </p:anim>
                                    <p:animEffect transition="in" filter="fade">
                                      <p:cBhvr>
                                        <p:cTn id="100" dur="500"/>
                                        <p:tgtEl>
                                          <p:spTgt spid="41"/>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p:cTn id="103" dur="500" fill="hold"/>
                                        <p:tgtEl>
                                          <p:spTgt spid="32"/>
                                        </p:tgtEl>
                                        <p:attrNameLst>
                                          <p:attrName>ppt_w</p:attrName>
                                        </p:attrNameLst>
                                      </p:cBhvr>
                                      <p:tavLst>
                                        <p:tav tm="0">
                                          <p:val>
                                            <p:fltVal val="0"/>
                                          </p:val>
                                        </p:tav>
                                        <p:tav tm="100000">
                                          <p:val>
                                            <p:strVal val="#ppt_w"/>
                                          </p:val>
                                        </p:tav>
                                      </p:tavLst>
                                    </p:anim>
                                    <p:anim calcmode="lin" valueType="num">
                                      <p:cBhvr>
                                        <p:cTn id="104" dur="500" fill="hold"/>
                                        <p:tgtEl>
                                          <p:spTgt spid="32"/>
                                        </p:tgtEl>
                                        <p:attrNameLst>
                                          <p:attrName>ppt_h</p:attrName>
                                        </p:attrNameLst>
                                      </p:cBhvr>
                                      <p:tavLst>
                                        <p:tav tm="0">
                                          <p:val>
                                            <p:fltVal val="0"/>
                                          </p:val>
                                        </p:tav>
                                        <p:tav tm="100000">
                                          <p:val>
                                            <p:strVal val="#ppt_h"/>
                                          </p:val>
                                        </p:tav>
                                      </p:tavLst>
                                    </p:anim>
                                    <p:animEffect transition="in" filter="fade">
                                      <p:cBhvr>
                                        <p:cTn id="105" dur="500"/>
                                        <p:tgtEl>
                                          <p:spTgt spid="32"/>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33"/>
                                        </p:tgtEl>
                                        <p:attrNameLst>
                                          <p:attrName>style.visibility</p:attrName>
                                        </p:attrNameLst>
                                      </p:cBhvr>
                                      <p:to>
                                        <p:strVal val="visible"/>
                                      </p:to>
                                    </p:set>
                                    <p:anim calcmode="lin" valueType="num">
                                      <p:cBhvr>
                                        <p:cTn id="108" dur="500" fill="hold"/>
                                        <p:tgtEl>
                                          <p:spTgt spid="33"/>
                                        </p:tgtEl>
                                        <p:attrNameLst>
                                          <p:attrName>ppt_w</p:attrName>
                                        </p:attrNameLst>
                                      </p:cBhvr>
                                      <p:tavLst>
                                        <p:tav tm="0">
                                          <p:val>
                                            <p:fltVal val="0"/>
                                          </p:val>
                                        </p:tav>
                                        <p:tav tm="100000">
                                          <p:val>
                                            <p:strVal val="#ppt_w"/>
                                          </p:val>
                                        </p:tav>
                                      </p:tavLst>
                                    </p:anim>
                                    <p:anim calcmode="lin" valueType="num">
                                      <p:cBhvr>
                                        <p:cTn id="109" dur="500" fill="hold"/>
                                        <p:tgtEl>
                                          <p:spTgt spid="33"/>
                                        </p:tgtEl>
                                        <p:attrNameLst>
                                          <p:attrName>ppt_h</p:attrName>
                                        </p:attrNameLst>
                                      </p:cBhvr>
                                      <p:tavLst>
                                        <p:tav tm="0">
                                          <p:val>
                                            <p:fltVal val="0"/>
                                          </p:val>
                                        </p:tav>
                                        <p:tav tm="100000">
                                          <p:val>
                                            <p:strVal val="#ppt_h"/>
                                          </p:val>
                                        </p:tav>
                                      </p:tavLst>
                                    </p:anim>
                                    <p:animEffect transition="in" filter="fade">
                                      <p:cBhvr>
                                        <p:cTn id="110" dur="500"/>
                                        <p:tgtEl>
                                          <p:spTgt spid="33"/>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4"/>
                                        </p:tgtEl>
                                        <p:attrNameLst>
                                          <p:attrName>style.visibility</p:attrName>
                                        </p:attrNameLst>
                                      </p:cBhvr>
                                      <p:to>
                                        <p:strVal val="visible"/>
                                      </p:to>
                                    </p:set>
                                    <p:anim calcmode="lin" valueType="num">
                                      <p:cBhvr>
                                        <p:cTn id="125" dur="500" fill="hold"/>
                                        <p:tgtEl>
                                          <p:spTgt spid="4"/>
                                        </p:tgtEl>
                                        <p:attrNameLst>
                                          <p:attrName>ppt_w</p:attrName>
                                        </p:attrNameLst>
                                      </p:cBhvr>
                                      <p:tavLst>
                                        <p:tav tm="0">
                                          <p:val>
                                            <p:fltVal val="0"/>
                                          </p:val>
                                        </p:tav>
                                        <p:tav tm="100000">
                                          <p:val>
                                            <p:strVal val="#ppt_w"/>
                                          </p:val>
                                        </p:tav>
                                      </p:tavLst>
                                    </p:anim>
                                    <p:anim calcmode="lin" valueType="num">
                                      <p:cBhvr>
                                        <p:cTn id="126" dur="500" fill="hold"/>
                                        <p:tgtEl>
                                          <p:spTgt spid="4"/>
                                        </p:tgtEl>
                                        <p:attrNameLst>
                                          <p:attrName>ppt_h</p:attrName>
                                        </p:attrNameLst>
                                      </p:cBhvr>
                                      <p:tavLst>
                                        <p:tav tm="0">
                                          <p:val>
                                            <p:fltVal val="0"/>
                                          </p:val>
                                        </p:tav>
                                        <p:tav tm="100000">
                                          <p:val>
                                            <p:strVal val="#ppt_h"/>
                                          </p:val>
                                        </p:tav>
                                      </p:tavLst>
                                    </p:anim>
                                    <p:animEffect transition="in" filter="fade">
                                      <p:cBhvr>
                                        <p:cTn id="127" dur="500"/>
                                        <p:tgtEl>
                                          <p:spTgt spid="4"/>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39"/>
                                        </p:tgtEl>
                                        <p:attrNameLst>
                                          <p:attrName>style.visibility</p:attrName>
                                        </p:attrNameLst>
                                      </p:cBhvr>
                                      <p:to>
                                        <p:strVal val="visible"/>
                                      </p:to>
                                    </p:set>
                                    <p:anim calcmode="lin" valueType="num">
                                      <p:cBhvr>
                                        <p:cTn id="130" dur="500" fill="hold"/>
                                        <p:tgtEl>
                                          <p:spTgt spid="39"/>
                                        </p:tgtEl>
                                        <p:attrNameLst>
                                          <p:attrName>ppt_w</p:attrName>
                                        </p:attrNameLst>
                                      </p:cBhvr>
                                      <p:tavLst>
                                        <p:tav tm="0">
                                          <p:val>
                                            <p:fltVal val="0"/>
                                          </p:val>
                                        </p:tav>
                                        <p:tav tm="100000">
                                          <p:val>
                                            <p:strVal val="#ppt_w"/>
                                          </p:val>
                                        </p:tav>
                                      </p:tavLst>
                                    </p:anim>
                                    <p:anim calcmode="lin" valueType="num">
                                      <p:cBhvr>
                                        <p:cTn id="131" dur="500" fill="hold"/>
                                        <p:tgtEl>
                                          <p:spTgt spid="39"/>
                                        </p:tgtEl>
                                        <p:attrNameLst>
                                          <p:attrName>ppt_h</p:attrName>
                                        </p:attrNameLst>
                                      </p:cBhvr>
                                      <p:tavLst>
                                        <p:tav tm="0">
                                          <p:val>
                                            <p:fltVal val="0"/>
                                          </p:val>
                                        </p:tav>
                                        <p:tav tm="100000">
                                          <p:val>
                                            <p:strVal val="#ppt_h"/>
                                          </p:val>
                                        </p:tav>
                                      </p:tavLst>
                                    </p:anim>
                                    <p:animEffect transition="in" filter="fade">
                                      <p:cBhvr>
                                        <p:cTn id="132" dur="500"/>
                                        <p:tgtEl>
                                          <p:spTgt spid="39"/>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04"/>
                                        </p:tgtEl>
                                        <p:attrNameLst>
                                          <p:attrName>style.visibility</p:attrName>
                                        </p:attrNameLst>
                                      </p:cBhvr>
                                      <p:to>
                                        <p:strVal val="visible"/>
                                      </p:to>
                                    </p:set>
                                    <p:anim calcmode="lin" valueType="num">
                                      <p:cBhvr>
                                        <p:cTn id="135" dur="500" fill="hold"/>
                                        <p:tgtEl>
                                          <p:spTgt spid="104"/>
                                        </p:tgtEl>
                                        <p:attrNameLst>
                                          <p:attrName>ppt_w</p:attrName>
                                        </p:attrNameLst>
                                      </p:cBhvr>
                                      <p:tavLst>
                                        <p:tav tm="0">
                                          <p:val>
                                            <p:fltVal val="0"/>
                                          </p:val>
                                        </p:tav>
                                        <p:tav tm="100000">
                                          <p:val>
                                            <p:strVal val="#ppt_w"/>
                                          </p:val>
                                        </p:tav>
                                      </p:tavLst>
                                    </p:anim>
                                    <p:anim calcmode="lin" valueType="num">
                                      <p:cBhvr>
                                        <p:cTn id="136" dur="500" fill="hold"/>
                                        <p:tgtEl>
                                          <p:spTgt spid="104"/>
                                        </p:tgtEl>
                                        <p:attrNameLst>
                                          <p:attrName>ppt_h</p:attrName>
                                        </p:attrNameLst>
                                      </p:cBhvr>
                                      <p:tavLst>
                                        <p:tav tm="0">
                                          <p:val>
                                            <p:fltVal val="0"/>
                                          </p:val>
                                        </p:tav>
                                        <p:tav tm="100000">
                                          <p:val>
                                            <p:strVal val="#ppt_h"/>
                                          </p:val>
                                        </p:tav>
                                      </p:tavLst>
                                    </p:anim>
                                    <p:animEffect transition="in" filter="fade">
                                      <p:cBhvr>
                                        <p:cTn id="137" dur="500"/>
                                        <p:tgtEl>
                                          <p:spTgt spid="104"/>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05"/>
                                        </p:tgtEl>
                                        <p:attrNameLst>
                                          <p:attrName>style.visibility</p:attrName>
                                        </p:attrNameLst>
                                      </p:cBhvr>
                                      <p:to>
                                        <p:strVal val="visible"/>
                                      </p:to>
                                    </p:set>
                                    <p:anim calcmode="lin" valueType="num">
                                      <p:cBhvr>
                                        <p:cTn id="140" dur="500" fill="hold"/>
                                        <p:tgtEl>
                                          <p:spTgt spid="105"/>
                                        </p:tgtEl>
                                        <p:attrNameLst>
                                          <p:attrName>ppt_w</p:attrName>
                                        </p:attrNameLst>
                                      </p:cBhvr>
                                      <p:tavLst>
                                        <p:tav tm="0">
                                          <p:val>
                                            <p:fltVal val="0"/>
                                          </p:val>
                                        </p:tav>
                                        <p:tav tm="100000">
                                          <p:val>
                                            <p:strVal val="#ppt_w"/>
                                          </p:val>
                                        </p:tav>
                                      </p:tavLst>
                                    </p:anim>
                                    <p:anim calcmode="lin" valueType="num">
                                      <p:cBhvr>
                                        <p:cTn id="141" dur="500" fill="hold"/>
                                        <p:tgtEl>
                                          <p:spTgt spid="105"/>
                                        </p:tgtEl>
                                        <p:attrNameLst>
                                          <p:attrName>ppt_h</p:attrName>
                                        </p:attrNameLst>
                                      </p:cBhvr>
                                      <p:tavLst>
                                        <p:tav tm="0">
                                          <p:val>
                                            <p:fltVal val="0"/>
                                          </p:val>
                                        </p:tav>
                                        <p:tav tm="100000">
                                          <p:val>
                                            <p:strVal val="#ppt_h"/>
                                          </p:val>
                                        </p:tav>
                                      </p:tavLst>
                                    </p:anim>
                                    <p:animEffect transition="in" filter="fade">
                                      <p:cBhvr>
                                        <p:cTn id="142" dur="500"/>
                                        <p:tgtEl>
                                          <p:spTgt spid="105"/>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106"/>
                                        </p:tgtEl>
                                        <p:attrNameLst>
                                          <p:attrName>style.visibility</p:attrName>
                                        </p:attrNameLst>
                                      </p:cBhvr>
                                      <p:to>
                                        <p:strVal val="visible"/>
                                      </p:to>
                                    </p:set>
                                    <p:anim calcmode="lin" valueType="num">
                                      <p:cBhvr>
                                        <p:cTn id="145" dur="500" fill="hold"/>
                                        <p:tgtEl>
                                          <p:spTgt spid="106"/>
                                        </p:tgtEl>
                                        <p:attrNameLst>
                                          <p:attrName>ppt_w</p:attrName>
                                        </p:attrNameLst>
                                      </p:cBhvr>
                                      <p:tavLst>
                                        <p:tav tm="0">
                                          <p:val>
                                            <p:fltVal val="0"/>
                                          </p:val>
                                        </p:tav>
                                        <p:tav tm="100000">
                                          <p:val>
                                            <p:strVal val="#ppt_w"/>
                                          </p:val>
                                        </p:tav>
                                      </p:tavLst>
                                    </p:anim>
                                    <p:anim calcmode="lin" valueType="num">
                                      <p:cBhvr>
                                        <p:cTn id="146" dur="500" fill="hold"/>
                                        <p:tgtEl>
                                          <p:spTgt spid="106"/>
                                        </p:tgtEl>
                                        <p:attrNameLst>
                                          <p:attrName>ppt_h</p:attrName>
                                        </p:attrNameLst>
                                      </p:cBhvr>
                                      <p:tavLst>
                                        <p:tav tm="0">
                                          <p:val>
                                            <p:fltVal val="0"/>
                                          </p:val>
                                        </p:tav>
                                        <p:tav tm="100000">
                                          <p:val>
                                            <p:strVal val="#ppt_h"/>
                                          </p:val>
                                        </p:tav>
                                      </p:tavLst>
                                    </p:anim>
                                    <p:animEffect transition="in" filter="fade">
                                      <p:cBhvr>
                                        <p:cTn id="147" dur="500"/>
                                        <p:tgtEl>
                                          <p:spTgt spid="106"/>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07"/>
                                        </p:tgtEl>
                                        <p:attrNameLst>
                                          <p:attrName>style.visibility</p:attrName>
                                        </p:attrNameLst>
                                      </p:cBhvr>
                                      <p:to>
                                        <p:strVal val="visible"/>
                                      </p:to>
                                    </p:set>
                                    <p:anim calcmode="lin" valueType="num">
                                      <p:cBhvr>
                                        <p:cTn id="150" dur="500" fill="hold"/>
                                        <p:tgtEl>
                                          <p:spTgt spid="107"/>
                                        </p:tgtEl>
                                        <p:attrNameLst>
                                          <p:attrName>ppt_w</p:attrName>
                                        </p:attrNameLst>
                                      </p:cBhvr>
                                      <p:tavLst>
                                        <p:tav tm="0">
                                          <p:val>
                                            <p:fltVal val="0"/>
                                          </p:val>
                                        </p:tav>
                                        <p:tav tm="100000">
                                          <p:val>
                                            <p:strVal val="#ppt_w"/>
                                          </p:val>
                                        </p:tav>
                                      </p:tavLst>
                                    </p:anim>
                                    <p:anim calcmode="lin" valueType="num">
                                      <p:cBhvr>
                                        <p:cTn id="151" dur="500" fill="hold"/>
                                        <p:tgtEl>
                                          <p:spTgt spid="107"/>
                                        </p:tgtEl>
                                        <p:attrNameLst>
                                          <p:attrName>ppt_h</p:attrName>
                                        </p:attrNameLst>
                                      </p:cBhvr>
                                      <p:tavLst>
                                        <p:tav tm="0">
                                          <p:val>
                                            <p:fltVal val="0"/>
                                          </p:val>
                                        </p:tav>
                                        <p:tav tm="100000">
                                          <p:val>
                                            <p:strVal val="#ppt_h"/>
                                          </p:val>
                                        </p:tav>
                                      </p:tavLst>
                                    </p:anim>
                                    <p:animEffect transition="in" filter="fade">
                                      <p:cBhvr>
                                        <p:cTn id="152" dur="500"/>
                                        <p:tgtEl>
                                          <p:spTgt spid="107"/>
                                        </p:tgtEl>
                                      </p:cBhvr>
                                    </p:animEffect>
                                  </p:childTnLst>
                                </p:cTn>
                              </p:par>
                              <p:par>
                                <p:cTn id="153" presetID="53" presetClass="entr" presetSubtype="16" fill="hold" nodeType="withEffect">
                                  <p:stCondLst>
                                    <p:cond delay="0"/>
                                  </p:stCondLst>
                                  <p:childTnLst>
                                    <p:set>
                                      <p:cBhvr>
                                        <p:cTn id="154" dur="1" fill="hold">
                                          <p:stCondLst>
                                            <p:cond delay="0"/>
                                          </p:stCondLst>
                                        </p:cTn>
                                        <p:tgtEl>
                                          <p:spTgt spid="108"/>
                                        </p:tgtEl>
                                        <p:attrNameLst>
                                          <p:attrName>style.visibility</p:attrName>
                                        </p:attrNameLst>
                                      </p:cBhvr>
                                      <p:to>
                                        <p:strVal val="visible"/>
                                      </p:to>
                                    </p:set>
                                    <p:anim calcmode="lin" valueType="num">
                                      <p:cBhvr>
                                        <p:cTn id="155" dur="500" fill="hold"/>
                                        <p:tgtEl>
                                          <p:spTgt spid="108"/>
                                        </p:tgtEl>
                                        <p:attrNameLst>
                                          <p:attrName>ppt_w</p:attrName>
                                        </p:attrNameLst>
                                      </p:cBhvr>
                                      <p:tavLst>
                                        <p:tav tm="0">
                                          <p:val>
                                            <p:fltVal val="0"/>
                                          </p:val>
                                        </p:tav>
                                        <p:tav tm="100000">
                                          <p:val>
                                            <p:strVal val="#ppt_w"/>
                                          </p:val>
                                        </p:tav>
                                      </p:tavLst>
                                    </p:anim>
                                    <p:anim calcmode="lin" valueType="num">
                                      <p:cBhvr>
                                        <p:cTn id="156" dur="500" fill="hold"/>
                                        <p:tgtEl>
                                          <p:spTgt spid="108"/>
                                        </p:tgtEl>
                                        <p:attrNameLst>
                                          <p:attrName>ppt_h</p:attrName>
                                        </p:attrNameLst>
                                      </p:cBhvr>
                                      <p:tavLst>
                                        <p:tav tm="0">
                                          <p:val>
                                            <p:fltVal val="0"/>
                                          </p:val>
                                        </p:tav>
                                        <p:tav tm="100000">
                                          <p:val>
                                            <p:strVal val="#ppt_h"/>
                                          </p:val>
                                        </p:tav>
                                      </p:tavLst>
                                    </p:anim>
                                    <p:animEffect transition="in" filter="fade">
                                      <p:cBhvr>
                                        <p:cTn id="157" dur="500"/>
                                        <p:tgtEl>
                                          <p:spTgt spid="108"/>
                                        </p:tgtEl>
                                      </p:cBhvr>
                                    </p:animEffect>
                                  </p:childTnLst>
                                </p:cTn>
                              </p:par>
                              <p:par>
                                <p:cTn id="158" presetID="53" presetClass="entr" presetSubtype="16" fill="hold" nodeType="withEffect">
                                  <p:stCondLst>
                                    <p:cond delay="0"/>
                                  </p:stCondLst>
                                  <p:childTnLst>
                                    <p:set>
                                      <p:cBhvr>
                                        <p:cTn id="159" dur="1" fill="hold">
                                          <p:stCondLst>
                                            <p:cond delay="0"/>
                                          </p:stCondLst>
                                        </p:cTn>
                                        <p:tgtEl>
                                          <p:spTgt spid="111"/>
                                        </p:tgtEl>
                                        <p:attrNameLst>
                                          <p:attrName>style.visibility</p:attrName>
                                        </p:attrNameLst>
                                      </p:cBhvr>
                                      <p:to>
                                        <p:strVal val="visible"/>
                                      </p:to>
                                    </p:set>
                                    <p:anim calcmode="lin" valueType="num">
                                      <p:cBhvr>
                                        <p:cTn id="160" dur="500" fill="hold"/>
                                        <p:tgtEl>
                                          <p:spTgt spid="111"/>
                                        </p:tgtEl>
                                        <p:attrNameLst>
                                          <p:attrName>ppt_w</p:attrName>
                                        </p:attrNameLst>
                                      </p:cBhvr>
                                      <p:tavLst>
                                        <p:tav tm="0">
                                          <p:val>
                                            <p:fltVal val="0"/>
                                          </p:val>
                                        </p:tav>
                                        <p:tav tm="100000">
                                          <p:val>
                                            <p:strVal val="#ppt_w"/>
                                          </p:val>
                                        </p:tav>
                                      </p:tavLst>
                                    </p:anim>
                                    <p:anim calcmode="lin" valueType="num">
                                      <p:cBhvr>
                                        <p:cTn id="161" dur="500" fill="hold"/>
                                        <p:tgtEl>
                                          <p:spTgt spid="111"/>
                                        </p:tgtEl>
                                        <p:attrNameLst>
                                          <p:attrName>ppt_h</p:attrName>
                                        </p:attrNameLst>
                                      </p:cBhvr>
                                      <p:tavLst>
                                        <p:tav tm="0">
                                          <p:val>
                                            <p:fltVal val="0"/>
                                          </p:val>
                                        </p:tav>
                                        <p:tav tm="100000">
                                          <p:val>
                                            <p:strVal val="#ppt_h"/>
                                          </p:val>
                                        </p:tav>
                                      </p:tavLst>
                                    </p:anim>
                                    <p:animEffect transition="in" filter="fade">
                                      <p:cBhvr>
                                        <p:cTn id="162" dur="500"/>
                                        <p:tgtEl>
                                          <p:spTgt spid="111"/>
                                        </p:tgtEl>
                                      </p:cBhvr>
                                    </p:animEffect>
                                  </p:childTnLst>
                                </p:cTn>
                              </p:par>
                              <p:par>
                                <p:cTn id="163" presetID="53" presetClass="entr" presetSubtype="16" fill="hold" nodeType="withEffect">
                                  <p:stCondLst>
                                    <p:cond delay="0"/>
                                  </p:stCondLst>
                                  <p:childTnLst>
                                    <p:set>
                                      <p:cBhvr>
                                        <p:cTn id="164" dur="1" fill="hold">
                                          <p:stCondLst>
                                            <p:cond delay="0"/>
                                          </p:stCondLst>
                                        </p:cTn>
                                        <p:tgtEl>
                                          <p:spTgt spid="114"/>
                                        </p:tgtEl>
                                        <p:attrNameLst>
                                          <p:attrName>style.visibility</p:attrName>
                                        </p:attrNameLst>
                                      </p:cBhvr>
                                      <p:to>
                                        <p:strVal val="visible"/>
                                      </p:to>
                                    </p:set>
                                    <p:anim calcmode="lin" valueType="num">
                                      <p:cBhvr>
                                        <p:cTn id="165" dur="500" fill="hold"/>
                                        <p:tgtEl>
                                          <p:spTgt spid="114"/>
                                        </p:tgtEl>
                                        <p:attrNameLst>
                                          <p:attrName>ppt_w</p:attrName>
                                        </p:attrNameLst>
                                      </p:cBhvr>
                                      <p:tavLst>
                                        <p:tav tm="0">
                                          <p:val>
                                            <p:fltVal val="0"/>
                                          </p:val>
                                        </p:tav>
                                        <p:tav tm="100000">
                                          <p:val>
                                            <p:strVal val="#ppt_w"/>
                                          </p:val>
                                        </p:tav>
                                      </p:tavLst>
                                    </p:anim>
                                    <p:anim calcmode="lin" valueType="num">
                                      <p:cBhvr>
                                        <p:cTn id="166" dur="500" fill="hold"/>
                                        <p:tgtEl>
                                          <p:spTgt spid="114"/>
                                        </p:tgtEl>
                                        <p:attrNameLst>
                                          <p:attrName>ppt_h</p:attrName>
                                        </p:attrNameLst>
                                      </p:cBhvr>
                                      <p:tavLst>
                                        <p:tav tm="0">
                                          <p:val>
                                            <p:fltVal val="0"/>
                                          </p:val>
                                        </p:tav>
                                        <p:tav tm="100000">
                                          <p:val>
                                            <p:strVal val="#ppt_h"/>
                                          </p:val>
                                        </p:tav>
                                      </p:tavLst>
                                    </p:anim>
                                    <p:animEffect transition="in" filter="fade">
                                      <p:cBhvr>
                                        <p:cTn id="167" dur="500"/>
                                        <p:tgtEl>
                                          <p:spTgt spid="114"/>
                                        </p:tgtEl>
                                      </p:cBhvr>
                                    </p:animEffect>
                                  </p:childTnLst>
                                </p:cTn>
                              </p:par>
                              <p:par>
                                <p:cTn id="168" presetID="53" presetClass="entr" presetSubtype="16" fill="hold" nodeType="withEffect">
                                  <p:stCondLst>
                                    <p:cond delay="0"/>
                                  </p:stCondLst>
                                  <p:childTnLst>
                                    <p:set>
                                      <p:cBhvr>
                                        <p:cTn id="169" dur="1" fill="hold">
                                          <p:stCondLst>
                                            <p:cond delay="0"/>
                                          </p:stCondLst>
                                        </p:cTn>
                                        <p:tgtEl>
                                          <p:spTgt spid="117"/>
                                        </p:tgtEl>
                                        <p:attrNameLst>
                                          <p:attrName>style.visibility</p:attrName>
                                        </p:attrNameLst>
                                      </p:cBhvr>
                                      <p:to>
                                        <p:strVal val="visible"/>
                                      </p:to>
                                    </p:set>
                                    <p:anim calcmode="lin" valueType="num">
                                      <p:cBhvr>
                                        <p:cTn id="170" dur="500" fill="hold"/>
                                        <p:tgtEl>
                                          <p:spTgt spid="117"/>
                                        </p:tgtEl>
                                        <p:attrNameLst>
                                          <p:attrName>ppt_w</p:attrName>
                                        </p:attrNameLst>
                                      </p:cBhvr>
                                      <p:tavLst>
                                        <p:tav tm="0">
                                          <p:val>
                                            <p:fltVal val="0"/>
                                          </p:val>
                                        </p:tav>
                                        <p:tav tm="100000">
                                          <p:val>
                                            <p:strVal val="#ppt_w"/>
                                          </p:val>
                                        </p:tav>
                                      </p:tavLst>
                                    </p:anim>
                                    <p:anim calcmode="lin" valueType="num">
                                      <p:cBhvr>
                                        <p:cTn id="171" dur="500" fill="hold"/>
                                        <p:tgtEl>
                                          <p:spTgt spid="117"/>
                                        </p:tgtEl>
                                        <p:attrNameLst>
                                          <p:attrName>ppt_h</p:attrName>
                                        </p:attrNameLst>
                                      </p:cBhvr>
                                      <p:tavLst>
                                        <p:tav tm="0">
                                          <p:val>
                                            <p:fltVal val="0"/>
                                          </p:val>
                                        </p:tav>
                                        <p:tav tm="100000">
                                          <p:val>
                                            <p:strVal val="#ppt_h"/>
                                          </p:val>
                                        </p:tav>
                                      </p:tavLst>
                                    </p:anim>
                                    <p:animEffect transition="in" filter="fade">
                                      <p:cBhvr>
                                        <p:cTn id="172" dur="500"/>
                                        <p:tgtEl>
                                          <p:spTgt spid="117"/>
                                        </p:tgtEl>
                                      </p:cBhvr>
                                    </p:animEffect>
                                  </p:childTnLst>
                                </p:cTn>
                              </p:par>
                              <p:par>
                                <p:cTn id="173" presetID="53" presetClass="entr" presetSubtype="16" fill="hold" grpId="0" nodeType="withEffect">
                                  <p:stCondLst>
                                    <p:cond delay="0"/>
                                  </p:stCondLst>
                                  <p:childTnLst>
                                    <p:set>
                                      <p:cBhvr>
                                        <p:cTn id="174" dur="1" fill="hold">
                                          <p:stCondLst>
                                            <p:cond delay="0"/>
                                          </p:stCondLst>
                                        </p:cTn>
                                        <p:tgtEl>
                                          <p:spTgt spid="120"/>
                                        </p:tgtEl>
                                        <p:attrNameLst>
                                          <p:attrName>style.visibility</p:attrName>
                                        </p:attrNameLst>
                                      </p:cBhvr>
                                      <p:to>
                                        <p:strVal val="visible"/>
                                      </p:to>
                                    </p:set>
                                    <p:anim calcmode="lin" valueType="num">
                                      <p:cBhvr>
                                        <p:cTn id="175" dur="500" fill="hold"/>
                                        <p:tgtEl>
                                          <p:spTgt spid="120"/>
                                        </p:tgtEl>
                                        <p:attrNameLst>
                                          <p:attrName>ppt_w</p:attrName>
                                        </p:attrNameLst>
                                      </p:cBhvr>
                                      <p:tavLst>
                                        <p:tav tm="0">
                                          <p:val>
                                            <p:fltVal val="0"/>
                                          </p:val>
                                        </p:tav>
                                        <p:tav tm="100000">
                                          <p:val>
                                            <p:strVal val="#ppt_w"/>
                                          </p:val>
                                        </p:tav>
                                      </p:tavLst>
                                    </p:anim>
                                    <p:anim calcmode="lin" valueType="num">
                                      <p:cBhvr>
                                        <p:cTn id="176" dur="500" fill="hold"/>
                                        <p:tgtEl>
                                          <p:spTgt spid="120"/>
                                        </p:tgtEl>
                                        <p:attrNameLst>
                                          <p:attrName>ppt_h</p:attrName>
                                        </p:attrNameLst>
                                      </p:cBhvr>
                                      <p:tavLst>
                                        <p:tav tm="0">
                                          <p:val>
                                            <p:fltVal val="0"/>
                                          </p:val>
                                        </p:tav>
                                        <p:tav tm="100000">
                                          <p:val>
                                            <p:strVal val="#ppt_h"/>
                                          </p:val>
                                        </p:tav>
                                      </p:tavLst>
                                    </p:anim>
                                    <p:animEffect transition="in" filter="fade">
                                      <p:cBhvr>
                                        <p:cTn id="177" dur="500"/>
                                        <p:tgtEl>
                                          <p:spTgt spid="12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24"/>
                                        </p:tgtEl>
                                        <p:attrNameLst>
                                          <p:attrName>style.visibility</p:attrName>
                                        </p:attrNameLst>
                                      </p:cBhvr>
                                      <p:to>
                                        <p:strVal val="visible"/>
                                      </p:to>
                                    </p:set>
                                    <p:anim calcmode="lin" valueType="num">
                                      <p:cBhvr>
                                        <p:cTn id="180" dur="500" fill="hold"/>
                                        <p:tgtEl>
                                          <p:spTgt spid="124"/>
                                        </p:tgtEl>
                                        <p:attrNameLst>
                                          <p:attrName>ppt_w</p:attrName>
                                        </p:attrNameLst>
                                      </p:cBhvr>
                                      <p:tavLst>
                                        <p:tav tm="0">
                                          <p:val>
                                            <p:fltVal val="0"/>
                                          </p:val>
                                        </p:tav>
                                        <p:tav tm="100000">
                                          <p:val>
                                            <p:strVal val="#ppt_w"/>
                                          </p:val>
                                        </p:tav>
                                      </p:tavLst>
                                    </p:anim>
                                    <p:anim calcmode="lin" valueType="num">
                                      <p:cBhvr>
                                        <p:cTn id="181" dur="500" fill="hold"/>
                                        <p:tgtEl>
                                          <p:spTgt spid="124"/>
                                        </p:tgtEl>
                                        <p:attrNameLst>
                                          <p:attrName>ppt_h</p:attrName>
                                        </p:attrNameLst>
                                      </p:cBhvr>
                                      <p:tavLst>
                                        <p:tav tm="0">
                                          <p:val>
                                            <p:fltVal val="0"/>
                                          </p:val>
                                        </p:tav>
                                        <p:tav tm="100000">
                                          <p:val>
                                            <p:strVal val="#ppt_h"/>
                                          </p:val>
                                        </p:tav>
                                      </p:tavLst>
                                    </p:anim>
                                    <p:animEffect transition="in" filter="fade">
                                      <p:cBhvr>
                                        <p:cTn id="182" dur="500"/>
                                        <p:tgtEl>
                                          <p:spTgt spid="124"/>
                                        </p:tgtEl>
                                      </p:cBhvr>
                                    </p:animEffect>
                                  </p:childTnLst>
                                </p:cTn>
                              </p:par>
                              <p:par>
                                <p:cTn id="183" presetID="53" presetClass="entr" presetSubtype="16" fill="hold" grpId="0" nodeType="withEffect">
                                  <p:stCondLst>
                                    <p:cond delay="0"/>
                                  </p:stCondLst>
                                  <p:childTnLst>
                                    <p:set>
                                      <p:cBhvr>
                                        <p:cTn id="184" dur="1" fill="hold">
                                          <p:stCondLst>
                                            <p:cond delay="0"/>
                                          </p:stCondLst>
                                        </p:cTn>
                                        <p:tgtEl>
                                          <p:spTgt spid="125"/>
                                        </p:tgtEl>
                                        <p:attrNameLst>
                                          <p:attrName>style.visibility</p:attrName>
                                        </p:attrNameLst>
                                      </p:cBhvr>
                                      <p:to>
                                        <p:strVal val="visible"/>
                                      </p:to>
                                    </p:set>
                                    <p:anim calcmode="lin" valueType="num">
                                      <p:cBhvr>
                                        <p:cTn id="185" dur="500" fill="hold"/>
                                        <p:tgtEl>
                                          <p:spTgt spid="125"/>
                                        </p:tgtEl>
                                        <p:attrNameLst>
                                          <p:attrName>ppt_w</p:attrName>
                                        </p:attrNameLst>
                                      </p:cBhvr>
                                      <p:tavLst>
                                        <p:tav tm="0">
                                          <p:val>
                                            <p:fltVal val="0"/>
                                          </p:val>
                                        </p:tav>
                                        <p:tav tm="100000">
                                          <p:val>
                                            <p:strVal val="#ppt_w"/>
                                          </p:val>
                                        </p:tav>
                                      </p:tavLst>
                                    </p:anim>
                                    <p:anim calcmode="lin" valueType="num">
                                      <p:cBhvr>
                                        <p:cTn id="186" dur="500" fill="hold"/>
                                        <p:tgtEl>
                                          <p:spTgt spid="125"/>
                                        </p:tgtEl>
                                        <p:attrNameLst>
                                          <p:attrName>ppt_h</p:attrName>
                                        </p:attrNameLst>
                                      </p:cBhvr>
                                      <p:tavLst>
                                        <p:tav tm="0">
                                          <p:val>
                                            <p:fltVal val="0"/>
                                          </p:val>
                                        </p:tav>
                                        <p:tav tm="100000">
                                          <p:val>
                                            <p:strVal val="#ppt_h"/>
                                          </p:val>
                                        </p:tav>
                                      </p:tavLst>
                                    </p:anim>
                                    <p:animEffect transition="in" filter="fade">
                                      <p:cBhvr>
                                        <p:cTn id="187" dur="500"/>
                                        <p:tgtEl>
                                          <p:spTgt spid="125"/>
                                        </p:tgtEl>
                                      </p:cBhvr>
                                    </p:animEffect>
                                  </p:childTnLst>
                                </p:cTn>
                              </p:par>
                              <p:par>
                                <p:cTn id="188" presetID="53" presetClass="entr" presetSubtype="16" fill="hold" grpId="0" nodeType="withEffect">
                                  <p:stCondLst>
                                    <p:cond delay="0"/>
                                  </p:stCondLst>
                                  <p:childTnLst>
                                    <p:set>
                                      <p:cBhvr>
                                        <p:cTn id="189" dur="1" fill="hold">
                                          <p:stCondLst>
                                            <p:cond delay="0"/>
                                          </p:stCondLst>
                                        </p:cTn>
                                        <p:tgtEl>
                                          <p:spTgt spid="126"/>
                                        </p:tgtEl>
                                        <p:attrNameLst>
                                          <p:attrName>style.visibility</p:attrName>
                                        </p:attrNameLst>
                                      </p:cBhvr>
                                      <p:to>
                                        <p:strVal val="visible"/>
                                      </p:to>
                                    </p:set>
                                    <p:anim calcmode="lin" valueType="num">
                                      <p:cBhvr>
                                        <p:cTn id="190" dur="500" fill="hold"/>
                                        <p:tgtEl>
                                          <p:spTgt spid="126"/>
                                        </p:tgtEl>
                                        <p:attrNameLst>
                                          <p:attrName>ppt_w</p:attrName>
                                        </p:attrNameLst>
                                      </p:cBhvr>
                                      <p:tavLst>
                                        <p:tav tm="0">
                                          <p:val>
                                            <p:fltVal val="0"/>
                                          </p:val>
                                        </p:tav>
                                        <p:tav tm="100000">
                                          <p:val>
                                            <p:strVal val="#ppt_w"/>
                                          </p:val>
                                        </p:tav>
                                      </p:tavLst>
                                    </p:anim>
                                    <p:anim calcmode="lin" valueType="num">
                                      <p:cBhvr>
                                        <p:cTn id="191" dur="500" fill="hold"/>
                                        <p:tgtEl>
                                          <p:spTgt spid="126"/>
                                        </p:tgtEl>
                                        <p:attrNameLst>
                                          <p:attrName>ppt_h</p:attrName>
                                        </p:attrNameLst>
                                      </p:cBhvr>
                                      <p:tavLst>
                                        <p:tav tm="0">
                                          <p:val>
                                            <p:fltVal val="0"/>
                                          </p:val>
                                        </p:tav>
                                        <p:tav tm="100000">
                                          <p:val>
                                            <p:strVal val="#ppt_h"/>
                                          </p:val>
                                        </p:tav>
                                      </p:tavLst>
                                    </p:anim>
                                    <p:animEffect transition="in" filter="fade">
                                      <p:cBhvr>
                                        <p:cTn id="192" dur="500"/>
                                        <p:tgtEl>
                                          <p:spTgt spid="126"/>
                                        </p:tgtEl>
                                      </p:cBhvr>
                                    </p:animEffect>
                                  </p:childTnLst>
                                </p:cTn>
                              </p:par>
                              <p:par>
                                <p:cTn id="193" presetID="53" presetClass="entr" presetSubtype="16" fill="hold" grpId="0" nodeType="withEffect">
                                  <p:stCondLst>
                                    <p:cond delay="0"/>
                                  </p:stCondLst>
                                  <p:childTnLst>
                                    <p:set>
                                      <p:cBhvr>
                                        <p:cTn id="194" dur="1" fill="hold">
                                          <p:stCondLst>
                                            <p:cond delay="0"/>
                                          </p:stCondLst>
                                        </p:cTn>
                                        <p:tgtEl>
                                          <p:spTgt spid="127"/>
                                        </p:tgtEl>
                                        <p:attrNameLst>
                                          <p:attrName>style.visibility</p:attrName>
                                        </p:attrNameLst>
                                      </p:cBhvr>
                                      <p:to>
                                        <p:strVal val="visible"/>
                                      </p:to>
                                    </p:set>
                                    <p:anim calcmode="lin" valueType="num">
                                      <p:cBhvr>
                                        <p:cTn id="195" dur="500" fill="hold"/>
                                        <p:tgtEl>
                                          <p:spTgt spid="127"/>
                                        </p:tgtEl>
                                        <p:attrNameLst>
                                          <p:attrName>ppt_w</p:attrName>
                                        </p:attrNameLst>
                                      </p:cBhvr>
                                      <p:tavLst>
                                        <p:tav tm="0">
                                          <p:val>
                                            <p:fltVal val="0"/>
                                          </p:val>
                                        </p:tav>
                                        <p:tav tm="100000">
                                          <p:val>
                                            <p:strVal val="#ppt_w"/>
                                          </p:val>
                                        </p:tav>
                                      </p:tavLst>
                                    </p:anim>
                                    <p:anim calcmode="lin" valueType="num">
                                      <p:cBhvr>
                                        <p:cTn id="196" dur="500" fill="hold"/>
                                        <p:tgtEl>
                                          <p:spTgt spid="127"/>
                                        </p:tgtEl>
                                        <p:attrNameLst>
                                          <p:attrName>ppt_h</p:attrName>
                                        </p:attrNameLst>
                                      </p:cBhvr>
                                      <p:tavLst>
                                        <p:tav tm="0">
                                          <p:val>
                                            <p:fltVal val="0"/>
                                          </p:val>
                                        </p:tav>
                                        <p:tav tm="100000">
                                          <p:val>
                                            <p:strVal val="#ppt_h"/>
                                          </p:val>
                                        </p:tav>
                                      </p:tavLst>
                                    </p:anim>
                                    <p:animEffect transition="in" filter="fade">
                                      <p:cBhvr>
                                        <p:cTn id="197" dur="500"/>
                                        <p:tgtEl>
                                          <p:spTgt spid="127"/>
                                        </p:tgtEl>
                                      </p:cBhvr>
                                    </p:animEffect>
                                  </p:childTnLst>
                                </p:cTn>
                              </p:par>
                              <p:par>
                                <p:cTn id="198" presetID="53" presetClass="entr" presetSubtype="16" fill="hold" nodeType="withEffect">
                                  <p:stCondLst>
                                    <p:cond delay="0"/>
                                  </p:stCondLst>
                                  <p:childTnLst>
                                    <p:set>
                                      <p:cBhvr>
                                        <p:cTn id="199" dur="1" fill="hold">
                                          <p:stCondLst>
                                            <p:cond delay="0"/>
                                          </p:stCondLst>
                                        </p:cTn>
                                        <p:tgtEl>
                                          <p:spTgt spid="128"/>
                                        </p:tgtEl>
                                        <p:attrNameLst>
                                          <p:attrName>style.visibility</p:attrName>
                                        </p:attrNameLst>
                                      </p:cBhvr>
                                      <p:to>
                                        <p:strVal val="visible"/>
                                      </p:to>
                                    </p:set>
                                    <p:anim calcmode="lin" valueType="num">
                                      <p:cBhvr>
                                        <p:cTn id="200" dur="500" fill="hold"/>
                                        <p:tgtEl>
                                          <p:spTgt spid="128"/>
                                        </p:tgtEl>
                                        <p:attrNameLst>
                                          <p:attrName>ppt_w</p:attrName>
                                        </p:attrNameLst>
                                      </p:cBhvr>
                                      <p:tavLst>
                                        <p:tav tm="0">
                                          <p:val>
                                            <p:fltVal val="0"/>
                                          </p:val>
                                        </p:tav>
                                        <p:tav tm="100000">
                                          <p:val>
                                            <p:strVal val="#ppt_w"/>
                                          </p:val>
                                        </p:tav>
                                      </p:tavLst>
                                    </p:anim>
                                    <p:anim calcmode="lin" valueType="num">
                                      <p:cBhvr>
                                        <p:cTn id="201" dur="500" fill="hold"/>
                                        <p:tgtEl>
                                          <p:spTgt spid="128"/>
                                        </p:tgtEl>
                                        <p:attrNameLst>
                                          <p:attrName>ppt_h</p:attrName>
                                        </p:attrNameLst>
                                      </p:cBhvr>
                                      <p:tavLst>
                                        <p:tav tm="0">
                                          <p:val>
                                            <p:fltVal val="0"/>
                                          </p:val>
                                        </p:tav>
                                        <p:tav tm="100000">
                                          <p:val>
                                            <p:strVal val="#ppt_h"/>
                                          </p:val>
                                        </p:tav>
                                      </p:tavLst>
                                    </p:anim>
                                    <p:animEffect transition="in" filter="fade">
                                      <p:cBhvr>
                                        <p:cTn id="202" dur="500"/>
                                        <p:tgtEl>
                                          <p:spTgt spid="128"/>
                                        </p:tgtEl>
                                      </p:cBhvr>
                                    </p:animEffect>
                                  </p:childTnLst>
                                </p:cTn>
                              </p:par>
                              <p:par>
                                <p:cTn id="203" presetID="53" presetClass="entr" presetSubtype="16" fill="hold" grpId="0" nodeType="withEffect">
                                  <p:stCondLst>
                                    <p:cond delay="0"/>
                                  </p:stCondLst>
                                  <p:childTnLst>
                                    <p:set>
                                      <p:cBhvr>
                                        <p:cTn id="204" dur="1" fill="hold">
                                          <p:stCondLst>
                                            <p:cond delay="0"/>
                                          </p:stCondLst>
                                        </p:cTn>
                                        <p:tgtEl>
                                          <p:spTgt spid="131"/>
                                        </p:tgtEl>
                                        <p:attrNameLst>
                                          <p:attrName>style.visibility</p:attrName>
                                        </p:attrNameLst>
                                      </p:cBhvr>
                                      <p:to>
                                        <p:strVal val="visible"/>
                                      </p:to>
                                    </p:set>
                                    <p:anim calcmode="lin" valueType="num">
                                      <p:cBhvr>
                                        <p:cTn id="205" dur="500" fill="hold"/>
                                        <p:tgtEl>
                                          <p:spTgt spid="131"/>
                                        </p:tgtEl>
                                        <p:attrNameLst>
                                          <p:attrName>ppt_w</p:attrName>
                                        </p:attrNameLst>
                                      </p:cBhvr>
                                      <p:tavLst>
                                        <p:tav tm="0">
                                          <p:val>
                                            <p:fltVal val="0"/>
                                          </p:val>
                                        </p:tav>
                                        <p:tav tm="100000">
                                          <p:val>
                                            <p:strVal val="#ppt_w"/>
                                          </p:val>
                                        </p:tav>
                                      </p:tavLst>
                                    </p:anim>
                                    <p:anim calcmode="lin" valueType="num">
                                      <p:cBhvr>
                                        <p:cTn id="206" dur="500" fill="hold"/>
                                        <p:tgtEl>
                                          <p:spTgt spid="131"/>
                                        </p:tgtEl>
                                        <p:attrNameLst>
                                          <p:attrName>ppt_h</p:attrName>
                                        </p:attrNameLst>
                                      </p:cBhvr>
                                      <p:tavLst>
                                        <p:tav tm="0">
                                          <p:val>
                                            <p:fltVal val="0"/>
                                          </p:val>
                                        </p:tav>
                                        <p:tav tm="100000">
                                          <p:val>
                                            <p:strVal val="#ppt_h"/>
                                          </p:val>
                                        </p:tav>
                                      </p:tavLst>
                                    </p:anim>
                                    <p:animEffect transition="in" filter="fade">
                                      <p:cBhvr>
                                        <p:cTn id="207" dur="500"/>
                                        <p:tgtEl>
                                          <p:spTgt spid="131"/>
                                        </p:tgtEl>
                                      </p:cBhvr>
                                    </p:animEffect>
                                  </p:childTnLst>
                                </p:cTn>
                              </p:par>
                              <p:par>
                                <p:cTn id="208" presetID="53" presetClass="entr" presetSubtype="16" fill="hold" nodeType="withEffect">
                                  <p:stCondLst>
                                    <p:cond delay="0"/>
                                  </p:stCondLst>
                                  <p:childTnLst>
                                    <p:set>
                                      <p:cBhvr>
                                        <p:cTn id="209" dur="1" fill="hold">
                                          <p:stCondLst>
                                            <p:cond delay="0"/>
                                          </p:stCondLst>
                                        </p:cTn>
                                        <p:tgtEl>
                                          <p:spTgt spid="6"/>
                                        </p:tgtEl>
                                        <p:attrNameLst>
                                          <p:attrName>style.visibility</p:attrName>
                                        </p:attrNameLst>
                                      </p:cBhvr>
                                      <p:to>
                                        <p:strVal val="visible"/>
                                      </p:to>
                                    </p:set>
                                    <p:anim calcmode="lin" valueType="num">
                                      <p:cBhvr>
                                        <p:cTn id="210" dur="500" fill="hold"/>
                                        <p:tgtEl>
                                          <p:spTgt spid="6"/>
                                        </p:tgtEl>
                                        <p:attrNameLst>
                                          <p:attrName>ppt_w</p:attrName>
                                        </p:attrNameLst>
                                      </p:cBhvr>
                                      <p:tavLst>
                                        <p:tav tm="0">
                                          <p:val>
                                            <p:fltVal val="0"/>
                                          </p:val>
                                        </p:tav>
                                        <p:tav tm="100000">
                                          <p:val>
                                            <p:strVal val="#ppt_w"/>
                                          </p:val>
                                        </p:tav>
                                      </p:tavLst>
                                    </p:anim>
                                    <p:anim calcmode="lin" valueType="num">
                                      <p:cBhvr>
                                        <p:cTn id="211" dur="500" fill="hold"/>
                                        <p:tgtEl>
                                          <p:spTgt spid="6"/>
                                        </p:tgtEl>
                                        <p:attrNameLst>
                                          <p:attrName>ppt_h</p:attrName>
                                        </p:attrNameLst>
                                      </p:cBhvr>
                                      <p:tavLst>
                                        <p:tav tm="0">
                                          <p:val>
                                            <p:fltVal val="0"/>
                                          </p:val>
                                        </p:tav>
                                        <p:tav tm="100000">
                                          <p:val>
                                            <p:strVal val="#ppt_h"/>
                                          </p:val>
                                        </p:tav>
                                      </p:tavLst>
                                    </p:anim>
                                    <p:animEffect transition="in" filter="fade">
                                      <p:cBhvr>
                                        <p:cTn id="212" dur="500"/>
                                        <p:tgtEl>
                                          <p:spTgt spid="6"/>
                                        </p:tgtEl>
                                      </p:cBhvr>
                                    </p:animEffect>
                                  </p:childTnLst>
                                </p:cTn>
                              </p:par>
                              <p:par>
                                <p:cTn id="213" presetID="53" presetClass="entr" presetSubtype="16" fill="hold" grpId="0" nodeType="withEffect">
                                  <p:stCondLst>
                                    <p:cond delay="0"/>
                                  </p:stCondLst>
                                  <p:childTnLst>
                                    <p:set>
                                      <p:cBhvr>
                                        <p:cTn id="214" dur="1" fill="hold">
                                          <p:stCondLst>
                                            <p:cond delay="0"/>
                                          </p:stCondLst>
                                        </p:cTn>
                                        <p:tgtEl>
                                          <p:spTgt spid="132"/>
                                        </p:tgtEl>
                                        <p:attrNameLst>
                                          <p:attrName>style.visibility</p:attrName>
                                        </p:attrNameLst>
                                      </p:cBhvr>
                                      <p:to>
                                        <p:strVal val="visible"/>
                                      </p:to>
                                    </p:set>
                                    <p:anim calcmode="lin" valueType="num">
                                      <p:cBhvr>
                                        <p:cTn id="215" dur="500" fill="hold"/>
                                        <p:tgtEl>
                                          <p:spTgt spid="132"/>
                                        </p:tgtEl>
                                        <p:attrNameLst>
                                          <p:attrName>ppt_w</p:attrName>
                                        </p:attrNameLst>
                                      </p:cBhvr>
                                      <p:tavLst>
                                        <p:tav tm="0">
                                          <p:val>
                                            <p:fltVal val="0"/>
                                          </p:val>
                                        </p:tav>
                                        <p:tav tm="100000">
                                          <p:val>
                                            <p:strVal val="#ppt_w"/>
                                          </p:val>
                                        </p:tav>
                                      </p:tavLst>
                                    </p:anim>
                                    <p:anim calcmode="lin" valueType="num">
                                      <p:cBhvr>
                                        <p:cTn id="216" dur="500" fill="hold"/>
                                        <p:tgtEl>
                                          <p:spTgt spid="132"/>
                                        </p:tgtEl>
                                        <p:attrNameLst>
                                          <p:attrName>ppt_h</p:attrName>
                                        </p:attrNameLst>
                                      </p:cBhvr>
                                      <p:tavLst>
                                        <p:tav tm="0">
                                          <p:val>
                                            <p:fltVal val="0"/>
                                          </p:val>
                                        </p:tav>
                                        <p:tav tm="100000">
                                          <p:val>
                                            <p:strVal val="#ppt_h"/>
                                          </p:val>
                                        </p:tav>
                                      </p:tavLst>
                                    </p:anim>
                                    <p:animEffect transition="in" filter="fade">
                                      <p:cBhvr>
                                        <p:cTn id="217"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p:bldP spid="28" grpId="0"/>
      <p:bldP spid="29" grpId="0"/>
      <p:bldP spid="30" grpId="0"/>
      <p:bldP spid="48" grpId="0"/>
      <p:bldP spid="20" grpId="0"/>
      <p:bldP spid="21" grpId="0"/>
      <p:bldP spid="22" grpId="0"/>
      <p:bldP spid="23" grpId="0"/>
      <p:bldP spid="25" grpId="0"/>
      <p:bldP spid="41" grpId="0"/>
      <p:bldP spid="26" grpId="0"/>
      <p:bldP spid="27" grpId="0"/>
      <p:bldP spid="32" grpId="0"/>
      <p:bldP spid="33" grpId="0"/>
      <p:bldP spid="37" grpId="0"/>
      <p:bldP spid="38" grpId="0"/>
      <p:bldP spid="39" grpId="0"/>
      <p:bldP spid="104" grpId="0" animBg="1"/>
      <p:bldP spid="105" grpId="0" animBg="1"/>
      <p:bldP spid="106" grpId="0" animBg="1"/>
      <p:bldP spid="107" grpId="0" animBg="1"/>
      <p:bldP spid="120" grpId="0"/>
      <p:bldP spid="124" grpId="0"/>
      <p:bldP spid="125" grpId="0"/>
      <p:bldP spid="126" grpId="0"/>
      <p:bldP spid="127" grpId="0" animBg="1"/>
      <p:bldP spid="131" grpId="0"/>
      <p:bldP spid="1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50" name="Group 149">
            <a:extLst>
              <a:ext uri="{FF2B5EF4-FFF2-40B4-BE49-F238E27FC236}">
                <a16:creationId xmlns:a16="http://schemas.microsoft.com/office/drawing/2014/main" id="{BFAF897A-57A8-41CF-80A5-760EF039D82B}"/>
              </a:ext>
            </a:extLst>
          </p:cNvPr>
          <p:cNvGrpSpPr/>
          <p:nvPr/>
        </p:nvGrpSpPr>
        <p:grpSpPr>
          <a:xfrm>
            <a:off x="63164" y="124532"/>
            <a:ext cx="6747936" cy="6609269"/>
            <a:chOff x="-12930145" y="-12820941"/>
            <a:chExt cx="19466645" cy="19466645"/>
          </a:xfrm>
        </p:grpSpPr>
        <p:grpSp>
          <p:nvGrpSpPr>
            <p:cNvPr id="122" name="Group 121">
              <a:extLst>
                <a:ext uri="{FF2B5EF4-FFF2-40B4-BE49-F238E27FC236}">
                  <a16:creationId xmlns:a16="http://schemas.microsoft.com/office/drawing/2014/main" id="{64CDD0AE-087D-42AE-931D-F5652EE12CD8}"/>
                </a:ext>
              </a:extLst>
            </p:cNvPr>
            <p:cNvGrpSpPr/>
            <p:nvPr/>
          </p:nvGrpSpPr>
          <p:grpSpPr>
            <a:xfrm>
              <a:off x="-12930145" y="-12820941"/>
              <a:ext cx="19466645" cy="19466645"/>
              <a:chOff x="-12937488" y="-12810355"/>
              <a:chExt cx="19466645" cy="19466645"/>
            </a:xfrm>
          </p:grpSpPr>
          <p:grpSp>
            <p:nvGrpSpPr>
              <p:cNvPr id="118" name="Group 117">
                <a:extLst>
                  <a:ext uri="{FF2B5EF4-FFF2-40B4-BE49-F238E27FC236}">
                    <a16:creationId xmlns:a16="http://schemas.microsoft.com/office/drawing/2014/main" id="{ADF3FC30-4413-4044-9F55-3E64145EA3D4}"/>
                  </a:ext>
                </a:extLst>
              </p:cNvPr>
              <p:cNvGrpSpPr/>
              <p:nvPr/>
            </p:nvGrpSpPr>
            <p:grpSpPr>
              <a:xfrm>
                <a:off x="-12937488" y="-12810355"/>
                <a:ext cx="19466645" cy="19466645"/>
                <a:chOff x="-12937488" y="-12810355"/>
                <a:chExt cx="19466645" cy="19466645"/>
              </a:xfrm>
            </p:grpSpPr>
            <p:grpSp>
              <p:nvGrpSpPr>
                <p:cNvPr id="116" name="Group 115">
                  <a:extLst>
                    <a:ext uri="{FF2B5EF4-FFF2-40B4-BE49-F238E27FC236}">
                      <a16:creationId xmlns:a16="http://schemas.microsoft.com/office/drawing/2014/main" id="{DAE94550-B4A4-467F-90C9-87ABF50F5C0C}"/>
                    </a:ext>
                  </a:extLst>
                </p:cNvPr>
                <p:cNvGrpSpPr/>
                <p:nvPr/>
              </p:nvGrpSpPr>
              <p:grpSpPr>
                <a:xfrm>
                  <a:off x="-12937488" y="-12810355"/>
                  <a:ext cx="19466645" cy="19466645"/>
                  <a:chOff x="-12937488" y="-12810355"/>
                  <a:chExt cx="19466645" cy="19466645"/>
                </a:xfrm>
              </p:grpSpPr>
              <p:grpSp>
                <p:nvGrpSpPr>
                  <p:cNvPr id="110" name="Group 109">
                    <a:extLst>
                      <a:ext uri="{FF2B5EF4-FFF2-40B4-BE49-F238E27FC236}">
                        <a16:creationId xmlns:a16="http://schemas.microsoft.com/office/drawing/2014/main" id="{91FC6F21-CB87-41A1-B1CB-DB497ADD0C76}"/>
                      </a:ext>
                    </a:extLst>
                  </p:cNvPr>
                  <p:cNvGrpSpPr/>
                  <p:nvPr/>
                </p:nvGrpSpPr>
                <p:grpSpPr>
                  <a:xfrm>
                    <a:off x="-12937488" y="-12810355"/>
                    <a:ext cx="19466645" cy="19466645"/>
                    <a:chOff x="-12937488" y="-12810355"/>
                    <a:chExt cx="19466645" cy="19466645"/>
                  </a:xfrm>
                </p:grpSpPr>
                <p:grpSp>
                  <p:nvGrpSpPr>
                    <p:cNvPr id="107" name="Group 106">
                      <a:extLst>
                        <a:ext uri="{FF2B5EF4-FFF2-40B4-BE49-F238E27FC236}">
                          <a16:creationId xmlns:a16="http://schemas.microsoft.com/office/drawing/2014/main" id="{E003CC5D-6DCB-4942-88A6-FE0EC6F8E357}"/>
                        </a:ext>
                      </a:extLst>
                    </p:cNvPr>
                    <p:cNvGrpSpPr/>
                    <p:nvPr/>
                  </p:nvGrpSpPr>
                  <p:grpSpPr>
                    <a:xfrm>
                      <a:off x="-12937488" y="-12810355"/>
                      <a:ext cx="19466645" cy="19466645"/>
                      <a:chOff x="-12937488" y="-12810355"/>
                      <a:chExt cx="19466645" cy="19466645"/>
                    </a:xfrm>
                  </p:grpSpPr>
                  <p:grpSp>
                    <p:nvGrpSpPr>
                      <p:cNvPr id="97" name="Group 96">
                        <a:extLst>
                          <a:ext uri="{FF2B5EF4-FFF2-40B4-BE49-F238E27FC236}">
                            <a16:creationId xmlns:a16="http://schemas.microsoft.com/office/drawing/2014/main" id="{FC114D45-B4B1-4EF1-A9A4-50EC8559808F}"/>
                          </a:ext>
                        </a:extLst>
                      </p:cNvPr>
                      <p:cNvGrpSpPr/>
                      <p:nvPr/>
                    </p:nvGrpSpPr>
                    <p:grpSpPr>
                      <a:xfrm>
                        <a:off x="-12937488" y="-12810355"/>
                        <a:ext cx="19466645" cy="19466645"/>
                        <a:chOff x="-12937488" y="-12810355"/>
                        <a:chExt cx="19466645" cy="19466645"/>
                      </a:xfrm>
                    </p:grpSpPr>
                    <p:grpSp>
                      <p:nvGrpSpPr>
                        <p:cNvPr id="92" name="Group 91">
                          <a:extLst>
                            <a:ext uri="{FF2B5EF4-FFF2-40B4-BE49-F238E27FC236}">
                              <a16:creationId xmlns:a16="http://schemas.microsoft.com/office/drawing/2014/main" id="{281836FE-81E4-49C5-813D-846AFC1EFD84}"/>
                            </a:ext>
                          </a:extLst>
                        </p:cNvPr>
                        <p:cNvGrpSpPr/>
                        <p:nvPr/>
                      </p:nvGrpSpPr>
                      <p:grpSpPr>
                        <a:xfrm>
                          <a:off x="-12937488" y="-12810355"/>
                          <a:ext cx="19466645" cy="19466645"/>
                          <a:chOff x="-12937488" y="-12810355"/>
                          <a:chExt cx="19466645" cy="19466645"/>
                        </a:xfrm>
                      </p:grpSpPr>
                      <p:grpSp>
                        <p:nvGrpSpPr>
                          <p:cNvPr id="87" name="Group 86">
                            <a:extLst>
                              <a:ext uri="{FF2B5EF4-FFF2-40B4-BE49-F238E27FC236}">
                                <a16:creationId xmlns:a16="http://schemas.microsoft.com/office/drawing/2014/main" id="{8C13A62D-B1CE-4E90-8EE6-740C103BEFEE}"/>
                              </a:ext>
                            </a:extLst>
                          </p:cNvPr>
                          <p:cNvGrpSpPr/>
                          <p:nvPr/>
                        </p:nvGrpSpPr>
                        <p:grpSpPr>
                          <a:xfrm>
                            <a:off x="-12937488" y="-12810355"/>
                            <a:ext cx="19466645" cy="19466645"/>
                            <a:chOff x="-12937488" y="-12810355"/>
                            <a:chExt cx="19466645" cy="19466645"/>
                          </a:xfrm>
                        </p:grpSpPr>
                        <p:grpSp>
                          <p:nvGrpSpPr>
                            <p:cNvPr id="86" name="Group 85">
                              <a:extLst>
                                <a:ext uri="{FF2B5EF4-FFF2-40B4-BE49-F238E27FC236}">
                                  <a16:creationId xmlns:a16="http://schemas.microsoft.com/office/drawing/2014/main" id="{E7DB0502-CABD-492F-9C61-9F06A1F223EC}"/>
                                </a:ext>
                              </a:extLst>
                            </p:cNvPr>
                            <p:cNvGrpSpPr/>
                            <p:nvPr/>
                          </p:nvGrpSpPr>
                          <p:grpSpPr>
                            <a:xfrm>
                              <a:off x="-12937488" y="-12810355"/>
                              <a:ext cx="19466645" cy="19466645"/>
                              <a:chOff x="-12937488" y="-12810355"/>
                              <a:chExt cx="19466645" cy="19466645"/>
                            </a:xfrm>
                          </p:grpSpPr>
                          <p:grpSp>
                            <p:nvGrpSpPr>
                              <p:cNvPr id="84" name="Group 83">
                                <a:extLst>
                                  <a:ext uri="{FF2B5EF4-FFF2-40B4-BE49-F238E27FC236}">
                                    <a16:creationId xmlns:a16="http://schemas.microsoft.com/office/drawing/2014/main" id="{1C91DF69-0418-46C3-B0C5-BECB31A050BF}"/>
                                  </a:ext>
                                </a:extLst>
                              </p:cNvPr>
                              <p:cNvGrpSpPr/>
                              <p:nvPr/>
                            </p:nvGrpSpPr>
                            <p:grpSpPr>
                              <a:xfrm>
                                <a:off x="-12937488" y="-12810355"/>
                                <a:ext cx="19466645" cy="19466645"/>
                                <a:chOff x="-12937488" y="-12810355"/>
                                <a:chExt cx="19466645" cy="19466645"/>
                              </a:xfrm>
                            </p:grpSpPr>
                            <p:grpSp>
                              <p:nvGrpSpPr>
                                <p:cNvPr id="83" name="Group 82">
                                  <a:extLst>
                                    <a:ext uri="{FF2B5EF4-FFF2-40B4-BE49-F238E27FC236}">
                                      <a16:creationId xmlns:a16="http://schemas.microsoft.com/office/drawing/2014/main" id="{97DE200B-EC89-4E19-9FF8-2336E2E85B6A}"/>
                                    </a:ext>
                                  </a:extLst>
                                </p:cNvPr>
                                <p:cNvGrpSpPr/>
                                <p:nvPr/>
                              </p:nvGrpSpPr>
                              <p:grpSpPr>
                                <a:xfrm>
                                  <a:off x="-12937488" y="-12810355"/>
                                  <a:ext cx="19466645" cy="19466645"/>
                                  <a:chOff x="-12937488" y="-12810355"/>
                                  <a:chExt cx="19466645" cy="19466645"/>
                                </a:xfrm>
                              </p:grpSpPr>
                              <p:grpSp>
                                <p:nvGrpSpPr>
                                  <p:cNvPr id="82" name="Group 81">
                                    <a:extLst>
                                      <a:ext uri="{FF2B5EF4-FFF2-40B4-BE49-F238E27FC236}">
                                        <a16:creationId xmlns:a16="http://schemas.microsoft.com/office/drawing/2014/main" id="{0EF8DA75-C6BB-4A64-8232-C23986A66A2B}"/>
                                      </a:ext>
                                    </a:extLst>
                                  </p:cNvPr>
                                  <p:cNvGrpSpPr/>
                                  <p:nvPr/>
                                </p:nvGrpSpPr>
                                <p:grpSpPr>
                                  <a:xfrm>
                                    <a:off x="-12937488" y="-12810355"/>
                                    <a:ext cx="19466645" cy="19466645"/>
                                    <a:chOff x="-12937488" y="-12810355"/>
                                    <a:chExt cx="19466645" cy="19466645"/>
                                  </a:xfrm>
                                </p:grpSpPr>
                                <p:grpSp>
                                  <p:nvGrpSpPr>
                                    <p:cNvPr id="80" name="Group 79">
                                      <a:extLst>
                                        <a:ext uri="{FF2B5EF4-FFF2-40B4-BE49-F238E27FC236}">
                                          <a16:creationId xmlns:a16="http://schemas.microsoft.com/office/drawing/2014/main" id="{A0DED5A6-4DBC-4064-88A7-F594B9AD2D7C}"/>
                                        </a:ext>
                                      </a:extLst>
                                    </p:cNvPr>
                                    <p:cNvGrpSpPr/>
                                    <p:nvPr/>
                                  </p:nvGrpSpPr>
                                  <p:grpSpPr>
                                    <a:xfrm>
                                      <a:off x="-12937488" y="-12810355"/>
                                      <a:ext cx="19466645" cy="19466645"/>
                                      <a:chOff x="-12937488" y="-12810355"/>
                                      <a:chExt cx="19466645" cy="19466645"/>
                                    </a:xfrm>
                                  </p:grpSpPr>
                                  <p:grpSp>
                                    <p:nvGrpSpPr>
                                      <p:cNvPr id="79" name="Group 78">
                                        <a:extLst>
                                          <a:ext uri="{FF2B5EF4-FFF2-40B4-BE49-F238E27FC236}">
                                            <a16:creationId xmlns:a16="http://schemas.microsoft.com/office/drawing/2014/main" id="{99C1058E-F1BE-4D56-99D7-6B4C6DC8A1BC}"/>
                                          </a:ext>
                                        </a:extLst>
                                      </p:cNvPr>
                                      <p:cNvGrpSpPr/>
                                      <p:nvPr/>
                                    </p:nvGrpSpPr>
                                    <p:grpSpPr>
                                      <a:xfrm>
                                        <a:off x="-12937488" y="-12810355"/>
                                        <a:ext cx="19466645" cy="19466645"/>
                                        <a:chOff x="-12937488" y="-12810355"/>
                                        <a:chExt cx="19466645" cy="19466645"/>
                                      </a:xfrm>
                                    </p:grpSpPr>
                                    <p:grpSp>
                                      <p:nvGrpSpPr>
                                        <p:cNvPr id="77" name="Group 76">
                                          <a:extLst>
                                            <a:ext uri="{FF2B5EF4-FFF2-40B4-BE49-F238E27FC236}">
                                              <a16:creationId xmlns:a16="http://schemas.microsoft.com/office/drawing/2014/main" id="{BF61F672-C3F1-4C3E-B3F9-CFBB82B10DED}"/>
                                            </a:ext>
                                          </a:extLst>
                                        </p:cNvPr>
                                        <p:cNvGrpSpPr/>
                                        <p:nvPr/>
                                      </p:nvGrpSpPr>
                                      <p:grpSpPr>
                                        <a:xfrm>
                                          <a:off x="-12937488" y="-12810355"/>
                                          <a:ext cx="19466645" cy="19466645"/>
                                          <a:chOff x="-12937488" y="-12810355"/>
                                          <a:chExt cx="19466645" cy="19466645"/>
                                        </a:xfrm>
                                      </p:grpSpPr>
                                      <p:grpSp>
                                        <p:nvGrpSpPr>
                                          <p:cNvPr id="76" name="Group 75">
                                            <a:extLst>
                                              <a:ext uri="{FF2B5EF4-FFF2-40B4-BE49-F238E27FC236}">
                                                <a16:creationId xmlns:a16="http://schemas.microsoft.com/office/drawing/2014/main" id="{509BE395-7657-436E-B3B2-5F7EF3EE26FD}"/>
                                              </a:ext>
                                            </a:extLst>
                                          </p:cNvPr>
                                          <p:cNvGrpSpPr/>
                                          <p:nvPr/>
                                        </p:nvGrpSpPr>
                                        <p:grpSpPr>
                                          <a:xfrm>
                                            <a:off x="-12937488" y="-12810355"/>
                                            <a:ext cx="19466645" cy="19466645"/>
                                            <a:chOff x="-12937488" y="-12810355"/>
                                            <a:chExt cx="19466645" cy="19466645"/>
                                          </a:xfrm>
                                        </p:grpSpPr>
                                        <p:grpSp>
                                          <p:nvGrpSpPr>
                                            <p:cNvPr id="74" name="Group 73">
                                              <a:extLst>
                                                <a:ext uri="{FF2B5EF4-FFF2-40B4-BE49-F238E27FC236}">
                                                  <a16:creationId xmlns:a16="http://schemas.microsoft.com/office/drawing/2014/main" id="{9B78E87A-AE22-4A08-A98C-12E4501F6E00}"/>
                                                </a:ext>
                                              </a:extLst>
                                            </p:cNvPr>
                                            <p:cNvGrpSpPr/>
                                            <p:nvPr/>
                                          </p:nvGrpSpPr>
                                          <p:grpSpPr>
                                            <a:xfrm>
                                              <a:off x="-12937488" y="-12810355"/>
                                              <a:ext cx="19466645" cy="19466645"/>
                                              <a:chOff x="-12937488" y="-12810355"/>
                                              <a:chExt cx="19466645" cy="19466645"/>
                                            </a:xfrm>
                                          </p:grpSpPr>
                                          <p:grpSp>
                                            <p:nvGrpSpPr>
                                              <p:cNvPr id="73" name="Group 72">
                                                <a:extLst>
                                                  <a:ext uri="{FF2B5EF4-FFF2-40B4-BE49-F238E27FC236}">
                                                    <a16:creationId xmlns:a16="http://schemas.microsoft.com/office/drawing/2014/main" id="{A633044B-1FBF-4329-A23E-A4E32F007343}"/>
                                                  </a:ext>
                                                </a:extLst>
                                              </p:cNvPr>
                                              <p:cNvGrpSpPr/>
                                              <p:nvPr/>
                                            </p:nvGrpSpPr>
                                            <p:grpSpPr>
                                              <a:xfrm>
                                                <a:off x="-12937488" y="-12810355"/>
                                                <a:ext cx="19466645" cy="19466645"/>
                                                <a:chOff x="-12937488" y="-12810355"/>
                                                <a:chExt cx="19466645" cy="19466645"/>
                                              </a:xfrm>
                                            </p:grpSpPr>
                                            <p:grpSp>
                                              <p:nvGrpSpPr>
                                                <p:cNvPr id="72" name="Group 71">
                                                  <a:extLst>
                                                    <a:ext uri="{FF2B5EF4-FFF2-40B4-BE49-F238E27FC236}">
                                                      <a16:creationId xmlns:a16="http://schemas.microsoft.com/office/drawing/2014/main" id="{E47A23DE-A6FD-49C3-9AF5-75DA284C36D7}"/>
                                                    </a:ext>
                                                  </a:extLst>
                                                </p:cNvPr>
                                                <p:cNvGrpSpPr/>
                                                <p:nvPr/>
                                              </p:nvGrpSpPr>
                                              <p:grpSpPr>
                                                <a:xfrm>
                                                  <a:off x="-12937488" y="-12810355"/>
                                                  <a:ext cx="19466645" cy="19466645"/>
                                                  <a:chOff x="-12937488" y="-12810355"/>
                                                  <a:chExt cx="19466645" cy="19466645"/>
                                                </a:xfrm>
                                              </p:grpSpPr>
                                              <p:grpSp>
                                                <p:nvGrpSpPr>
                                                  <p:cNvPr id="71" name="Group 70">
                                                    <a:extLst>
                                                      <a:ext uri="{FF2B5EF4-FFF2-40B4-BE49-F238E27FC236}">
                                                        <a16:creationId xmlns:a16="http://schemas.microsoft.com/office/drawing/2014/main" id="{AC75357F-8483-46A4-B52A-F88D035094D8}"/>
                                                      </a:ext>
                                                    </a:extLst>
                                                  </p:cNvPr>
                                                  <p:cNvGrpSpPr/>
                                                  <p:nvPr/>
                                                </p:nvGrpSpPr>
                                                <p:grpSpPr>
                                                  <a:xfrm>
                                                    <a:off x="-12937488" y="-12810355"/>
                                                    <a:ext cx="19466645" cy="19466645"/>
                                                    <a:chOff x="-12937488" y="-12810355"/>
                                                    <a:chExt cx="19466645" cy="19466645"/>
                                                  </a:xfrm>
                                                </p:grpSpPr>
                                                <p:grpSp>
                                                  <p:nvGrpSpPr>
                                                    <p:cNvPr id="69" name="Group 68">
                                                      <a:extLst>
                                                        <a:ext uri="{FF2B5EF4-FFF2-40B4-BE49-F238E27FC236}">
                                                          <a16:creationId xmlns:a16="http://schemas.microsoft.com/office/drawing/2014/main" id="{4582CB4A-AC90-435F-B33E-14960AE9A0C1}"/>
                                                        </a:ext>
                                                      </a:extLst>
                                                    </p:cNvPr>
                                                    <p:cNvGrpSpPr/>
                                                    <p:nvPr/>
                                                  </p:nvGrpSpPr>
                                                  <p:grpSpPr>
                                                    <a:xfrm>
                                                      <a:off x="-12937488" y="-12810355"/>
                                                      <a:ext cx="19466645" cy="19466645"/>
                                                      <a:chOff x="-12937488" y="-12810355"/>
                                                      <a:chExt cx="19466645" cy="19466645"/>
                                                    </a:xfrm>
                                                  </p:grpSpPr>
                                                  <p:grpSp>
                                                    <p:nvGrpSpPr>
                                                      <p:cNvPr id="67" name="Group 66">
                                                        <a:extLst>
                                                          <a:ext uri="{FF2B5EF4-FFF2-40B4-BE49-F238E27FC236}">
                                                            <a16:creationId xmlns:a16="http://schemas.microsoft.com/office/drawing/2014/main" id="{B69A757D-870D-4F32-8828-2181203EBEE8}"/>
                                                          </a:ext>
                                                        </a:extLst>
                                                      </p:cNvPr>
                                                      <p:cNvGrpSpPr/>
                                                      <p:nvPr/>
                                                    </p:nvGrpSpPr>
                                                    <p:grpSpPr>
                                                      <a:xfrm>
                                                        <a:off x="-12937488" y="-12810355"/>
                                                        <a:ext cx="19466645" cy="19466645"/>
                                                        <a:chOff x="-12937488" y="-12810355"/>
                                                        <a:chExt cx="19466645" cy="19466645"/>
                                                      </a:xfrm>
                                                    </p:grpSpPr>
                                                    <p:grpSp>
                                                      <p:nvGrpSpPr>
                                                        <p:cNvPr id="66" name="Group 65">
                                                          <a:extLst>
                                                            <a:ext uri="{FF2B5EF4-FFF2-40B4-BE49-F238E27FC236}">
                                                              <a16:creationId xmlns:a16="http://schemas.microsoft.com/office/drawing/2014/main" id="{BA59F15D-CBF9-4288-9A33-2B614ECE4E26}"/>
                                                            </a:ext>
                                                          </a:extLst>
                                                        </p:cNvPr>
                                                        <p:cNvGrpSpPr/>
                                                        <p:nvPr/>
                                                      </p:nvGrpSpPr>
                                                      <p:grpSpPr>
                                                        <a:xfrm>
                                                          <a:off x="-12937488" y="-12810355"/>
                                                          <a:ext cx="19466645" cy="19466645"/>
                                                          <a:chOff x="-12937488" y="-12810355"/>
                                                          <a:chExt cx="19466645" cy="19466645"/>
                                                        </a:xfrm>
                                                      </p:grpSpPr>
                                                      <p:grpSp>
                                                        <p:nvGrpSpPr>
                                                          <p:cNvPr id="64" name="Group 63">
                                                            <a:extLst>
                                                              <a:ext uri="{FF2B5EF4-FFF2-40B4-BE49-F238E27FC236}">
                                                                <a16:creationId xmlns:a16="http://schemas.microsoft.com/office/drawing/2014/main" id="{2F588E8F-404A-4B9F-9680-B1875413C2EA}"/>
                                                              </a:ext>
                                                            </a:extLst>
                                                          </p:cNvPr>
                                                          <p:cNvGrpSpPr/>
                                                          <p:nvPr/>
                                                        </p:nvGrpSpPr>
                                                        <p:grpSpPr>
                                                          <a:xfrm>
                                                            <a:off x="-12937488" y="-12810355"/>
                                                            <a:ext cx="19466645" cy="19466645"/>
                                                            <a:chOff x="-12937488" y="-12810355"/>
                                                            <a:chExt cx="19466645" cy="19466645"/>
                                                          </a:xfrm>
                                                        </p:grpSpPr>
                                                        <p:grpSp>
                                                          <p:nvGrpSpPr>
                                                            <p:cNvPr id="63" name="Group 62">
                                                              <a:extLst>
                                                                <a:ext uri="{FF2B5EF4-FFF2-40B4-BE49-F238E27FC236}">
                                                                  <a16:creationId xmlns:a16="http://schemas.microsoft.com/office/drawing/2014/main" id="{5E863350-6494-4003-9F17-FD5E401FF3FA}"/>
                                                                </a:ext>
                                                              </a:extLst>
                                                            </p:cNvPr>
                                                            <p:cNvGrpSpPr/>
                                                            <p:nvPr/>
                                                          </p:nvGrpSpPr>
                                                          <p:grpSpPr>
                                                            <a:xfrm>
                                                              <a:off x="-12937488" y="-12810355"/>
                                                              <a:ext cx="19466645" cy="19466645"/>
                                                              <a:chOff x="-12937488" y="-12810355"/>
                                                              <a:chExt cx="19466645" cy="19466645"/>
                                                            </a:xfrm>
                                                          </p:grpSpPr>
                                                          <p:grpSp>
                                                            <p:nvGrpSpPr>
                                                              <p:cNvPr id="59" name="Group 58">
                                                                <a:extLst>
                                                                  <a:ext uri="{FF2B5EF4-FFF2-40B4-BE49-F238E27FC236}">
                                                                    <a16:creationId xmlns:a16="http://schemas.microsoft.com/office/drawing/2014/main" id="{91EAACDA-A27D-489F-94CB-0217ECB631F8}"/>
                                                                  </a:ext>
                                                                </a:extLst>
                                                              </p:cNvPr>
                                                              <p:cNvGrpSpPr/>
                                                              <p:nvPr/>
                                                            </p:nvGrpSpPr>
                                                            <p:grpSpPr>
                                                              <a:xfrm>
                                                                <a:off x="-12937488" y="-12810355"/>
                                                                <a:ext cx="19466645" cy="19466645"/>
                                                                <a:chOff x="-6924340" y="-8917174"/>
                                                                <a:chExt cx="19466645" cy="19466645"/>
                                                              </a:xfrm>
                                                            </p:grpSpPr>
                                                            <p:grpSp>
                                                              <p:nvGrpSpPr>
                                                                <p:cNvPr id="58" name="Group 57">
                                                                  <a:extLst>
                                                                    <a:ext uri="{FF2B5EF4-FFF2-40B4-BE49-F238E27FC236}">
                                                                      <a16:creationId xmlns:a16="http://schemas.microsoft.com/office/drawing/2014/main" id="{B5295E16-0D51-41D9-A7A6-41E4E1036595}"/>
                                                                    </a:ext>
                                                                  </a:extLst>
                                                                </p:cNvPr>
                                                                <p:cNvGrpSpPr/>
                                                                <p:nvPr/>
                                                              </p:nvGrpSpPr>
                                                              <p:grpSpPr>
                                                                <a:xfrm>
                                                                  <a:off x="-6924340" y="-8917174"/>
                                                                  <a:ext cx="19466645" cy="19466645"/>
                                                                  <a:chOff x="-6924340" y="-8917174"/>
                                                                  <a:chExt cx="19466645" cy="19466645"/>
                                                                </a:xfrm>
                                                              </p:grpSpPr>
                                                              <p:grpSp>
                                                                <p:nvGrpSpPr>
                                                                  <p:cNvPr id="57" name="Group 56">
                                                                    <a:extLst>
                                                                      <a:ext uri="{FF2B5EF4-FFF2-40B4-BE49-F238E27FC236}">
                                                                        <a16:creationId xmlns:a16="http://schemas.microsoft.com/office/drawing/2014/main" id="{467F4B59-5A43-43F9-9AEE-5C716C206142}"/>
                                                                      </a:ext>
                                                                    </a:extLst>
                                                                  </p:cNvPr>
                                                                  <p:cNvGrpSpPr/>
                                                                  <p:nvPr/>
                                                                </p:nvGrpSpPr>
                                                                <p:grpSpPr>
                                                                  <a:xfrm>
                                                                    <a:off x="-6924340" y="-8917174"/>
                                                                    <a:ext cx="19466645" cy="19466645"/>
                                                                    <a:chOff x="-6924340" y="-8917174"/>
                                                                    <a:chExt cx="19466645" cy="19466645"/>
                                                                  </a:xfrm>
                                                                </p:grpSpPr>
                                                                <p:grpSp>
                                                                  <p:nvGrpSpPr>
                                                                    <p:cNvPr id="56" name="Group 55">
                                                                      <a:extLst>
                                                                        <a:ext uri="{FF2B5EF4-FFF2-40B4-BE49-F238E27FC236}">
                                                                          <a16:creationId xmlns:a16="http://schemas.microsoft.com/office/drawing/2014/main" id="{BD48BB42-C8EE-4BEB-A935-8B3F36F605C8}"/>
                                                                        </a:ext>
                                                                      </a:extLst>
                                                                    </p:cNvPr>
                                                                    <p:cNvGrpSpPr/>
                                                                    <p:nvPr/>
                                                                  </p:nvGrpSpPr>
                                                                  <p:grpSpPr>
                                                                    <a:xfrm>
                                                                      <a:off x="-6924340" y="-8917174"/>
                                                                      <a:ext cx="19466645" cy="19466645"/>
                                                                      <a:chOff x="-6924340" y="-8917174"/>
                                                                      <a:chExt cx="19466645" cy="19466645"/>
                                                                    </a:xfrm>
                                                                  </p:grpSpPr>
                                                                  <p:grpSp>
                                                                    <p:nvGrpSpPr>
                                                                      <p:cNvPr id="55" name="Group 54">
                                                                        <a:extLst>
                                                                          <a:ext uri="{FF2B5EF4-FFF2-40B4-BE49-F238E27FC236}">
                                                                            <a16:creationId xmlns:a16="http://schemas.microsoft.com/office/drawing/2014/main" id="{2D49BDA0-07DB-4A3C-B2E1-E68F56376D51}"/>
                                                                          </a:ext>
                                                                        </a:extLst>
                                                                      </p:cNvPr>
                                                                      <p:cNvGrpSpPr/>
                                                                      <p:nvPr/>
                                                                    </p:nvGrpSpPr>
                                                                    <p:grpSpPr>
                                                                      <a:xfrm>
                                                                        <a:off x="-6924340" y="-8917174"/>
                                                                        <a:ext cx="19466645" cy="19466645"/>
                                                                        <a:chOff x="-7168021" y="-8772565"/>
                                                                        <a:chExt cx="19466645" cy="19466645"/>
                                                                      </a:xfrm>
                                                                    </p:grpSpPr>
                                                                    <p:grpSp>
                                                                      <p:nvGrpSpPr>
                                                                        <p:cNvPr id="53" name="Group 52">
                                                                          <a:extLst>
                                                                            <a:ext uri="{FF2B5EF4-FFF2-40B4-BE49-F238E27FC236}">
                                                                              <a16:creationId xmlns:a16="http://schemas.microsoft.com/office/drawing/2014/main" id="{725F31E7-984D-471A-B7A7-2655D21A1372}"/>
                                                                            </a:ext>
                                                                          </a:extLst>
                                                                        </p:cNvPr>
                                                                        <p:cNvGrpSpPr/>
                                                                        <p:nvPr/>
                                                                      </p:nvGrpSpPr>
                                                                      <p:grpSpPr>
                                                                        <a:xfrm>
                                                                          <a:off x="-7168021" y="-8772565"/>
                                                                          <a:ext cx="19466645" cy="19466645"/>
                                                                          <a:chOff x="-7168021" y="-8772565"/>
                                                                          <a:chExt cx="19466645" cy="19466645"/>
                                                                        </a:xfrm>
                                                                      </p:grpSpPr>
                                                                      <p:grpSp>
                                                                        <p:nvGrpSpPr>
                                                                          <p:cNvPr id="33" name="Group 32">
                                                                            <a:extLst>
                                                                              <a:ext uri="{FF2B5EF4-FFF2-40B4-BE49-F238E27FC236}">
                                                                                <a16:creationId xmlns:a16="http://schemas.microsoft.com/office/drawing/2014/main" id="{A6EA23CB-6110-483E-9DC6-B9DE9C1DE047}"/>
                                                                              </a:ext>
                                                                            </a:extLst>
                                                                          </p:cNvPr>
                                                                          <p:cNvGrpSpPr/>
                                                                          <p:nvPr/>
                                                                        </p:nvGrpSpPr>
                                                                        <p:grpSpPr>
                                                                          <a:xfrm>
                                                                            <a:off x="-7168021" y="-8772565"/>
                                                                            <a:ext cx="19466645" cy="19466645"/>
                                                                            <a:chOff x="-7168021" y="-8772565"/>
                                                                            <a:chExt cx="19466645" cy="19466645"/>
                                                                          </a:xfrm>
                                                                        </p:grpSpPr>
                                                                        <p:grpSp>
                                                                          <p:nvGrpSpPr>
                                                                            <p:cNvPr id="32" name="Group 31">
                                                                              <a:extLst>
                                                                                <a:ext uri="{FF2B5EF4-FFF2-40B4-BE49-F238E27FC236}">
                                                                                  <a16:creationId xmlns:a16="http://schemas.microsoft.com/office/drawing/2014/main" id="{84A0D0AB-75B1-4233-B94A-C2C2F83C2C02}"/>
                                                                                </a:ext>
                                                                              </a:extLst>
                                                                            </p:cNvPr>
                                                                            <p:cNvGrpSpPr/>
                                                                            <p:nvPr/>
                                                                          </p:nvGrpSpPr>
                                                                          <p:grpSpPr>
                                                                            <a:xfrm>
                                                                              <a:off x="-7168021" y="-8772565"/>
                                                                              <a:ext cx="19466645" cy="19466645"/>
                                                                              <a:chOff x="-7168021" y="-8772565"/>
                                                                              <a:chExt cx="19466645" cy="19466645"/>
                                                                            </a:xfrm>
                                                                          </p:grpSpPr>
                                                                          <p:grpSp>
                                                                            <p:nvGrpSpPr>
                                                                              <p:cNvPr id="255" name="Group 254">
                                                                                <a:extLst>
                                                                                  <a:ext uri="{FF2B5EF4-FFF2-40B4-BE49-F238E27FC236}">
                                                                                    <a16:creationId xmlns:a16="http://schemas.microsoft.com/office/drawing/2014/main" id="{F269C234-8FFF-42A7-A2A9-7C05925A1508}"/>
                                                                                  </a:ext>
                                                                                </a:extLst>
                                                                              </p:cNvPr>
                                                                              <p:cNvGrpSpPr/>
                                                                              <p:nvPr/>
                                                                            </p:nvGrpSpPr>
                                                                            <p:grpSpPr>
                                                                              <a:xfrm>
                                                                                <a:off x="-7168021" y="-8772565"/>
                                                                                <a:ext cx="19466645" cy="19466645"/>
                                                                                <a:chOff x="-7168021" y="-8772565"/>
                                                                                <a:chExt cx="19466645" cy="19466645"/>
                                                                              </a:xfrm>
                                                                            </p:grpSpPr>
                                                                            <p:grpSp>
                                                                              <p:nvGrpSpPr>
                                                                                <p:cNvPr id="254" name="Group 253">
                                                                                  <a:extLst>
                                                                                    <a:ext uri="{FF2B5EF4-FFF2-40B4-BE49-F238E27FC236}">
                                                                                      <a16:creationId xmlns:a16="http://schemas.microsoft.com/office/drawing/2014/main" id="{D0C3B1E9-18E1-4931-8ADD-671A3E77AD36}"/>
                                                                                    </a:ext>
                                                                                  </a:extLst>
                                                                                </p:cNvPr>
                                                                                <p:cNvGrpSpPr/>
                                                                                <p:nvPr/>
                                                                              </p:nvGrpSpPr>
                                                                              <p:grpSpPr>
                                                                                <a:xfrm>
                                                                                  <a:off x="-7168021" y="-8772565"/>
                                                                                  <a:ext cx="19466645" cy="19466645"/>
                                                                                  <a:chOff x="-7168021" y="-8772565"/>
                                                                                  <a:chExt cx="19466645" cy="19466645"/>
                                                                                </a:xfrm>
                                                                              </p:grpSpPr>
                                                                              <p:grpSp>
                                                                                <p:nvGrpSpPr>
                                                                                  <p:cNvPr id="253" name="Group 252">
                                                                                    <a:extLst>
                                                                                      <a:ext uri="{FF2B5EF4-FFF2-40B4-BE49-F238E27FC236}">
                                                                                        <a16:creationId xmlns:a16="http://schemas.microsoft.com/office/drawing/2014/main" id="{3776B8C0-A7CA-4A31-A2C9-15B82158C72E}"/>
                                                                                      </a:ext>
                                                                                    </a:extLst>
                                                                                  </p:cNvPr>
                                                                                  <p:cNvGrpSpPr/>
                                                                                  <p:nvPr/>
                                                                                </p:nvGrpSpPr>
                                                                                <p:grpSpPr>
                                                                                  <a:xfrm>
                                                                                    <a:off x="-7168021" y="-8772565"/>
                                                                                    <a:ext cx="19466645" cy="19466645"/>
                                                                                    <a:chOff x="-7168021" y="-8772565"/>
                                                                                    <a:chExt cx="19466645" cy="19466645"/>
                                                                                  </a:xfrm>
                                                                                </p:grpSpPr>
                                                                                <p:grpSp>
                                                                                  <p:nvGrpSpPr>
                                                                                    <p:cNvPr id="252" name="Group 251">
                                                                                      <a:extLst>
                                                                                        <a:ext uri="{FF2B5EF4-FFF2-40B4-BE49-F238E27FC236}">
                                                                                          <a16:creationId xmlns:a16="http://schemas.microsoft.com/office/drawing/2014/main" id="{7D0140AA-E899-4FE8-AD03-4A978CF2F989}"/>
                                                                                        </a:ext>
                                                                                      </a:extLst>
                                                                                    </p:cNvPr>
                                                                                    <p:cNvGrpSpPr/>
                                                                                    <p:nvPr/>
                                                                                  </p:nvGrpSpPr>
                                                                                  <p:grpSpPr>
                                                                                    <a:xfrm>
                                                                                      <a:off x="-7168021" y="-8772565"/>
                                                                                      <a:ext cx="19466645" cy="19466645"/>
                                                                                      <a:chOff x="-7168021" y="-8772565"/>
                                                                                      <a:chExt cx="19466645" cy="19466645"/>
                                                                                    </a:xfrm>
                                                                                  </p:grpSpPr>
                                                                                  <p:grpSp>
                                                                                    <p:nvGrpSpPr>
                                                                                      <p:cNvPr id="251" name="Group 250">
                                                                                        <a:extLst>
                                                                                          <a:ext uri="{FF2B5EF4-FFF2-40B4-BE49-F238E27FC236}">
                                                                                            <a16:creationId xmlns:a16="http://schemas.microsoft.com/office/drawing/2014/main" id="{644E9C0E-8D24-49A6-BA22-4D7C9521A2B5}"/>
                                                                                          </a:ext>
                                                                                        </a:extLst>
                                                                                      </p:cNvPr>
                                                                                      <p:cNvGrpSpPr/>
                                                                                      <p:nvPr/>
                                                                                    </p:nvGrpSpPr>
                                                                                    <p:grpSpPr>
                                                                                      <a:xfrm>
                                                                                        <a:off x="-7168021" y="-8772565"/>
                                                                                        <a:ext cx="19466645" cy="19466645"/>
                                                                                        <a:chOff x="-7168021" y="-8772565"/>
                                                                                        <a:chExt cx="19466645" cy="19466645"/>
                                                                                      </a:xfrm>
                                                                                    </p:grpSpPr>
                                                                                    <p:grpSp>
                                                                                      <p:nvGrpSpPr>
                                                                                        <p:cNvPr id="250" name="Group 249">
                                                                                          <a:extLst>
                                                                                            <a:ext uri="{FF2B5EF4-FFF2-40B4-BE49-F238E27FC236}">
                                                                                              <a16:creationId xmlns:a16="http://schemas.microsoft.com/office/drawing/2014/main" id="{1E1444F0-3A43-4827-A34D-2394F99F6FC0}"/>
                                                                                            </a:ext>
                                                                                          </a:extLst>
                                                                                        </p:cNvPr>
                                                                                        <p:cNvGrpSpPr/>
                                                                                        <p:nvPr/>
                                                                                      </p:nvGrpSpPr>
                                                                                      <p:grpSpPr>
                                                                                        <a:xfrm>
                                                                                          <a:off x="-7168021" y="-8772565"/>
                                                                                          <a:ext cx="19466645" cy="19466645"/>
                                                                                          <a:chOff x="-7168021" y="-8772565"/>
                                                                                          <a:chExt cx="19466645" cy="19466645"/>
                                                                                        </a:xfrm>
                                                                                      </p:grpSpPr>
                                                                                      <p:grpSp>
                                                                                        <p:nvGrpSpPr>
                                                                                          <p:cNvPr id="19" name="Group 18">
                                                                                            <a:extLst>
                                                                                              <a:ext uri="{FF2B5EF4-FFF2-40B4-BE49-F238E27FC236}">
                                                                                                <a16:creationId xmlns:a16="http://schemas.microsoft.com/office/drawing/2014/main" id="{202B1C1C-B266-41CB-8494-20B8C9993693}"/>
                                                                                              </a:ext>
                                                                                            </a:extLst>
                                                                                          </p:cNvPr>
                                                                                          <p:cNvGrpSpPr/>
                                                                                          <p:nvPr/>
                                                                                        </p:nvGrpSpPr>
                                                                                        <p:grpSpPr>
                                                                                          <a:xfrm>
                                                                                            <a:off x="-7168021" y="-8772565"/>
                                                                                            <a:ext cx="19466645" cy="19466645"/>
                                                                                            <a:chOff x="-7168021" y="-8772565"/>
                                                                                            <a:chExt cx="19466645" cy="19466645"/>
                                                                                          </a:xfrm>
                                                                                        </p:grpSpPr>
                                                                                        <p:grpSp>
                                                                                          <p:nvGrpSpPr>
                                                                                            <p:cNvPr id="17" name="Group 16">
                                                                                              <a:extLst>
                                                                                                <a:ext uri="{FF2B5EF4-FFF2-40B4-BE49-F238E27FC236}">
                                                                                                  <a16:creationId xmlns:a16="http://schemas.microsoft.com/office/drawing/2014/main" id="{473252DB-2F83-4882-AC74-7E9C84F7D500}"/>
                                                                                                </a:ext>
                                                                                              </a:extLst>
                                                                                            </p:cNvPr>
                                                                                            <p:cNvGrpSpPr/>
                                                                                            <p:nvPr/>
                                                                                          </p:nvGrpSpPr>
                                                                                          <p:grpSpPr>
                                                                                            <a:xfrm>
                                                                                              <a:off x="-7168021" y="-8772565"/>
                                                                                              <a:ext cx="19466645" cy="19466645"/>
                                                                                              <a:chOff x="-7168021" y="-8772565"/>
                                                                                              <a:chExt cx="19466645" cy="19466645"/>
                                                                                            </a:xfrm>
                                                                                          </p:grpSpPr>
                                                                                          <p:grpSp>
                                                                                            <p:nvGrpSpPr>
                                                                                              <p:cNvPr id="16" name="Group 15">
                                                                                                <a:extLst>
                                                                                                  <a:ext uri="{FF2B5EF4-FFF2-40B4-BE49-F238E27FC236}">
                                                                                                    <a16:creationId xmlns:a16="http://schemas.microsoft.com/office/drawing/2014/main" id="{8B8B1E03-06CD-43EF-868C-4AF84DD44514}"/>
                                                                                                  </a:ext>
                                                                                                </a:extLst>
                                                                                              </p:cNvPr>
                                                                                              <p:cNvGrpSpPr/>
                                                                                              <p:nvPr/>
                                                                                            </p:nvGrpSpPr>
                                                                                            <p:grpSpPr>
                                                                                              <a:xfrm>
                                                                                                <a:off x="-7168021" y="-8772565"/>
                                                                                                <a:ext cx="19466645" cy="19466645"/>
                                                                                                <a:chOff x="-7168021" y="-8772565"/>
                                                                                                <a:chExt cx="19466645" cy="19466645"/>
                                                                                              </a:xfrm>
                                                                                            </p:grpSpPr>
                                                                                            <p:grpSp>
                                                                                              <p:nvGrpSpPr>
                                                                                                <p:cNvPr id="15" name="Group 14">
                                                                                                  <a:extLst>
                                                                                                    <a:ext uri="{FF2B5EF4-FFF2-40B4-BE49-F238E27FC236}">
                                                                                                      <a16:creationId xmlns:a16="http://schemas.microsoft.com/office/drawing/2014/main" id="{5907AD69-941B-42B0-A459-573F44265410}"/>
                                                                                                    </a:ext>
                                                                                                  </a:extLst>
                                                                                                </p:cNvPr>
                                                                                                <p:cNvGrpSpPr/>
                                                                                                <p:nvPr/>
                                                                                              </p:nvGrpSpPr>
                                                                                              <p:grpSpPr>
                                                                                                <a:xfrm>
                                                                                                  <a:off x="-7168021" y="-8772565"/>
                                                                                                  <a:ext cx="19466645" cy="19466645"/>
                                                                                                  <a:chOff x="-7168021" y="-8772565"/>
                                                                                                  <a:chExt cx="19466645" cy="19466645"/>
                                                                                                </a:xfrm>
                                                                                              </p:grpSpPr>
                                                                                              <p:grpSp>
                                                                                                <p:nvGrpSpPr>
                                                                                                  <p:cNvPr id="14" name="Group 13">
                                                                                                    <a:extLst>
                                                                                                      <a:ext uri="{FF2B5EF4-FFF2-40B4-BE49-F238E27FC236}">
                                                                                                        <a16:creationId xmlns:a16="http://schemas.microsoft.com/office/drawing/2014/main" id="{6F4EDDDB-0303-43E0-A581-6204F09F984A}"/>
                                                                                                      </a:ext>
                                                                                                    </a:extLst>
                                                                                                  </p:cNvPr>
                                                                                                  <p:cNvGrpSpPr/>
                                                                                                  <p:nvPr/>
                                                                                                </p:nvGrpSpPr>
                                                                                                <p:grpSpPr>
                                                                                                  <a:xfrm>
                                                                                                    <a:off x="-7168021" y="-8772565"/>
                                                                                                    <a:ext cx="19466645" cy="19466645"/>
                                                                                                    <a:chOff x="-7409195" y="-8772565"/>
                                                                                                    <a:chExt cx="19466645" cy="19466645"/>
                                                                                                  </a:xfrm>
                                                                                                </p:grpSpPr>
                                                                                                <p:grpSp>
                                                                                                  <p:nvGrpSpPr>
                                                                                                    <p:cNvPr id="12" name="Group 11">
                                                                                                      <a:extLst>
                                                                                                        <a:ext uri="{FF2B5EF4-FFF2-40B4-BE49-F238E27FC236}">
                                                                                                          <a16:creationId xmlns:a16="http://schemas.microsoft.com/office/drawing/2014/main" id="{B0C7346C-7E09-4A4F-89B4-5909A47CF028}"/>
                                                                                                        </a:ext>
                                                                                                      </a:extLst>
                                                                                                    </p:cNvPr>
                                                                                                    <p:cNvGrpSpPr/>
                                                                                                    <p:nvPr/>
                                                                                                  </p:nvGrpSpPr>
                                                                                                  <p:grpSpPr>
                                                                                                    <a:xfrm>
                                                                                                      <a:off x="-7409195" y="-8772565"/>
                                                                                                      <a:ext cx="19466645" cy="19466645"/>
                                                                                                      <a:chOff x="-7409195" y="-8772565"/>
                                                                                                      <a:chExt cx="19466645" cy="19466645"/>
                                                                                                    </a:xfrm>
                                                                                                  </p:grpSpPr>
                                                                                                  <p:grpSp>
                                                                                                    <p:nvGrpSpPr>
                                                                                                      <p:cNvPr id="11" name="Group 10">
                                                                                                        <a:extLst>
                                                                                                          <a:ext uri="{FF2B5EF4-FFF2-40B4-BE49-F238E27FC236}">
                                                                                                            <a16:creationId xmlns:a16="http://schemas.microsoft.com/office/drawing/2014/main" id="{202D218B-7594-48B3-A974-A018171E326A}"/>
                                                                                                          </a:ext>
                                                                                                        </a:extLst>
                                                                                                      </p:cNvPr>
                                                                                                      <p:cNvGrpSpPr/>
                                                                                                      <p:nvPr/>
                                                                                                    </p:nvGrpSpPr>
                                                                                                    <p:grpSpPr>
                                                                                                      <a:xfrm>
                                                                                                        <a:off x="-7409195" y="-8772565"/>
                                                                                                        <a:ext cx="19466645" cy="19466645"/>
                                                                                                        <a:chOff x="-7409195" y="-8772565"/>
                                                                                                        <a:chExt cx="19466645" cy="19466645"/>
                                                                                                      </a:xfrm>
                                                                                                    </p:grpSpPr>
                                                                                                    <p:pic>
                                                                                                      <p:nvPicPr>
                                                                                                        <p:cNvPr id="239" name="Picture 238">
                                                                                                          <a:extLst>
                                                                                                            <a:ext uri="{FF2B5EF4-FFF2-40B4-BE49-F238E27FC236}">
                                                                                                              <a16:creationId xmlns:a16="http://schemas.microsoft.com/office/drawing/2014/main" id="{99A8E9FF-284F-4426-8260-CCF19F3D8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195" y="-8772565"/>
                                                                                                          <a:ext cx="19466645" cy="19466645"/>
                                                                                                        </a:xfrm>
                                                                                                        <a:prstGeom prst="rect">
                                                                                                          <a:avLst/>
                                                                                                        </a:prstGeom>
                                                                                                      </p:spPr>
                                                                                                    </p:pic>
                                                                                                    <p:sp>
                                                                                                      <p:nvSpPr>
                                                                                                        <p:cNvPr id="10" name="Rectangle: Rounded Corners 9">
                                                                                                          <a:extLst>
                                                                                                            <a:ext uri="{FF2B5EF4-FFF2-40B4-BE49-F238E27FC236}">
                                                                                                              <a16:creationId xmlns:a16="http://schemas.microsoft.com/office/drawing/2014/main" id="{BBB93508-5261-4FD2-A0CD-64DDEC908415}"/>
                                                                                                            </a:ext>
                                                                                                          </a:extLst>
                                                                                                        </p:cNvPr>
                                                                                                        <p:cNvSpPr/>
                                                                                                        <p:nvPr/>
                                                                                                      </p:nvSpPr>
                                                                                                      <p:spPr>
                                                                                                        <a:xfrm>
                                                                                                          <a:off x="-6134793" y="3455108"/>
                                                                                                          <a:ext cx="5697368" cy="547808"/>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4" name="Rectangle: Rounded Corners 93">
                                                                                                        <a:extLst>
                                                                                                          <a:ext uri="{FF2B5EF4-FFF2-40B4-BE49-F238E27FC236}">
                                                                                                            <a16:creationId xmlns:a16="http://schemas.microsoft.com/office/drawing/2014/main" id="{426B6BAF-E84B-403F-BBF0-626610111354}"/>
                                                                                                          </a:ext>
                                                                                                        </a:extLst>
                                                                                                      </p:cNvPr>
                                                                                                      <p:cNvSpPr/>
                                                                                                      <p:nvPr/>
                                                                                                    </p:nvSpPr>
                                                                                                    <p:spPr>
                                                                                                      <a:xfrm rot="20544927">
                                                                                                        <a:off x="-5789476" y="3988802"/>
                                                                                                        <a:ext cx="1345799" cy="547808"/>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Rounded Corners 95">
                                                                                                        <a:extLst>
                                                                                                          <a:ext uri="{FF2B5EF4-FFF2-40B4-BE49-F238E27FC236}">
                                                                                                            <a16:creationId xmlns:a16="http://schemas.microsoft.com/office/drawing/2014/main" id="{3D48D988-E37A-42C8-B328-98E774A7EF40}"/>
                                                                                                          </a:ext>
                                                                                                        </a:extLst>
                                                                                                      </p:cNvPr>
                                                                                                      <p:cNvSpPr/>
                                                                                                      <p:nvPr/>
                                                                                                    </p:nvSpPr>
                                                                                                    <p:spPr>
                                                                                                      <a:xfrm rot="13092302">
                                                                                                        <a:off x="-2361163" y="4098708"/>
                                                                                                        <a:ext cx="1345799" cy="547808"/>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Oval 12">
                                                                                                      <a:extLst>
                                                                                                        <a:ext uri="{FF2B5EF4-FFF2-40B4-BE49-F238E27FC236}">
                                                                                                          <a16:creationId xmlns:a16="http://schemas.microsoft.com/office/drawing/2014/main" id="{9FA46E75-B140-48EF-ADD7-9BB11DC7664B}"/>
                                                                                                        </a:ext>
                                                                                                      </a:extLst>
                                                                                                    </p:cNvPr>
                                                                                                    <p:cNvSpPr/>
                                                                                                    <p:nvPr/>
                                                                                                  </p:nvSpPr>
                                                                                                  <p:spPr>
                                                                                                    <a:xfrm>
                                                                                                      <a:off x="-5260266" y="4101563"/>
                                                                                                      <a:ext cx="1697829" cy="1460317"/>
                                                                                                    </a:xfrm>
                                                                                                    <a:custGeom>
                                                                                                      <a:avLst/>
                                                                                                      <a:gdLst>
                                                                                                        <a:gd name="connsiteX0" fmla="*/ 0 w 1146817"/>
                                                                                                        <a:gd name="connsiteY0" fmla="*/ 573409 h 1146817"/>
                                                                                                        <a:gd name="connsiteX1" fmla="*/ 573409 w 1146817"/>
                                                                                                        <a:gd name="connsiteY1" fmla="*/ 0 h 1146817"/>
                                                                                                        <a:gd name="connsiteX2" fmla="*/ 1146818 w 1146817"/>
                                                                                                        <a:gd name="connsiteY2" fmla="*/ 573409 h 1146817"/>
                                                                                                        <a:gd name="connsiteX3" fmla="*/ 573409 w 1146817"/>
                                                                                                        <a:gd name="connsiteY3" fmla="*/ 1146818 h 1146817"/>
                                                                                                        <a:gd name="connsiteX4" fmla="*/ 0 w 1146817"/>
                                                                                                        <a:gd name="connsiteY4" fmla="*/ 573409 h 1146817"/>
                                                                                                        <a:gd name="connsiteX0" fmla="*/ 3439 w 1150257"/>
                                                                                                        <a:gd name="connsiteY0" fmla="*/ 739664 h 1313073"/>
                                                                                                        <a:gd name="connsiteX1" fmla="*/ 809605 w 1150257"/>
                                                                                                        <a:gd name="connsiteY1" fmla="*/ 0 h 1313073"/>
                                                                                                        <a:gd name="connsiteX2" fmla="*/ 1150257 w 1150257"/>
                                                                                                        <a:gd name="connsiteY2" fmla="*/ 739664 h 1313073"/>
                                                                                                        <a:gd name="connsiteX3" fmla="*/ 576848 w 1150257"/>
                                                                                                        <a:gd name="connsiteY3" fmla="*/ 1313073 h 1313073"/>
                                                                                                        <a:gd name="connsiteX4" fmla="*/ 3439 w 1150257"/>
                                                                                                        <a:gd name="connsiteY4" fmla="*/ 739664 h 1313073"/>
                                                                                                        <a:gd name="connsiteX0" fmla="*/ 2065 w 1265261"/>
                                                                                                        <a:gd name="connsiteY0" fmla="*/ 591158 h 1315736"/>
                                                                                                        <a:gd name="connsiteX1" fmla="*/ 924609 w 1265261"/>
                                                                                                        <a:gd name="connsiteY1" fmla="*/ 1123 h 1315736"/>
                                                                                                        <a:gd name="connsiteX2" fmla="*/ 1265261 w 1265261"/>
                                                                                                        <a:gd name="connsiteY2" fmla="*/ 740787 h 1315736"/>
                                                                                                        <a:gd name="connsiteX3" fmla="*/ 691852 w 1265261"/>
                                                                                                        <a:gd name="connsiteY3" fmla="*/ 1314196 h 1315736"/>
                                                                                                        <a:gd name="connsiteX4" fmla="*/ 2065 w 1265261"/>
                                                                                                        <a:gd name="connsiteY4" fmla="*/ 591158 h 1315736"/>
                                                                                                        <a:gd name="connsiteX0" fmla="*/ 2065 w 1265261"/>
                                                                                                        <a:gd name="connsiteY0" fmla="*/ 640933 h 1365511"/>
                                                                                                        <a:gd name="connsiteX1" fmla="*/ 924609 w 1265261"/>
                                                                                                        <a:gd name="connsiteY1" fmla="*/ 1021 h 1365511"/>
                                                                                                        <a:gd name="connsiteX2" fmla="*/ 1265261 w 1265261"/>
                                                                                                        <a:gd name="connsiteY2" fmla="*/ 790562 h 1365511"/>
                                                                                                        <a:gd name="connsiteX3" fmla="*/ 691852 w 1265261"/>
                                                                                                        <a:gd name="connsiteY3" fmla="*/ 1363971 h 1365511"/>
                                                                                                        <a:gd name="connsiteX4" fmla="*/ 2065 w 1265261"/>
                                                                                                        <a:gd name="connsiteY4" fmla="*/ 640933 h 1365511"/>
                                                                                                        <a:gd name="connsiteX0" fmla="*/ 2371 w 1697829"/>
                                                                                                        <a:gd name="connsiteY0" fmla="*/ 728697 h 1460317"/>
                                                                                                        <a:gd name="connsiteX1" fmla="*/ 924915 w 1697829"/>
                                                                                                        <a:gd name="connsiteY1" fmla="*/ 88785 h 1460317"/>
                                                                                                        <a:gd name="connsiteX2" fmla="*/ 1697829 w 1697829"/>
                                                                                                        <a:gd name="connsiteY2" fmla="*/ 213308 h 1460317"/>
                                                                                                        <a:gd name="connsiteX3" fmla="*/ 692158 w 1697829"/>
                                                                                                        <a:gd name="connsiteY3" fmla="*/ 1451735 h 1460317"/>
                                                                                                        <a:gd name="connsiteX4" fmla="*/ 2371 w 1697829"/>
                                                                                                        <a:gd name="connsiteY4" fmla="*/ 728697 h 146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7829" h="1460317">
                                                                                                          <a:moveTo>
                                                                                                            <a:pt x="2371" y="728697"/>
                                                                                                          </a:moveTo>
                                                                                                          <a:cubicBezTo>
                                                                                                            <a:pt x="41164" y="501539"/>
                                                                                                            <a:pt x="642339" y="174683"/>
                                                                                                            <a:pt x="924915" y="88785"/>
                                                                                                          </a:cubicBezTo>
                                                                                                          <a:cubicBezTo>
                                                                                                            <a:pt x="1207491" y="2887"/>
                                                                                                            <a:pt x="1697829" y="-103377"/>
                                                                                                            <a:pt x="1697829" y="213308"/>
                                                                                                          </a:cubicBezTo>
                                                                                                          <a:cubicBezTo>
                                                                                                            <a:pt x="1697829" y="529993"/>
                                                                                                            <a:pt x="974734" y="1365837"/>
                                                                                                            <a:pt x="692158" y="1451735"/>
                                                                                                          </a:cubicBezTo>
                                                                                                          <a:cubicBezTo>
                                                                                                            <a:pt x="409582" y="1537633"/>
                                                                                                            <a:pt x="-36422" y="955855"/>
                                                                                                            <a:pt x="2371" y="728697"/>
                                                                                                          </a:cubicBezTo>
                                                                                                          <a:close/>
                                                                                                        </a:path>
                                                                                                      </a:pathLst>
                                                                                                    </a:custGeom>
                                                                                                    <a:solidFill>
                                                                                                      <a:srgbClr val="FFD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9" name="Oval 12">
                                                                                                    <a:extLst>
                                                                                                      <a:ext uri="{FF2B5EF4-FFF2-40B4-BE49-F238E27FC236}">
                                                                                                        <a16:creationId xmlns:a16="http://schemas.microsoft.com/office/drawing/2014/main" id="{834CABBC-CB0B-432A-A500-4CC5396B171C}"/>
                                                                                                      </a:ext>
                                                                                                    </a:extLst>
                                                                                                  </p:cNvPr>
                                                                                                  <p:cNvSpPr/>
                                                                                                  <p:nvPr/>
                                                                                                </p:nvSpPr>
                                                                                                <p:spPr>
                                                                                                  <a:xfrm rot="1898197">
                                                                                                    <a:off x="-3362199" y="4005104"/>
                                                                                                    <a:ext cx="609468" cy="746845"/>
                                                                                                  </a:xfrm>
                                                                                                  <a:custGeom>
                                                                                                    <a:avLst/>
                                                                                                    <a:gdLst>
                                                                                                      <a:gd name="connsiteX0" fmla="*/ 0 w 1146817"/>
                                                                                                      <a:gd name="connsiteY0" fmla="*/ 573409 h 1146817"/>
                                                                                                      <a:gd name="connsiteX1" fmla="*/ 573409 w 1146817"/>
                                                                                                      <a:gd name="connsiteY1" fmla="*/ 0 h 1146817"/>
                                                                                                      <a:gd name="connsiteX2" fmla="*/ 1146818 w 1146817"/>
                                                                                                      <a:gd name="connsiteY2" fmla="*/ 573409 h 1146817"/>
                                                                                                      <a:gd name="connsiteX3" fmla="*/ 573409 w 1146817"/>
                                                                                                      <a:gd name="connsiteY3" fmla="*/ 1146818 h 1146817"/>
                                                                                                      <a:gd name="connsiteX4" fmla="*/ 0 w 1146817"/>
                                                                                                      <a:gd name="connsiteY4" fmla="*/ 573409 h 1146817"/>
                                                                                                      <a:gd name="connsiteX0" fmla="*/ 3439 w 1150257"/>
                                                                                                      <a:gd name="connsiteY0" fmla="*/ 739664 h 1313073"/>
                                                                                                      <a:gd name="connsiteX1" fmla="*/ 809605 w 1150257"/>
                                                                                                      <a:gd name="connsiteY1" fmla="*/ 0 h 1313073"/>
                                                                                                      <a:gd name="connsiteX2" fmla="*/ 1150257 w 1150257"/>
                                                                                                      <a:gd name="connsiteY2" fmla="*/ 739664 h 1313073"/>
                                                                                                      <a:gd name="connsiteX3" fmla="*/ 576848 w 1150257"/>
                                                                                                      <a:gd name="connsiteY3" fmla="*/ 1313073 h 1313073"/>
                                                                                                      <a:gd name="connsiteX4" fmla="*/ 3439 w 1150257"/>
                                                                                                      <a:gd name="connsiteY4" fmla="*/ 739664 h 1313073"/>
                                                                                                      <a:gd name="connsiteX0" fmla="*/ 2065 w 1265261"/>
                                                                                                      <a:gd name="connsiteY0" fmla="*/ 591158 h 1315736"/>
                                                                                                      <a:gd name="connsiteX1" fmla="*/ 924609 w 1265261"/>
                                                                                                      <a:gd name="connsiteY1" fmla="*/ 1123 h 1315736"/>
                                                                                                      <a:gd name="connsiteX2" fmla="*/ 1265261 w 1265261"/>
                                                                                                      <a:gd name="connsiteY2" fmla="*/ 740787 h 1315736"/>
                                                                                                      <a:gd name="connsiteX3" fmla="*/ 691852 w 1265261"/>
                                                                                                      <a:gd name="connsiteY3" fmla="*/ 1314196 h 1315736"/>
                                                                                                      <a:gd name="connsiteX4" fmla="*/ 2065 w 1265261"/>
                                                                                                      <a:gd name="connsiteY4" fmla="*/ 591158 h 1315736"/>
                                                                                                      <a:gd name="connsiteX0" fmla="*/ 2065 w 1265261"/>
                                                                                                      <a:gd name="connsiteY0" fmla="*/ 640933 h 1365511"/>
                                                                                                      <a:gd name="connsiteX1" fmla="*/ 924609 w 1265261"/>
                                                                                                      <a:gd name="connsiteY1" fmla="*/ 1021 h 1365511"/>
                                                                                                      <a:gd name="connsiteX2" fmla="*/ 1265261 w 1265261"/>
                                                                                                      <a:gd name="connsiteY2" fmla="*/ 790562 h 1365511"/>
                                                                                                      <a:gd name="connsiteX3" fmla="*/ 691852 w 1265261"/>
                                                                                                      <a:gd name="connsiteY3" fmla="*/ 1363971 h 1365511"/>
                                                                                                      <a:gd name="connsiteX4" fmla="*/ 2065 w 1265261"/>
                                                                                                      <a:gd name="connsiteY4" fmla="*/ 640933 h 1365511"/>
                                                                                                      <a:gd name="connsiteX0" fmla="*/ 2371 w 1697829"/>
                                                                                                      <a:gd name="connsiteY0" fmla="*/ 728697 h 1460317"/>
                                                                                                      <a:gd name="connsiteX1" fmla="*/ 924915 w 1697829"/>
                                                                                                      <a:gd name="connsiteY1" fmla="*/ 88785 h 1460317"/>
                                                                                                      <a:gd name="connsiteX2" fmla="*/ 1697829 w 1697829"/>
                                                                                                      <a:gd name="connsiteY2" fmla="*/ 213308 h 1460317"/>
                                                                                                      <a:gd name="connsiteX3" fmla="*/ 692158 w 1697829"/>
                                                                                                      <a:gd name="connsiteY3" fmla="*/ 1451735 h 1460317"/>
                                                                                                      <a:gd name="connsiteX4" fmla="*/ 2371 w 1697829"/>
                                                                                                      <a:gd name="connsiteY4" fmla="*/ 728697 h 146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7829" h="1460317">
                                                                                                        <a:moveTo>
                                                                                                          <a:pt x="2371" y="728697"/>
                                                                                                        </a:moveTo>
                                                                                                        <a:cubicBezTo>
                                                                                                          <a:pt x="41164" y="501539"/>
                                                                                                          <a:pt x="642339" y="174683"/>
                                                                                                          <a:pt x="924915" y="88785"/>
                                                                                                        </a:cubicBezTo>
                                                                                                        <a:cubicBezTo>
                                                                                                          <a:pt x="1207491" y="2887"/>
                                                                                                          <a:pt x="1697829" y="-103377"/>
                                                                                                          <a:pt x="1697829" y="213308"/>
                                                                                                        </a:cubicBezTo>
                                                                                                        <a:cubicBezTo>
                                                                                                          <a:pt x="1697829" y="529993"/>
                                                                                                          <a:pt x="974734" y="1365837"/>
                                                                                                          <a:pt x="692158" y="1451735"/>
                                                                                                        </a:cubicBezTo>
                                                                                                        <a:cubicBezTo>
                                                                                                          <a:pt x="409582" y="1537633"/>
                                                                                                          <a:pt x="-36422" y="955855"/>
                                                                                                          <a:pt x="2371" y="728697"/>
                                                                                                        </a:cubicBezTo>
                                                                                                        <a:close/>
                                                                                                      </a:path>
                                                                                                    </a:pathLst>
                                                                                                  </a:custGeom>
                                                                                                  <a:solidFill>
                                                                                                    <a:srgbClr val="FFD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1" name="Oval 12">
                                                                                                  <a:extLst>
                                                                                                    <a:ext uri="{FF2B5EF4-FFF2-40B4-BE49-F238E27FC236}">
                                                                                                      <a16:creationId xmlns:a16="http://schemas.microsoft.com/office/drawing/2014/main" id="{B1DBABE0-667C-42BD-BDF1-ACA73AFB7735}"/>
                                                                                                    </a:ext>
                                                                                                  </a:extLst>
                                                                                                </p:cNvPr>
                                                                                                <p:cNvSpPr/>
                                                                                                <p:nvPr/>
                                                                                              </p:nvSpPr>
                                                                                              <p:spPr>
                                                                                                <a:xfrm rot="3928503">
                                                                                                  <a:off x="-2661786" y="4055861"/>
                                                                                                  <a:ext cx="877783" cy="929877"/>
                                                                                                </a:xfrm>
                                                                                                <a:custGeom>
                                                                                                  <a:avLst/>
                                                                                                  <a:gdLst>
                                                                                                    <a:gd name="connsiteX0" fmla="*/ 0 w 1146817"/>
                                                                                                    <a:gd name="connsiteY0" fmla="*/ 573409 h 1146817"/>
                                                                                                    <a:gd name="connsiteX1" fmla="*/ 573409 w 1146817"/>
                                                                                                    <a:gd name="connsiteY1" fmla="*/ 0 h 1146817"/>
                                                                                                    <a:gd name="connsiteX2" fmla="*/ 1146818 w 1146817"/>
                                                                                                    <a:gd name="connsiteY2" fmla="*/ 573409 h 1146817"/>
                                                                                                    <a:gd name="connsiteX3" fmla="*/ 573409 w 1146817"/>
                                                                                                    <a:gd name="connsiteY3" fmla="*/ 1146818 h 1146817"/>
                                                                                                    <a:gd name="connsiteX4" fmla="*/ 0 w 1146817"/>
                                                                                                    <a:gd name="connsiteY4" fmla="*/ 573409 h 1146817"/>
                                                                                                    <a:gd name="connsiteX0" fmla="*/ 3439 w 1150257"/>
                                                                                                    <a:gd name="connsiteY0" fmla="*/ 739664 h 1313073"/>
                                                                                                    <a:gd name="connsiteX1" fmla="*/ 809605 w 1150257"/>
                                                                                                    <a:gd name="connsiteY1" fmla="*/ 0 h 1313073"/>
                                                                                                    <a:gd name="connsiteX2" fmla="*/ 1150257 w 1150257"/>
                                                                                                    <a:gd name="connsiteY2" fmla="*/ 739664 h 1313073"/>
                                                                                                    <a:gd name="connsiteX3" fmla="*/ 576848 w 1150257"/>
                                                                                                    <a:gd name="connsiteY3" fmla="*/ 1313073 h 1313073"/>
                                                                                                    <a:gd name="connsiteX4" fmla="*/ 3439 w 1150257"/>
                                                                                                    <a:gd name="connsiteY4" fmla="*/ 739664 h 1313073"/>
                                                                                                    <a:gd name="connsiteX0" fmla="*/ 2065 w 1265261"/>
                                                                                                    <a:gd name="connsiteY0" fmla="*/ 591158 h 1315736"/>
                                                                                                    <a:gd name="connsiteX1" fmla="*/ 924609 w 1265261"/>
                                                                                                    <a:gd name="connsiteY1" fmla="*/ 1123 h 1315736"/>
                                                                                                    <a:gd name="connsiteX2" fmla="*/ 1265261 w 1265261"/>
                                                                                                    <a:gd name="connsiteY2" fmla="*/ 740787 h 1315736"/>
                                                                                                    <a:gd name="connsiteX3" fmla="*/ 691852 w 1265261"/>
                                                                                                    <a:gd name="connsiteY3" fmla="*/ 1314196 h 1315736"/>
                                                                                                    <a:gd name="connsiteX4" fmla="*/ 2065 w 1265261"/>
                                                                                                    <a:gd name="connsiteY4" fmla="*/ 591158 h 1315736"/>
                                                                                                    <a:gd name="connsiteX0" fmla="*/ 2065 w 1265261"/>
                                                                                                    <a:gd name="connsiteY0" fmla="*/ 640933 h 1365511"/>
                                                                                                    <a:gd name="connsiteX1" fmla="*/ 924609 w 1265261"/>
                                                                                                    <a:gd name="connsiteY1" fmla="*/ 1021 h 1365511"/>
                                                                                                    <a:gd name="connsiteX2" fmla="*/ 1265261 w 1265261"/>
                                                                                                    <a:gd name="connsiteY2" fmla="*/ 790562 h 1365511"/>
                                                                                                    <a:gd name="connsiteX3" fmla="*/ 691852 w 1265261"/>
                                                                                                    <a:gd name="connsiteY3" fmla="*/ 1363971 h 1365511"/>
                                                                                                    <a:gd name="connsiteX4" fmla="*/ 2065 w 1265261"/>
                                                                                                    <a:gd name="connsiteY4" fmla="*/ 640933 h 1365511"/>
                                                                                                    <a:gd name="connsiteX0" fmla="*/ 2371 w 1697829"/>
                                                                                                    <a:gd name="connsiteY0" fmla="*/ 728697 h 1460317"/>
                                                                                                    <a:gd name="connsiteX1" fmla="*/ 924915 w 1697829"/>
                                                                                                    <a:gd name="connsiteY1" fmla="*/ 88785 h 1460317"/>
                                                                                                    <a:gd name="connsiteX2" fmla="*/ 1697829 w 1697829"/>
                                                                                                    <a:gd name="connsiteY2" fmla="*/ 213308 h 1460317"/>
                                                                                                    <a:gd name="connsiteX3" fmla="*/ 692158 w 1697829"/>
                                                                                                    <a:gd name="connsiteY3" fmla="*/ 1451735 h 1460317"/>
                                                                                                    <a:gd name="connsiteX4" fmla="*/ 2371 w 1697829"/>
                                                                                                    <a:gd name="connsiteY4" fmla="*/ 728697 h 1460317"/>
                                                                                                    <a:gd name="connsiteX0" fmla="*/ 27730 w 1813174"/>
                                                                                                    <a:gd name="connsiteY0" fmla="*/ 1159175 h 1892035"/>
                                                                                                    <a:gd name="connsiteX1" fmla="*/ 1673160 w 1813174"/>
                                                                                                    <a:gd name="connsiteY1" fmla="*/ 11786 h 1892035"/>
                                                                                                    <a:gd name="connsiteX2" fmla="*/ 1723188 w 1813174"/>
                                                                                                    <a:gd name="connsiteY2" fmla="*/ 643786 h 1892035"/>
                                                                                                    <a:gd name="connsiteX3" fmla="*/ 717517 w 1813174"/>
                                                                                                    <a:gd name="connsiteY3" fmla="*/ 1882213 h 1892035"/>
                                                                                                    <a:gd name="connsiteX4" fmla="*/ 27730 w 1813174"/>
                                                                                                    <a:gd name="connsiteY4" fmla="*/ 1159175 h 1892035"/>
                                                                                                    <a:gd name="connsiteX0" fmla="*/ 5928 w 1701386"/>
                                                                                                    <a:gd name="connsiteY0" fmla="*/ 841396 h 1573387"/>
                                                                                                    <a:gd name="connsiteX1" fmla="*/ 1080540 w 1701386"/>
                                                                                                    <a:gd name="connsiteY1" fmla="*/ 35552 h 1573387"/>
                                                                                                    <a:gd name="connsiteX2" fmla="*/ 1701386 w 1701386"/>
                                                                                                    <a:gd name="connsiteY2" fmla="*/ 326007 h 1573387"/>
                                                                                                    <a:gd name="connsiteX3" fmla="*/ 695715 w 1701386"/>
                                                                                                    <a:gd name="connsiteY3" fmla="*/ 1564434 h 1573387"/>
                                                                                                    <a:gd name="connsiteX4" fmla="*/ 5928 w 1701386"/>
                                                                                                    <a:gd name="connsiteY4" fmla="*/ 841396 h 1573387"/>
                                                                                                    <a:gd name="connsiteX0" fmla="*/ 8035 w 2563448"/>
                                                                                                    <a:gd name="connsiteY0" fmla="*/ 1063054 h 1809975"/>
                                                                                                    <a:gd name="connsiteX1" fmla="*/ 1082647 w 2563448"/>
                                                                                                    <a:gd name="connsiteY1" fmla="*/ 257210 h 1809975"/>
                                                                                                    <a:gd name="connsiteX2" fmla="*/ 2563448 w 2563448"/>
                                                                                                    <a:gd name="connsiteY2" fmla="*/ 145853 h 1809975"/>
                                                                                                    <a:gd name="connsiteX3" fmla="*/ 697822 w 2563448"/>
                                                                                                    <a:gd name="connsiteY3" fmla="*/ 1786092 h 1809975"/>
                                                                                                    <a:gd name="connsiteX4" fmla="*/ 8035 w 2563448"/>
                                                                                                    <a:gd name="connsiteY4" fmla="*/ 1063054 h 180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448" h="1809975">
                                                                                                      <a:moveTo>
                                                                                                        <a:pt x="8035" y="1063054"/>
                                                                                                      </a:moveTo>
                                                                                                      <a:cubicBezTo>
                                                                                                        <a:pt x="72173" y="808240"/>
                                                                                                        <a:pt x="656745" y="410077"/>
                                                                                                        <a:pt x="1082647" y="257210"/>
                                                                                                      </a:cubicBezTo>
                                                                                                      <a:cubicBezTo>
                                                                                                        <a:pt x="1508549" y="104343"/>
                                                                                                        <a:pt x="2563448" y="-170832"/>
                                                                                                        <a:pt x="2563448" y="145853"/>
                                                                                                      </a:cubicBezTo>
                                                                                                      <a:cubicBezTo>
                                                                                                        <a:pt x="2563448" y="462538"/>
                                                                                                        <a:pt x="1123724" y="1633225"/>
                                                                                                        <a:pt x="697822" y="1786092"/>
                                                                                                      </a:cubicBezTo>
                                                                                                      <a:cubicBezTo>
                                                                                                        <a:pt x="271920" y="1938959"/>
                                                                                                        <a:pt x="-56103" y="1317868"/>
                                                                                                        <a:pt x="8035" y="1063054"/>
                                                                                                      </a:cubicBezTo>
                                                                                                      <a:close/>
                                                                                                    </a:path>
                                                                                                  </a:pathLst>
                                                                                                </a:custGeom>
                                                                                                <a:solidFill>
                                                                                                  <a:srgbClr val="FFD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3" name="Oval 12">
                                                                                                <a:extLst>
                                                                                                  <a:ext uri="{FF2B5EF4-FFF2-40B4-BE49-F238E27FC236}">
                                                                                                    <a16:creationId xmlns:a16="http://schemas.microsoft.com/office/drawing/2014/main" id="{198F6326-5973-4045-86C8-21C9864BB45E}"/>
                                                                                                  </a:ext>
                                                                                                </a:extLst>
                                                                                              </p:cNvPr>
                                                                                              <p:cNvSpPr/>
                                                                                              <p:nvPr/>
                                                                                            </p:nvSpPr>
                                                                                            <p:spPr>
                                                                                              <a:xfrm>
                                                                                                <a:off x="-4567077" y="5657972"/>
                                                                                                <a:ext cx="1198888" cy="1058201"/>
                                                                                              </a:xfrm>
                                                                                              <a:custGeom>
                                                                                                <a:avLst/>
                                                                                                <a:gdLst>
                                                                                                  <a:gd name="connsiteX0" fmla="*/ 0 w 1146817"/>
                                                                                                  <a:gd name="connsiteY0" fmla="*/ 573409 h 1146817"/>
                                                                                                  <a:gd name="connsiteX1" fmla="*/ 573409 w 1146817"/>
                                                                                                  <a:gd name="connsiteY1" fmla="*/ 0 h 1146817"/>
                                                                                                  <a:gd name="connsiteX2" fmla="*/ 1146818 w 1146817"/>
                                                                                                  <a:gd name="connsiteY2" fmla="*/ 573409 h 1146817"/>
                                                                                                  <a:gd name="connsiteX3" fmla="*/ 573409 w 1146817"/>
                                                                                                  <a:gd name="connsiteY3" fmla="*/ 1146818 h 1146817"/>
                                                                                                  <a:gd name="connsiteX4" fmla="*/ 0 w 1146817"/>
                                                                                                  <a:gd name="connsiteY4" fmla="*/ 573409 h 1146817"/>
                                                                                                  <a:gd name="connsiteX0" fmla="*/ 3439 w 1150257"/>
                                                                                                  <a:gd name="connsiteY0" fmla="*/ 739664 h 1313073"/>
                                                                                                  <a:gd name="connsiteX1" fmla="*/ 809605 w 1150257"/>
                                                                                                  <a:gd name="connsiteY1" fmla="*/ 0 h 1313073"/>
                                                                                                  <a:gd name="connsiteX2" fmla="*/ 1150257 w 1150257"/>
                                                                                                  <a:gd name="connsiteY2" fmla="*/ 739664 h 1313073"/>
                                                                                                  <a:gd name="connsiteX3" fmla="*/ 576848 w 1150257"/>
                                                                                                  <a:gd name="connsiteY3" fmla="*/ 1313073 h 1313073"/>
                                                                                                  <a:gd name="connsiteX4" fmla="*/ 3439 w 1150257"/>
                                                                                                  <a:gd name="connsiteY4" fmla="*/ 739664 h 1313073"/>
                                                                                                  <a:gd name="connsiteX0" fmla="*/ 2065 w 1265261"/>
                                                                                                  <a:gd name="connsiteY0" fmla="*/ 591158 h 1315736"/>
                                                                                                  <a:gd name="connsiteX1" fmla="*/ 924609 w 1265261"/>
                                                                                                  <a:gd name="connsiteY1" fmla="*/ 1123 h 1315736"/>
                                                                                                  <a:gd name="connsiteX2" fmla="*/ 1265261 w 1265261"/>
                                                                                                  <a:gd name="connsiteY2" fmla="*/ 740787 h 1315736"/>
                                                                                                  <a:gd name="connsiteX3" fmla="*/ 691852 w 1265261"/>
                                                                                                  <a:gd name="connsiteY3" fmla="*/ 1314196 h 1315736"/>
                                                                                                  <a:gd name="connsiteX4" fmla="*/ 2065 w 1265261"/>
                                                                                                  <a:gd name="connsiteY4" fmla="*/ 591158 h 1315736"/>
                                                                                                  <a:gd name="connsiteX0" fmla="*/ 2065 w 1265261"/>
                                                                                                  <a:gd name="connsiteY0" fmla="*/ 640933 h 1365511"/>
                                                                                                  <a:gd name="connsiteX1" fmla="*/ 924609 w 1265261"/>
                                                                                                  <a:gd name="connsiteY1" fmla="*/ 1021 h 1365511"/>
                                                                                                  <a:gd name="connsiteX2" fmla="*/ 1265261 w 1265261"/>
                                                                                                  <a:gd name="connsiteY2" fmla="*/ 790562 h 1365511"/>
                                                                                                  <a:gd name="connsiteX3" fmla="*/ 691852 w 1265261"/>
                                                                                                  <a:gd name="connsiteY3" fmla="*/ 1363971 h 1365511"/>
                                                                                                  <a:gd name="connsiteX4" fmla="*/ 2065 w 1265261"/>
                                                                                                  <a:gd name="connsiteY4" fmla="*/ 640933 h 1365511"/>
                                                                                                  <a:gd name="connsiteX0" fmla="*/ 2371 w 1697829"/>
                                                                                                  <a:gd name="connsiteY0" fmla="*/ 728697 h 1460317"/>
                                                                                                  <a:gd name="connsiteX1" fmla="*/ 924915 w 1697829"/>
                                                                                                  <a:gd name="connsiteY1" fmla="*/ 88785 h 1460317"/>
                                                                                                  <a:gd name="connsiteX2" fmla="*/ 1697829 w 1697829"/>
                                                                                                  <a:gd name="connsiteY2" fmla="*/ 213308 h 1460317"/>
                                                                                                  <a:gd name="connsiteX3" fmla="*/ 692158 w 1697829"/>
                                                                                                  <a:gd name="connsiteY3" fmla="*/ 1451735 h 1460317"/>
                                                                                                  <a:gd name="connsiteX4" fmla="*/ 2371 w 1697829"/>
                                                                                                  <a:gd name="connsiteY4" fmla="*/ 728697 h 1460317"/>
                                                                                                  <a:gd name="connsiteX0" fmla="*/ 17855 w 1713313"/>
                                                                                                  <a:gd name="connsiteY0" fmla="*/ 728697 h 1460318"/>
                                                                                                  <a:gd name="connsiteX1" fmla="*/ 940399 w 1713313"/>
                                                                                                  <a:gd name="connsiteY1" fmla="*/ 88785 h 1460318"/>
                                                                                                  <a:gd name="connsiteX2" fmla="*/ 1713313 w 1713313"/>
                                                                                                  <a:gd name="connsiteY2" fmla="*/ 213308 h 1460318"/>
                                                                                                  <a:gd name="connsiteX3" fmla="*/ 438648 w 1713313"/>
                                                                                                  <a:gd name="connsiteY3" fmla="*/ 1451736 h 1460318"/>
                                                                                                  <a:gd name="connsiteX4" fmla="*/ 17855 w 1713313"/>
                                                                                                  <a:gd name="connsiteY4" fmla="*/ 728697 h 1460318"/>
                                                                                                  <a:gd name="connsiteX0" fmla="*/ 19021 w 1836749"/>
                                                                                                  <a:gd name="connsiteY0" fmla="*/ 639932 h 1362982"/>
                                                                                                  <a:gd name="connsiteX1" fmla="*/ 941565 w 1836749"/>
                                                                                                  <a:gd name="connsiteY1" fmla="*/ 20 h 1362982"/>
                                                                                                  <a:gd name="connsiteX2" fmla="*/ 1836749 w 1836749"/>
                                                                                                  <a:gd name="connsiteY2" fmla="*/ 623305 h 1362982"/>
                                                                                                  <a:gd name="connsiteX3" fmla="*/ 439814 w 1836749"/>
                                                                                                  <a:gd name="connsiteY3" fmla="*/ 1362971 h 1362982"/>
                                                                                                  <a:gd name="connsiteX4" fmla="*/ 19021 w 1836749"/>
                                                                                                  <a:gd name="connsiteY4" fmla="*/ 639932 h 136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749" h="1362982">
                                                                                                    <a:moveTo>
                                                                                                      <a:pt x="19021" y="639932"/>
                                                                                                    </a:moveTo>
                                                                                                    <a:cubicBezTo>
                                                                                                      <a:pt x="102646" y="412774"/>
                                                                                                      <a:pt x="638610" y="2791"/>
                                                                                                      <a:pt x="941565" y="20"/>
                                                                                                    </a:cubicBezTo>
                                                                                                    <a:cubicBezTo>
                                                                                                      <a:pt x="1244520" y="-2751"/>
                                                                                                      <a:pt x="1836749" y="306620"/>
                                                                                                      <a:pt x="1836749" y="623305"/>
                                                                                                    </a:cubicBezTo>
                                                                                                    <a:cubicBezTo>
                                                                                                      <a:pt x="1836749" y="939990"/>
                                                                                                      <a:pt x="742769" y="1360200"/>
                                                                                                      <a:pt x="439814" y="1362971"/>
                                                                                                    </a:cubicBezTo>
                                                                                                    <a:cubicBezTo>
                                                                                                      <a:pt x="136859" y="1365742"/>
                                                                                                      <a:pt x="-64604" y="867090"/>
                                                                                                      <a:pt x="19021" y="639932"/>
                                                                                                    </a:cubicBezTo>
                                                                                                    <a:close/>
                                                                                                  </a:path>
                                                                                                </a:pathLst>
                                                                                              </a:custGeom>
                                                                                              <a:solidFill>
                                                                                                <a:srgbClr val="FFD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Oval 12">
                                                                                              <a:extLst>
                                                                                                <a:ext uri="{FF2B5EF4-FFF2-40B4-BE49-F238E27FC236}">
                                                                                                  <a16:creationId xmlns:a16="http://schemas.microsoft.com/office/drawing/2014/main" id="{2B50BF38-5609-403A-B508-5AEF020136D1}"/>
                                                                                                </a:ext>
                                                                                              </a:extLst>
                                                                                            </p:cNvPr>
                                                                                            <p:cNvSpPr/>
                                                                                            <p:nvPr/>
                                                                                          </p:nvSpPr>
                                                                                          <p:spPr>
                                                                                            <a:xfrm>
                                                                                              <a:off x="-3060050" y="7008593"/>
                                                                                              <a:ext cx="1317776" cy="1143713"/>
                                                                                            </a:xfrm>
                                                                                            <a:custGeom>
                                                                                              <a:avLst/>
                                                                                              <a:gdLst>
                                                                                                <a:gd name="connsiteX0" fmla="*/ 0 w 1146817"/>
                                                                                                <a:gd name="connsiteY0" fmla="*/ 573409 h 1146817"/>
                                                                                                <a:gd name="connsiteX1" fmla="*/ 573409 w 1146817"/>
                                                                                                <a:gd name="connsiteY1" fmla="*/ 0 h 1146817"/>
                                                                                                <a:gd name="connsiteX2" fmla="*/ 1146818 w 1146817"/>
                                                                                                <a:gd name="connsiteY2" fmla="*/ 573409 h 1146817"/>
                                                                                                <a:gd name="connsiteX3" fmla="*/ 573409 w 1146817"/>
                                                                                                <a:gd name="connsiteY3" fmla="*/ 1146818 h 1146817"/>
                                                                                                <a:gd name="connsiteX4" fmla="*/ 0 w 1146817"/>
                                                                                                <a:gd name="connsiteY4" fmla="*/ 573409 h 1146817"/>
                                                                                                <a:gd name="connsiteX0" fmla="*/ 3439 w 1150257"/>
                                                                                                <a:gd name="connsiteY0" fmla="*/ 739664 h 1313073"/>
                                                                                                <a:gd name="connsiteX1" fmla="*/ 809605 w 1150257"/>
                                                                                                <a:gd name="connsiteY1" fmla="*/ 0 h 1313073"/>
                                                                                                <a:gd name="connsiteX2" fmla="*/ 1150257 w 1150257"/>
                                                                                                <a:gd name="connsiteY2" fmla="*/ 739664 h 1313073"/>
                                                                                                <a:gd name="connsiteX3" fmla="*/ 576848 w 1150257"/>
                                                                                                <a:gd name="connsiteY3" fmla="*/ 1313073 h 1313073"/>
                                                                                                <a:gd name="connsiteX4" fmla="*/ 3439 w 1150257"/>
                                                                                                <a:gd name="connsiteY4" fmla="*/ 739664 h 1313073"/>
                                                                                                <a:gd name="connsiteX0" fmla="*/ 2065 w 1265261"/>
                                                                                                <a:gd name="connsiteY0" fmla="*/ 591158 h 1315736"/>
                                                                                                <a:gd name="connsiteX1" fmla="*/ 924609 w 1265261"/>
                                                                                                <a:gd name="connsiteY1" fmla="*/ 1123 h 1315736"/>
                                                                                                <a:gd name="connsiteX2" fmla="*/ 1265261 w 1265261"/>
                                                                                                <a:gd name="connsiteY2" fmla="*/ 740787 h 1315736"/>
                                                                                                <a:gd name="connsiteX3" fmla="*/ 691852 w 1265261"/>
                                                                                                <a:gd name="connsiteY3" fmla="*/ 1314196 h 1315736"/>
                                                                                                <a:gd name="connsiteX4" fmla="*/ 2065 w 1265261"/>
                                                                                                <a:gd name="connsiteY4" fmla="*/ 591158 h 1315736"/>
                                                                                                <a:gd name="connsiteX0" fmla="*/ 2065 w 1265261"/>
                                                                                                <a:gd name="connsiteY0" fmla="*/ 640933 h 1365511"/>
                                                                                                <a:gd name="connsiteX1" fmla="*/ 924609 w 1265261"/>
                                                                                                <a:gd name="connsiteY1" fmla="*/ 1021 h 1365511"/>
                                                                                                <a:gd name="connsiteX2" fmla="*/ 1265261 w 1265261"/>
                                                                                                <a:gd name="connsiteY2" fmla="*/ 790562 h 1365511"/>
                                                                                                <a:gd name="connsiteX3" fmla="*/ 691852 w 1265261"/>
                                                                                                <a:gd name="connsiteY3" fmla="*/ 1363971 h 1365511"/>
                                                                                                <a:gd name="connsiteX4" fmla="*/ 2065 w 1265261"/>
                                                                                                <a:gd name="connsiteY4" fmla="*/ 640933 h 1365511"/>
                                                                                                <a:gd name="connsiteX0" fmla="*/ 2371 w 1697829"/>
                                                                                                <a:gd name="connsiteY0" fmla="*/ 728697 h 1460317"/>
                                                                                                <a:gd name="connsiteX1" fmla="*/ 924915 w 1697829"/>
                                                                                                <a:gd name="connsiteY1" fmla="*/ 88785 h 1460317"/>
                                                                                                <a:gd name="connsiteX2" fmla="*/ 1697829 w 1697829"/>
                                                                                                <a:gd name="connsiteY2" fmla="*/ 213308 h 1460317"/>
                                                                                                <a:gd name="connsiteX3" fmla="*/ 692158 w 1697829"/>
                                                                                                <a:gd name="connsiteY3" fmla="*/ 1451735 h 1460317"/>
                                                                                                <a:gd name="connsiteX4" fmla="*/ 2371 w 1697829"/>
                                                                                                <a:gd name="connsiteY4" fmla="*/ 728697 h 1460317"/>
                                                                                                <a:gd name="connsiteX0" fmla="*/ 17855 w 1713313"/>
                                                                                                <a:gd name="connsiteY0" fmla="*/ 728697 h 1460318"/>
                                                                                                <a:gd name="connsiteX1" fmla="*/ 940399 w 1713313"/>
                                                                                                <a:gd name="connsiteY1" fmla="*/ 88785 h 1460318"/>
                                                                                                <a:gd name="connsiteX2" fmla="*/ 1713313 w 1713313"/>
                                                                                                <a:gd name="connsiteY2" fmla="*/ 213308 h 1460318"/>
                                                                                                <a:gd name="connsiteX3" fmla="*/ 438648 w 1713313"/>
                                                                                                <a:gd name="connsiteY3" fmla="*/ 1451736 h 1460318"/>
                                                                                                <a:gd name="connsiteX4" fmla="*/ 17855 w 1713313"/>
                                                                                                <a:gd name="connsiteY4" fmla="*/ 728697 h 1460318"/>
                                                                                                <a:gd name="connsiteX0" fmla="*/ 19021 w 1836749"/>
                                                                                                <a:gd name="connsiteY0" fmla="*/ 639932 h 1362982"/>
                                                                                                <a:gd name="connsiteX1" fmla="*/ 941565 w 1836749"/>
                                                                                                <a:gd name="connsiteY1" fmla="*/ 20 h 1362982"/>
                                                                                                <a:gd name="connsiteX2" fmla="*/ 1836749 w 1836749"/>
                                                                                                <a:gd name="connsiteY2" fmla="*/ 623305 h 1362982"/>
                                                                                                <a:gd name="connsiteX3" fmla="*/ 439814 w 1836749"/>
                                                                                                <a:gd name="connsiteY3" fmla="*/ 1362971 h 1362982"/>
                                                                                                <a:gd name="connsiteX4" fmla="*/ 19021 w 1836749"/>
                                                                                                <a:gd name="connsiteY4" fmla="*/ 639932 h 1362982"/>
                                                                                                <a:gd name="connsiteX0" fmla="*/ 23341 w 2202267"/>
                                                                                                <a:gd name="connsiteY0" fmla="*/ 836369 h 1573322"/>
                                                                                                <a:gd name="connsiteX1" fmla="*/ 945885 w 2202267"/>
                                                                                                <a:gd name="connsiteY1" fmla="*/ 196457 h 1573322"/>
                                                                                                <a:gd name="connsiteX2" fmla="*/ 2202267 w 2202267"/>
                                                                                                <a:gd name="connsiteY2" fmla="*/ 156500 h 1573322"/>
                                                                                                <a:gd name="connsiteX3" fmla="*/ 444134 w 2202267"/>
                                                                                                <a:gd name="connsiteY3" fmla="*/ 1559408 h 1573322"/>
                                                                                                <a:gd name="connsiteX4" fmla="*/ 23341 w 2202267"/>
                                                                                                <a:gd name="connsiteY4" fmla="*/ 836369 h 1573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267" h="1573322">
                                                                                                  <a:moveTo>
                                                                                                    <a:pt x="23341" y="836369"/>
                                                                                                  </a:moveTo>
                                                                                                  <a:cubicBezTo>
                                                                                                    <a:pt x="106966" y="609211"/>
                                                                                                    <a:pt x="582731" y="309768"/>
                                                                                                    <a:pt x="945885" y="196457"/>
                                                                                                  </a:cubicBezTo>
                                                                                                  <a:cubicBezTo>
                                                                                                    <a:pt x="1309039" y="83146"/>
                                                                                                    <a:pt x="2202267" y="-160185"/>
                                                                                                    <a:pt x="2202267" y="156500"/>
                                                                                                  </a:cubicBezTo>
                                                                                                  <a:cubicBezTo>
                                                                                                    <a:pt x="2202267" y="473185"/>
                                                                                                    <a:pt x="807288" y="1446097"/>
                                                                                                    <a:pt x="444134" y="1559408"/>
                                                                                                  </a:cubicBezTo>
                                                                                                  <a:cubicBezTo>
                                                                                                    <a:pt x="80980" y="1672719"/>
                                                                                                    <a:pt x="-60284" y="1063527"/>
                                                                                                    <a:pt x="23341" y="836369"/>
                                                                                                  </a:cubicBezTo>
                                                                                                  <a:close/>
                                                                                                </a:path>
                                                                                              </a:pathLst>
                                                                                            </a:custGeom>
                                                                                            <a:solidFill>
                                                                                              <a:srgbClr val="FFD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4" name="Oval 223">
                                                                                            <a:extLst>
                                                                                              <a:ext uri="{FF2B5EF4-FFF2-40B4-BE49-F238E27FC236}">
                                                                                                <a16:creationId xmlns:a16="http://schemas.microsoft.com/office/drawing/2014/main" id="{94481D6C-79CA-4290-B98B-CDF82A370BCE}"/>
                                                                                              </a:ext>
                                                                                            </a:extLst>
                                                                                          </p:cNvPr>
                                                                                          <p:cNvSpPr/>
                                                                                          <p:nvPr/>
                                                                                        </p:nvSpPr>
                                                                                        <p:spPr>
                                                                                          <a:xfrm>
                                                                                            <a:off x="-3008735" y="5366840"/>
                                                                                            <a:ext cx="457905" cy="503974"/>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4" name="Oval 113">
                                                                                          <a:extLst>
                                                                                            <a:ext uri="{FF2B5EF4-FFF2-40B4-BE49-F238E27FC236}">
                                                                                              <a16:creationId xmlns:a16="http://schemas.microsoft.com/office/drawing/2014/main" id="{87A93CE3-0B88-4065-9F81-81A078EBF45E}"/>
                                                                                            </a:ext>
                                                                                          </a:extLst>
                                                                                        </p:cNvPr>
                                                                                        <p:cNvSpPr/>
                                                                                        <p:nvPr/>
                                                                                      </p:nvSpPr>
                                                                                      <p:spPr>
                                                                                        <a:xfrm>
                                                                                          <a:off x="-2662808" y="5453597"/>
                                                                                          <a:ext cx="607167" cy="927759"/>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5" name="Oval 114">
                                                                                        <a:extLst>
                                                                                          <a:ext uri="{FF2B5EF4-FFF2-40B4-BE49-F238E27FC236}">
                                                                                            <a16:creationId xmlns:a16="http://schemas.microsoft.com/office/drawing/2014/main" id="{36802A0A-5791-4341-B593-9F8D91F7BFC5}"/>
                                                                                          </a:ext>
                                                                                        </a:extLst>
                                                                                      </p:cNvPr>
                                                                                      <p:cNvSpPr/>
                                                                                      <p:nvPr/>
                                                                                    </p:nvSpPr>
                                                                                    <p:spPr>
                                                                                      <a:xfrm>
                                                                                        <a:off x="-2279319" y="5902792"/>
                                                                                        <a:ext cx="457905" cy="503974"/>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7" name="Oval 116">
                                                                                      <a:extLst>
                                                                                        <a:ext uri="{FF2B5EF4-FFF2-40B4-BE49-F238E27FC236}">
                                                                                          <a16:creationId xmlns:a16="http://schemas.microsoft.com/office/drawing/2014/main" id="{877C9CC2-AA73-49E2-94FF-09EE8232A7F2}"/>
                                                                                        </a:ext>
                                                                                      </a:extLst>
                                                                                    </p:cNvPr>
                                                                                    <p:cNvSpPr/>
                                                                                    <p:nvPr/>
                                                                                  </p:nvSpPr>
                                                                                  <p:spPr>
                                                                                    <a:xfrm>
                                                                                      <a:off x="-2273772" y="6318395"/>
                                                                                      <a:ext cx="457905" cy="503974"/>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9" name="Oval 118">
                                                                                    <a:extLst>
                                                                                      <a:ext uri="{FF2B5EF4-FFF2-40B4-BE49-F238E27FC236}">
                                                                                        <a16:creationId xmlns:a16="http://schemas.microsoft.com/office/drawing/2014/main" id="{9D7DF61A-1014-4677-BD69-C6FA9855BF65}"/>
                                                                                      </a:ext>
                                                                                    </a:extLst>
                                                                                  </p:cNvPr>
                                                                                  <p:cNvSpPr/>
                                                                                  <p:nvPr/>
                                                                                </p:nvSpPr>
                                                                                <p:spPr>
                                                                                  <a:xfrm>
                                                                                    <a:off x="-3305904" y="6251396"/>
                                                                                    <a:ext cx="457905" cy="503974"/>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1" name="Oval 120">
                                                                                  <a:extLst>
                                                                                    <a:ext uri="{FF2B5EF4-FFF2-40B4-BE49-F238E27FC236}">
                                                                                      <a16:creationId xmlns:a16="http://schemas.microsoft.com/office/drawing/2014/main" id="{36E09F20-CD29-47B4-BD33-742F31D4B80B}"/>
                                                                                    </a:ext>
                                                                                  </a:extLst>
                                                                                </p:cNvPr>
                                                                                <p:cNvSpPr/>
                                                                                <p:nvPr/>
                                                                              </p:nvSpPr>
                                                                              <p:spPr>
                                                                                <a:xfrm>
                                                                                  <a:off x="-3572187" y="6396793"/>
                                                                                  <a:ext cx="457905" cy="503974"/>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3" name="Oval 122">
                                                                                <a:extLst>
                                                                                  <a:ext uri="{FF2B5EF4-FFF2-40B4-BE49-F238E27FC236}">
                                                                                    <a16:creationId xmlns:a16="http://schemas.microsoft.com/office/drawing/2014/main" id="{26885106-A842-4111-A573-4FCB991FD4E2}"/>
                                                                                  </a:ext>
                                                                                </a:extLst>
                                                                              </p:cNvPr>
                                                                              <p:cNvSpPr/>
                                                                              <p:nvPr/>
                                                                            </p:nvSpPr>
                                                                            <p:spPr>
                                                                              <a:xfrm>
                                                                                <a:off x="-3786787" y="6501420"/>
                                                                                <a:ext cx="457905" cy="503974"/>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9" name="Oval 128">
                                                                              <a:extLst>
                                                                                <a:ext uri="{FF2B5EF4-FFF2-40B4-BE49-F238E27FC236}">
                                                                                  <a16:creationId xmlns:a16="http://schemas.microsoft.com/office/drawing/2014/main" id="{C77E9493-E44B-43D5-94D4-9D27E183564E}"/>
                                                                                </a:ext>
                                                                              </a:extLst>
                                                                            </p:cNvPr>
                                                                            <p:cNvSpPr/>
                                                                            <p:nvPr/>
                                                                          </p:nvSpPr>
                                                                          <p:spPr>
                                                                            <a:xfrm>
                                                                              <a:off x="-4137392" y="6600166"/>
                                                                              <a:ext cx="457905" cy="503974"/>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0" name="Oval 129">
                                                                            <a:extLst>
                                                                              <a:ext uri="{FF2B5EF4-FFF2-40B4-BE49-F238E27FC236}">
                                                                                <a16:creationId xmlns:a16="http://schemas.microsoft.com/office/drawing/2014/main" id="{383CC703-9F04-482B-9D49-34EB9DC7D123}"/>
                                                                              </a:ext>
                                                                            </a:extLst>
                                                                          </p:cNvPr>
                                                                          <p:cNvSpPr/>
                                                                          <p:nvPr/>
                                                                        </p:nvSpPr>
                                                                        <p:spPr>
                                                                          <a:xfrm>
                                                                            <a:off x="-3786787" y="7608430"/>
                                                                            <a:ext cx="274002" cy="451992"/>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1" name="Oval 130">
                                                                          <a:extLst>
                                                                            <a:ext uri="{FF2B5EF4-FFF2-40B4-BE49-F238E27FC236}">
                                                                              <a16:creationId xmlns:a16="http://schemas.microsoft.com/office/drawing/2014/main" id="{E1CBB5B1-B893-4C03-BC53-A0180D3EEBFC}"/>
                                                                            </a:ext>
                                                                          </a:extLst>
                                                                        </p:cNvPr>
                                                                        <p:cNvSpPr/>
                                                                        <p:nvPr/>
                                                                      </p:nvSpPr>
                                                                      <p:spPr>
                                                                        <a:xfrm>
                                                                          <a:off x="-4127261" y="7407005"/>
                                                                          <a:ext cx="457905" cy="503974"/>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7" name="Oval 136">
                                                                        <a:extLst>
                                                                          <a:ext uri="{FF2B5EF4-FFF2-40B4-BE49-F238E27FC236}">
                                                                            <a16:creationId xmlns:a16="http://schemas.microsoft.com/office/drawing/2014/main" id="{E012131E-A436-4A81-8878-AD89CB866D2E}"/>
                                                                          </a:ext>
                                                                        </a:extLst>
                                                                      </p:cNvPr>
                                                                      <p:cNvSpPr/>
                                                                      <p:nvPr/>
                                                                    </p:nvSpPr>
                                                                    <p:spPr>
                                                                      <a:xfrm>
                                                                        <a:off x="-3939191" y="6851844"/>
                                                                        <a:ext cx="457905" cy="503974"/>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3" name="Oval 142">
                                                                      <a:extLst>
                                                                        <a:ext uri="{FF2B5EF4-FFF2-40B4-BE49-F238E27FC236}">
                                                                          <a16:creationId xmlns:a16="http://schemas.microsoft.com/office/drawing/2014/main" id="{E75DC78C-AAC5-401D-8DE0-3944896DA1BF}"/>
                                                                        </a:ext>
                                                                      </a:extLst>
                                                                    </p:cNvPr>
                                                                    <p:cNvSpPr/>
                                                                    <p:nvPr/>
                                                                  </p:nvSpPr>
                                                                  <p:spPr>
                                                                    <a:xfrm rot="1546542">
                                                                      <a:off x="-3280026" y="7039667"/>
                                                                      <a:ext cx="293620" cy="849234"/>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5" name="Oval 144">
                                                                    <a:extLst>
                                                                      <a:ext uri="{FF2B5EF4-FFF2-40B4-BE49-F238E27FC236}">
                                                                        <a16:creationId xmlns:a16="http://schemas.microsoft.com/office/drawing/2014/main" id="{A2475040-E848-4CD6-A922-557C3F92DEF1}"/>
                                                                      </a:ext>
                                                                    </a:extLst>
                                                                  </p:cNvPr>
                                                                  <p:cNvSpPr/>
                                                                  <p:nvPr/>
                                                                </p:nvSpPr>
                                                                <p:spPr>
                                                                  <a:xfrm rot="20337795">
                                                                    <a:off x="-3300527" y="6666487"/>
                                                                    <a:ext cx="320956" cy="636995"/>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6" name="Oval 145">
                                                                  <a:extLst>
                                                                    <a:ext uri="{FF2B5EF4-FFF2-40B4-BE49-F238E27FC236}">
                                                                      <a16:creationId xmlns:a16="http://schemas.microsoft.com/office/drawing/2014/main" id="{001A4898-46F0-46FA-973A-DC5CC747438F}"/>
                                                                    </a:ext>
                                                                  </a:extLst>
                                                                </p:cNvPr>
                                                                <p:cNvSpPr/>
                                                                <p:nvPr/>
                                                              </p:nvSpPr>
                                                              <p:spPr>
                                                                <a:xfrm rot="20380053">
                                                                  <a:off x="-3236910" y="6335249"/>
                                                                  <a:ext cx="1666982" cy="767829"/>
                                                                </a:xfrm>
                                                                <a:prstGeom prst="ellipse">
                                                                  <a:avLst/>
                                                                </a:prstGeom>
                                                                <a:solidFill>
                                                                  <a:srgbClr val="D2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1" name="Rectangle: Rounded Corners 60">
                                                                <a:extLst>
                                                                  <a:ext uri="{FF2B5EF4-FFF2-40B4-BE49-F238E27FC236}">
                                                                    <a16:creationId xmlns:a16="http://schemas.microsoft.com/office/drawing/2014/main" id="{0A19CCC1-DD39-4BE3-807B-18B07D7E7C42}"/>
                                                                  </a:ext>
                                                                </a:extLst>
                                                              </p:cNvPr>
                                                              <p:cNvSpPr/>
                                                              <p:nvPr/>
                                                            </p:nvSpPr>
                                                            <p:spPr>
                                                              <a:xfrm>
                                                                <a:off x="2987265" y="1176729"/>
                                                                <a:ext cx="1055364" cy="1577136"/>
                                                              </a:xfrm>
                                                              <a:custGeom>
                                                                <a:avLst/>
                                                                <a:gdLst>
                                                                  <a:gd name="connsiteX0" fmla="*/ 0 w 1145245"/>
                                                                  <a:gd name="connsiteY0" fmla="*/ 572623 h 1412244"/>
                                                                  <a:gd name="connsiteX1" fmla="*/ 572623 w 1145245"/>
                                                                  <a:gd name="connsiteY1" fmla="*/ 0 h 1412244"/>
                                                                  <a:gd name="connsiteX2" fmla="*/ 572623 w 1145245"/>
                                                                  <a:gd name="connsiteY2" fmla="*/ 0 h 1412244"/>
                                                                  <a:gd name="connsiteX3" fmla="*/ 1145246 w 1145245"/>
                                                                  <a:gd name="connsiteY3" fmla="*/ 572623 h 1412244"/>
                                                                  <a:gd name="connsiteX4" fmla="*/ 1145245 w 1145245"/>
                                                                  <a:gd name="connsiteY4" fmla="*/ 839622 h 1412244"/>
                                                                  <a:gd name="connsiteX5" fmla="*/ 572622 w 1145245"/>
                                                                  <a:gd name="connsiteY5" fmla="*/ 1412245 h 1412244"/>
                                                                  <a:gd name="connsiteX6" fmla="*/ 572623 w 1145245"/>
                                                                  <a:gd name="connsiteY6" fmla="*/ 1412244 h 1412244"/>
                                                                  <a:gd name="connsiteX7" fmla="*/ 0 w 1145245"/>
                                                                  <a:gd name="connsiteY7" fmla="*/ 839621 h 1412244"/>
                                                                  <a:gd name="connsiteX8" fmla="*/ 0 w 1145245"/>
                                                                  <a:gd name="connsiteY8" fmla="*/ 572623 h 1412244"/>
                                                                  <a:gd name="connsiteX0" fmla="*/ 7495 w 1145246"/>
                                                                  <a:gd name="connsiteY0" fmla="*/ 445207 h 1412245"/>
                                                                  <a:gd name="connsiteX1" fmla="*/ 572623 w 1145246"/>
                                                                  <a:gd name="connsiteY1" fmla="*/ 0 h 1412245"/>
                                                                  <a:gd name="connsiteX2" fmla="*/ 572623 w 1145246"/>
                                                                  <a:gd name="connsiteY2" fmla="*/ 0 h 1412245"/>
                                                                  <a:gd name="connsiteX3" fmla="*/ 1145246 w 1145246"/>
                                                                  <a:gd name="connsiteY3" fmla="*/ 572623 h 1412245"/>
                                                                  <a:gd name="connsiteX4" fmla="*/ 1145245 w 1145246"/>
                                                                  <a:gd name="connsiteY4" fmla="*/ 839622 h 1412245"/>
                                                                  <a:gd name="connsiteX5" fmla="*/ 572622 w 1145246"/>
                                                                  <a:gd name="connsiteY5" fmla="*/ 1412245 h 1412245"/>
                                                                  <a:gd name="connsiteX6" fmla="*/ 572623 w 1145246"/>
                                                                  <a:gd name="connsiteY6" fmla="*/ 1412244 h 1412245"/>
                                                                  <a:gd name="connsiteX7" fmla="*/ 0 w 1145246"/>
                                                                  <a:gd name="connsiteY7" fmla="*/ 839621 h 1412245"/>
                                                                  <a:gd name="connsiteX8" fmla="*/ 7495 w 1145246"/>
                                                                  <a:gd name="connsiteY8" fmla="*/ 445207 h 1412245"/>
                                                                  <a:gd name="connsiteX0" fmla="*/ 7495 w 1145246"/>
                                                                  <a:gd name="connsiteY0" fmla="*/ 445207 h 1577136"/>
                                                                  <a:gd name="connsiteX1" fmla="*/ 572623 w 1145246"/>
                                                                  <a:gd name="connsiteY1" fmla="*/ 0 h 1577136"/>
                                                                  <a:gd name="connsiteX2" fmla="*/ 572623 w 1145246"/>
                                                                  <a:gd name="connsiteY2" fmla="*/ 0 h 1577136"/>
                                                                  <a:gd name="connsiteX3" fmla="*/ 1145246 w 1145246"/>
                                                                  <a:gd name="connsiteY3" fmla="*/ 572623 h 1577136"/>
                                                                  <a:gd name="connsiteX4" fmla="*/ 1145245 w 1145246"/>
                                                                  <a:gd name="connsiteY4" fmla="*/ 839622 h 1577136"/>
                                                                  <a:gd name="connsiteX5" fmla="*/ 572622 w 1145246"/>
                                                                  <a:gd name="connsiteY5" fmla="*/ 1412245 h 1577136"/>
                                                                  <a:gd name="connsiteX6" fmla="*/ 947377 w 1145246"/>
                                                                  <a:gd name="connsiteY6" fmla="*/ 1577136 h 1577136"/>
                                                                  <a:gd name="connsiteX7" fmla="*/ 0 w 1145246"/>
                                                                  <a:gd name="connsiteY7" fmla="*/ 839621 h 1577136"/>
                                                                  <a:gd name="connsiteX8" fmla="*/ 7495 w 1145246"/>
                                                                  <a:gd name="connsiteY8" fmla="*/ 445207 h 1577136"/>
                                                                  <a:gd name="connsiteX0" fmla="*/ 7495 w 1156995"/>
                                                                  <a:gd name="connsiteY0" fmla="*/ 445207 h 1577136"/>
                                                                  <a:gd name="connsiteX1" fmla="*/ 572623 w 1156995"/>
                                                                  <a:gd name="connsiteY1" fmla="*/ 0 h 1577136"/>
                                                                  <a:gd name="connsiteX2" fmla="*/ 572623 w 1156995"/>
                                                                  <a:gd name="connsiteY2" fmla="*/ 0 h 1577136"/>
                                                                  <a:gd name="connsiteX3" fmla="*/ 1145246 w 1156995"/>
                                                                  <a:gd name="connsiteY3" fmla="*/ 572623 h 1577136"/>
                                                                  <a:gd name="connsiteX4" fmla="*/ 972859 w 1156995"/>
                                                                  <a:gd name="connsiteY4" fmla="*/ 802147 h 1577136"/>
                                                                  <a:gd name="connsiteX5" fmla="*/ 572622 w 1156995"/>
                                                                  <a:gd name="connsiteY5" fmla="*/ 1412245 h 1577136"/>
                                                                  <a:gd name="connsiteX6" fmla="*/ 947377 w 1156995"/>
                                                                  <a:gd name="connsiteY6" fmla="*/ 1577136 h 1577136"/>
                                                                  <a:gd name="connsiteX7" fmla="*/ 0 w 1156995"/>
                                                                  <a:gd name="connsiteY7" fmla="*/ 839621 h 1577136"/>
                                                                  <a:gd name="connsiteX8" fmla="*/ 7495 w 1156995"/>
                                                                  <a:gd name="connsiteY8" fmla="*/ 445207 h 1577136"/>
                                                                  <a:gd name="connsiteX0" fmla="*/ 7495 w 1063976"/>
                                                                  <a:gd name="connsiteY0" fmla="*/ 445207 h 1577136"/>
                                                                  <a:gd name="connsiteX1" fmla="*/ 572623 w 1063976"/>
                                                                  <a:gd name="connsiteY1" fmla="*/ 0 h 1577136"/>
                                                                  <a:gd name="connsiteX2" fmla="*/ 572623 w 1063976"/>
                                                                  <a:gd name="connsiteY2" fmla="*/ 0 h 1577136"/>
                                                                  <a:gd name="connsiteX3" fmla="*/ 1032820 w 1063976"/>
                                                                  <a:gd name="connsiteY3" fmla="*/ 482682 h 1577136"/>
                                                                  <a:gd name="connsiteX4" fmla="*/ 972859 w 1063976"/>
                                                                  <a:gd name="connsiteY4" fmla="*/ 802147 h 1577136"/>
                                                                  <a:gd name="connsiteX5" fmla="*/ 572622 w 1063976"/>
                                                                  <a:gd name="connsiteY5" fmla="*/ 1412245 h 1577136"/>
                                                                  <a:gd name="connsiteX6" fmla="*/ 947377 w 1063976"/>
                                                                  <a:gd name="connsiteY6" fmla="*/ 1577136 h 1577136"/>
                                                                  <a:gd name="connsiteX7" fmla="*/ 0 w 1063976"/>
                                                                  <a:gd name="connsiteY7" fmla="*/ 839621 h 1577136"/>
                                                                  <a:gd name="connsiteX8" fmla="*/ 7495 w 1063976"/>
                                                                  <a:gd name="connsiteY8" fmla="*/ 445207 h 1577136"/>
                                                                  <a:gd name="connsiteX0" fmla="*/ 7495 w 1055364"/>
                                                                  <a:gd name="connsiteY0" fmla="*/ 445207 h 1577136"/>
                                                                  <a:gd name="connsiteX1" fmla="*/ 572623 w 1055364"/>
                                                                  <a:gd name="connsiteY1" fmla="*/ 0 h 1577136"/>
                                                                  <a:gd name="connsiteX2" fmla="*/ 572623 w 1055364"/>
                                                                  <a:gd name="connsiteY2" fmla="*/ 0 h 1577136"/>
                                                                  <a:gd name="connsiteX3" fmla="*/ 1032820 w 1055364"/>
                                                                  <a:gd name="connsiteY3" fmla="*/ 482682 h 1577136"/>
                                                                  <a:gd name="connsiteX4" fmla="*/ 972859 w 1055364"/>
                                                                  <a:gd name="connsiteY4" fmla="*/ 802147 h 1577136"/>
                                                                  <a:gd name="connsiteX5" fmla="*/ 872702 w 1055364"/>
                                                                  <a:gd name="connsiteY5" fmla="*/ 1484025 h 1577136"/>
                                                                  <a:gd name="connsiteX6" fmla="*/ 572622 w 1055364"/>
                                                                  <a:gd name="connsiteY6" fmla="*/ 1412245 h 1577136"/>
                                                                  <a:gd name="connsiteX7" fmla="*/ 947377 w 1055364"/>
                                                                  <a:gd name="connsiteY7" fmla="*/ 1577136 h 1577136"/>
                                                                  <a:gd name="connsiteX8" fmla="*/ 0 w 1055364"/>
                                                                  <a:gd name="connsiteY8" fmla="*/ 839621 h 1577136"/>
                                                                  <a:gd name="connsiteX9" fmla="*/ 7495 w 1055364"/>
                                                                  <a:gd name="connsiteY9" fmla="*/ 445207 h 157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5364" h="1577136">
                                                                    <a:moveTo>
                                                                      <a:pt x="7495" y="445207"/>
                                                                    </a:moveTo>
                                                                    <a:cubicBezTo>
                                                                      <a:pt x="7495" y="128956"/>
                                                                      <a:pt x="256372" y="0"/>
                                                                      <a:pt x="572623" y="0"/>
                                                                    </a:cubicBezTo>
                                                                    <a:lnTo>
                                                                      <a:pt x="572623" y="0"/>
                                                                    </a:lnTo>
                                                                    <a:cubicBezTo>
                                                                      <a:pt x="888874" y="0"/>
                                                                      <a:pt x="966114" y="348991"/>
                                                                      <a:pt x="1032820" y="482682"/>
                                                                    </a:cubicBezTo>
                                                                    <a:cubicBezTo>
                                                                      <a:pt x="1099526" y="616373"/>
                                                                      <a:pt x="999545" y="635257"/>
                                                                      <a:pt x="972859" y="802147"/>
                                                                    </a:cubicBezTo>
                                                                    <a:cubicBezTo>
                                                                      <a:pt x="946173" y="969037"/>
                                                                      <a:pt x="939408" y="1382342"/>
                                                                      <a:pt x="872702" y="1484025"/>
                                                                    </a:cubicBezTo>
                                                                    <a:cubicBezTo>
                                                                      <a:pt x="805996" y="1585708"/>
                                                                      <a:pt x="518953" y="1382985"/>
                                                                      <a:pt x="572622" y="1412245"/>
                                                                    </a:cubicBezTo>
                                                                    <a:lnTo>
                                                                      <a:pt x="947377" y="1577136"/>
                                                                    </a:lnTo>
                                                                    <a:cubicBezTo>
                                                                      <a:pt x="631126" y="1577136"/>
                                                                      <a:pt x="0" y="1155872"/>
                                                                      <a:pt x="0" y="839621"/>
                                                                    </a:cubicBezTo>
                                                                    <a:cubicBezTo>
                                                                      <a:pt x="0" y="750622"/>
                                                                      <a:pt x="7495" y="534206"/>
                                                                      <a:pt x="7495" y="445207"/>
                                                                    </a:cubicBezTo>
                                                                    <a:close/>
                                                                  </a:path>
                                                                </a:pathLst>
                                                              </a:custGeom>
                                                              <a:solidFill>
                                                                <a:srgbClr val="AFC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2" name="Rectangle: Rounded Corners 61">
                                                              <a:extLst>
                                                                <a:ext uri="{FF2B5EF4-FFF2-40B4-BE49-F238E27FC236}">
                                                                  <a16:creationId xmlns:a16="http://schemas.microsoft.com/office/drawing/2014/main" id="{E92AB615-5E34-4C6D-9E7D-9543AB96359A}"/>
                                                                </a:ext>
                                                              </a:extLst>
                                                            </p:cNvPr>
                                                            <p:cNvSpPr/>
                                                            <p:nvPr/>
                                                          </p:nvSpPr>
                                                          <p:spPr>
                                                            <a:xfrm rot="1279488">
                                                              <a:off x="1337390" y="3196510"/>
                                                              <a:ext cx="1396019" cy="701186"/>
                                                            </a:xfrm>
                                                            <a:custGeom>
                                                              <a:avLst/>
                                                              <a:gdLst>
                                                                <a:gd name="connsiteX0" fmla="*/ 0 w 1145302"/>
                                                                <a:gd name="connsiteY0" fmla="*/ 115609 h 693638"/>
                                                                <a:gd name="connsiteX1" fmla="*/ 115609 w 1145302"/>
                                                                <a:gd name="connsiteY1" fmla="*/ 0 h 693638"/>
                                                                <a:gd name="connsiteX2" fmla="*/ 1029693 w 1145302"/>
                                                                <a:gd name="connsiteY2" fmla="*/ 0 h 693638"/>
                                                                <a:gd name="connsiteX3" fmla="*/ 1145302 w 1145302"/>
                                                                <a:gd name="connsiteY3" fmla="*/ 115609 h 693638"/>
                                                                <a:gd name="connsiteX4" fmla="*/ 1145302 w 1145302"/>
                                                                <a:gd name="connsiteY4" fmla="*/ 578029 h 693638"/>
                                                                <a:gd name="connsiteX5" fmla="*/ 1029693 w 1145302"/>
                                                                <a:gd name="connsiteY5" fmla="*/ 693638 h 693638"/>
                                                                <a:gd name="connsiteX6" fmla="*/ 115609 w 1145302"/>
                                                                <a:gd name="connsiteY6" fmla="*/ 693638 h 693638"/>
                                                                <a:gd name="connsiteX7" fmla="*/ 0 w 1145302"/>
                                                                <a:gd name="connsiteY7" fmla="*/ 578029 h 693638"/>
                                                                <a:gd name="connsiteX8" fmla="*/ 0 w 1145302"/>
                                                                <a:gd name="connsiteY8" fmla="*/ 115609 h 693638"/>
                                                                <a:gd name="connsiteX0" fmla="*/ 0 w 1145302"/>
                                                                <a:gd name="connsiteY0" fmla="*/ 115609 h 697737"/>
                                                                <a:gd name="connsiteX1" fmla="*/ 115609 w 1145302"/>
                                                                <a:gd name="connsiteY1" fmla="*/ 0 h 697737"/>
                                                                <a:gd name="connsiteX2" fmla="*/ 1029693 w 1145302"/>
                                                                <a:gd name="connsiteY2" fmla="*/ 0 h 697737"/>
                                                                <a:gd name="connsiteX3" fmla="*/ 1145302 w 1145302"/>
                                                                <a:gd name="connsiteY3" fmla="*/ 115609 h 697737"/>
                                                                <a:gd name="connsiteX4" fmla="*/ 1118234 w 1145302"/>
                                                                <a:gd name="connsiteY4" fmla="*/ 652964 h 697737"/>
                                                                <a:gd name="connsiteX5" fmla="*/ 1029693 w 1145302"/>
                                                                <a:gd name="connsiteY5" fmla="*/ 693638 h 697737"/>
                                                                <a:gd name="connsiteX6" fmla="*/ 115609 w 1145302"/>
                                                                <a:gd name="connsiteY6" fmla="*/ 693638 h 697737"/>
                                                                <a:gd name="connsiteX7" fmla="*/ 0 w 1145302"/>
                                                                <a:gd name="connsiteY7" fmla="*/ 578029 h 697737"/>
                                                                <a:gd name="connsiteX8" fmla="*/ 0 w 1145302"/>
                                                                <a:gd name="connsiteY8" fmla="*/ 115609 h 697737"/>
                                                                <a:gd name="connsiteX0" fmla="*/ 0 w 1396019"/>
                                                                <a:gd name="connsiteY0" fmla="*/ 115609 h 697737"/>
                                                                <a:gd name="connsiteX1" fmla="*/ 115609 w 1396019"/>
                                                                <a:gd name="connsiteY1" fmla="*/ 0 h 697737"/>
                                                                <a:gd name="connsiteX2" fmla="*/ 1029693 w 1396019"/>
                                                                <a:gd name="connsiteY2" fmla="*/ 0 h 697737"/>
                                                                <a:gd name="connsiteX3" fmla="*/ 1396019 w 1396019"/>
                                                                <a:gd name="connsiteY3" fmla="*/ 428077 h 697737"/>
                                                                <a:gd name="connsiteX4" fmla="*/ 1118234 w 1396019"/>
                                                                <a:gd name="connsiteY4" fmla="*/ 652964 h 697737"/>
                                                                <a:gd name="connsiteX5" fmla="*/ 1029693 w 1396019"/>
                                                                <a:gd name="connsiteY5" fmla="*/ 693638 h 697737"/>
                                                                <a:gd name="connsiteX6" fmla="*/ 115609 w 1396019"/>
                                                                <a:gd name="connsiteY6" fmla="*/ 693638 h 697737"/>
                                                                <a:gd name="connsiteX7" fmla="*/ 0 w 1396019"/>
                                                                <a:gd name="connsiteY7" fmla="*/ 578029 h 697737"/>
                                                                <a:gd name="connsiteX8" fmla="*/ 0 w 1396019"/>
                                                                <a:gd name="connsiteY8" fmla="*/ 115609 h 697737"/>
                                                                <a:gd name="connsiteX0" fmla="*/ 0 w 1396019"/>
                                                                <a:gd name="connsiteY0" fmla="*/ 115609 h 697737"/>
                                                                <a:gd name="connsiteX1" fmla="*/ 115609 w 1396019"/>
                                                                <a:gd name="connsiteY1" fmla="*/ 0 h 697737"/>
                                                                <a:gd name="connsiteX2" fmla="*/ 1037870 w 1396019"/>
                                                                <a:gd name="connsiteY2" fmla="*/ 20946 h 697737"/>
                                                                <a:gd name="connsiteX3" fmla="*/ 1396019 w 1396019"/>
                                                                <a:gd name="connsiteY3" fmla="*/ 428077 h 697737"/>
                                                                <a:gd name="connsiteX4" fmla="*/ 1118234 w 1396019"/>
                                                                <a:gd name="connsiteY4" fmla="*/ 652964 h 697737"/>
                                                                <a:gd name="connsiteX5" fmla="*/ 1029693 w 1396019"/>
                                                                <a:gd name="connsiteY5" fmla="*/ 693638 h 697737"/>
                                                                <a:gd name="connsiteX6" fmla="*/ 115609 w 1396019"/>
                                                                <a:gd name="connsiteY6" fmla="*/ 693638 h 697737"/>
                                                                <a:gd name="connsiteX7" fmla="*/ 0 w 1396019"/>
                                                                <a:gd name="connsiteY7" fmla="*/ 578029 h 697737"/>
                                                                <a:gd name="connsiteX8" fmla="*/ 0 w 1396019"/>
                                                                <a:gd name="connsiteY8" fmla="*/ 115609 h 697737"/>
                                                                <a:gd name="connsiteX0" fmla="*/ 0 w 1396019"/>
                                                                <a:gd name="connsiteY0" fmla="*/ 222056 h 804184"/>
                                                                <a:gd name="connsiteX1" fmla="*/ 115609 w 1396019"/>
                                                                <a:gd name="connsiteY1" fmla="*/ 106447 h 804184"/>
                                                                <a:gd name="connsiteX2" fmla="*/ 1116873 w 1396019"/>
                                                                <a:gd name="connsiteY2" fmla="*/ 0 h 804184"/>
                                                                <a:gd name="connsiteX3" fmla="*/ 1396019 w 1396019"/>
                                                                <a:gd name="connsiteY3" fmla="*/ 534524 h 804184"/>
                                                                <a:gd name="connsiteX4" fmla="*/ 1118234 w 1396019"/>
                                                                <a:gd name="connsiteY4" fmla="*/ 759411 h 804184"/>
                                                                <a:gd name="connsiteX5" fmla="*/ 1029693 w 1396019"/>
                                                                <a:gd name="connsiteY5" fmla="*/ 800085 h 804184"/>
                                                                <a:gd name="connsiteX6" fmla="*/ 115609 w 1396019"/>
                                                                <a:gd name="connsiteY6" fmla="*/ 800085 h 804184"/>
                                                                <a:gd name="connsiteX7" fmla="*/ 0 w 1396019"/>
                                                                <a:gd name="connsiteY7" fmla="*/ 684476 h 804184"/>
                                                                <a:gd name="connsiteX8" fmla="*/ 0 w 1396019"/>
                                                                <a:gd name="connsiteY8" fmla="*/ 222056 h 804184"/>
                                                                <a:gd name="connsiteX0" fmla="*/ 0 w 1396019"/>
                                                                <a:gd name="connsiteY0" fmla="*/ 222056 h 804184"/>
                                                                <a:gd name="connsiteX1" fmla="*/ 436818 w 1396019"/>
                                                                <a:gd name="connsiteY1" fmla="*/ 310937 h 804184"/>
                                                                <a:gd name="connsiteX2" fmla="*/ 1116873 w 1396019"/>
                                                                <a:gd name="connsiteY2" fmla="*/ 0 h 804184"/>
                                                                <a:gd name="connsiteX3" fmla="*/ 1396019 w 1396019"/>
                                                                <a:gd name="connsiteY3" fmla="*/ 534524 h 804184"/>
                                                                <a:gd name="connsiteX4" fmla="*/ 1118234 w 1396019"/>
                                                                <a:gd name="connsiteY4" fmla="*/ 759411 h 804184"/>
                                                                <a:gd name="connsiteX5" fmla="*/ 1029693 w 1396019"/>
                                                                <a:gd name="connsiteY5" fmla="*/ 800085 h 804184"/>
                                                                <a:gd name="connsiteX6" fmla="*/ 115609 w 1396019"/>
                                                                <a:gd name="connsiteY6" fmla="*/ 800085 h 804184"/>
                                                                <a:gd name="connsiteX7" fmla="*/ 0 w 1396019"/>
                                                                <a:gd name="connsiteY7" fmla="*/ 684476 h 804184"/>
                                                                <a:gd name="connsiteX8" fmla="*/ 0 w 1396019"/>
                                                                <a:gd name="connsiteY8" fmla="*/ 222056 h 804184"/>
                                                                <a:gd name="connsiteX0" fmla="*/ 0 w 1396019"/>
                                                                <a:gd name="connsiteY0" fmla="*/ 222056 h 804184"/>
                                                                <a:gd name="connsiteX1" fmla="*/ 389811 w 1396019"/>
                                                                <a:gd name="connsiteY1" fmla="*/ 272966 h 804184"/>
                                                                <a:gd name="connsiteX2" fmla="*/ 1116873 w 1396019"/>
                                                                <a:gd name="connsiteY2" fmla="*/ 0 h 804184"/>
                                                                <a:gd name="connsiteX3" fmla="*/ 1396019 w 1396019"/>
                                                                <a:gd name="connsiteY3" fmla="*/ 534524 h 804184"/>
                                                                <a:gd name="connsiteX4" fmla="*/ 1118234 w 1396019"/>
                                                                <a:gd name="connsiteY4" fmla="*/ 759411 h 804184"/>
                                                                <a:gd name="connsiteX5" fmla="*/ 1029693 w 1396019"/>
                                                                <a:gd name="connsiteY5" fmla="*/ 800085 h 804184"/>
                                                                <a:gd name="connsiteX6" fmla="*/ 115609 w 1396019"/>
                                                                <a:gd name="connsiteY6" fmla="*/ 800085 h 804184"/>
                                                                <a:gd name="connsiteX7" fmla="*/ 0 w 1396019"/>
                                                                <a:gd name="connsiteY7" fmla="*/ 684476 h 804184"/>
                                                                <a:gd name="connsiteX8" fmla="*/ 0 w 1396019"/>
                                                                <a:gd name="connsiteY8" fmla="*/ 222056 h 804184"/>
                                                                <a:gd name="connsiteX0" fmla="*/ 21617 w 1396019"/>
                                                                <a:gd name="connsiteY0" fmla="*/ 133158 h 804184"/>
                                                                <a:gd name="connsiteX1" fmla="*/ 389811 w 1396019"/>
                                                                <a:gd name="connsiteY1" fmla="*/ 272966 h 804184"/>
                                                                <a:gd name="connsiteX2" fmla="*/ 1116873 w 1396019"/>
                                                                <a:gd name="connsiteY2" fmla="*/ 0 h 804184"/>
                                                                <a:gd name="connsiteX3" fmla="*/ 1396019 w 1396019"/>
                                                                <a:gd name="connsiteY3" fmla="*/ 534524 h 804184"/>
                                                                <a:gd name="connsiteX4" fmla="*/ 1118234 w 1396019"/>
                                                                <a:gd name="connsiteY4" fmla="*/ 759411 h 804184"/>
                                                                <a:gd name="connsiteX5" fmla="*/ 1029693 w 1396019"/>
                                                                <a:gd name="connsiteY5" fmla="*/ 800085 h 804184"/>
                                                                <a:gd name="connsiteX6" fmla="*/ 115609 w 1396019"/>
                                                                <a:gd name="connsiteY6" fmla="*/ 800085 h 804184"/>
                                                                <a:gd name="connsiteX7" fmla="*/ 0 w 1396019"/>
                                                                <a:gd name="connsiteY7" fmla="*/ 684476 h 804184"/>
                                                                <a:gd name="connsiteX8" fmla="*/ 21617 w 1396019"/>
                                                                <a:gd name="connsiteY8" fmla="*/ 133158 h 804184"/>
                                                                <a:gd name="connsiteX0" fmla="*/ 21617 w 1396019"/>
                                                                <a:gd name="connsiteY0" fmla="*/ 133158 h 804184"/>
                                                                <a:gd name="connsiteX1" fmla="*/ 372933 w 1396019"/>
                                                                <a:gd name="connsiteY1" fmla="*/ 126681 h 804184"/>
                                                                <a:gd name="connsiteX2" fmla="*/ 1116873 w 1396019"/>
                                                                <a:gd name="connsiteY2" fmla="*/ 0 h 804184"/>
                                                                <a:gd name="connsiteX3" fmla="*/ 1396019 w 1396019"/>
                                                                <a:gd name="connsiteY3" fmla="*/ 534524 h 804184"/>
                                                                <a:gd name="connsiteX4" fmla="*/ 1118234 w 1396019"/>
                                                                <a:gd name="connsiteY4" fmla="*/ 759411 h 804184"/>
                                                                <a:gd name="connsiteX5" fmla="*/ 1029693 w 1396019"/>
                                                                <a:gd name="connsiteY5" fmla="*/ 800085 h 804184"/>
                                                                <a:gd name="connsiteX6" fmla="*/ 115609 w 1396019"/>
                                                                <a:gd name="connsiteY6" fmla="*/ 800085 h 804184"/>
                                                                <a:gd name="connsiteX7" fmla="*/ 0 w 1396019"/>
                                                                <a:gd name="connsiteY7" fmla="*/ 684476 h 804184"/>
                                                                <a:gd name="connsiteX8" fmla="*/ 21617 w 1396019"/>
                                                                <a:gd name="connsiteY8" fmla="*/ 133158 h 804184"/>
                                                                <a:gd name="connsiteX0" fmla="*/ 21617 w 1396019"/>
                                                                <a:gd name="connsiteY0" fmla="*/ 30160 h 701186"/>
                                                                <a:gd name="connsiteX1" fmla="*/ 372933 w 1396019"/>
                                                                <a:gd name="connsiteY1" fmla="*/ 23683 h 701186"/>
                                                                <a:gd name="connsiteX2" fmla="*/ 1087267 w 1396019"/>
                                                                <a:gd name="connsiteY2" fmla="*/ 109709 h 701186"/>
                                                                <a:gd name="connsiteX3" fmla="*/ 1396019 w 1396019"/>
                                                                <a:gd name="connsiteY3" fmla="*/ 431526 h 701186"/>
                                                                <a:gd name="connsiteX4" fmla="*/ 1118234 w 1396019"/>
                                                                <a:gd name="connsiteY4" fmla="*/ 656413 h 701186"/>
                                                                <a:gd name="connsiteX5" fmla="*/ 1029693 w 1396019"/>
                                                                <a:gd name="connsiteY5" fmla="*/ 697087 h 701186"/>
                                                                <a:gd name="connsiteX6" fmla="*/ 115609 w 1396019"/>
                                                                <a:gd name="connsiteY6" fmla="*/ 697087 h 701186"/>
                                                                <a:gd name="connsiteX7" fmla="*/ 0 w 1396019"/>
                                                                <a:gd name="connsiteY7" fmla="*/ 581478 h 701186"/>
                                                                <a:gd name="connsiteX8" fmla="*/ 21617 w 1396019"/>
                                                                <a:gd name="connsiteY8" fmla="*/ 30160 h 701186"/>
                                                                <a:gd name="connsiteX0" fmla="*/ 21617 w 1396019"/>
                                                                <a:gd name="connsiteY0" fmla="*/ 30160 h 701186"/>
                                                                <a:gd name="connsiteX1" fmla="*/ 372933 w 1396019"/>
                                                                <a:gd name="connsiteY1" fmla="*/ 23683 h 701186"/>
                                                                <a:gd name="connsiteX2" fmla="*/ 1054560 w 1396019"/>
                                                                <a:gd name="connsiteY2" fmla="*/ 25926 h 701186"/>
                                                                <a:gd name="connsiteX3" fmla="*/ 1396019 w 1396019"/>
                                                                <a:gd name="connsiteY3" fmla="*/ 431526 h 701186"/>
                                                                <a:gd name="connsiteX4" fmla="*/ 1118234 w 1396019"/>
                                                                <a:gd name="connsiteY4" fmla="*/ 656413 h 701186"/>
                                                                <a:gd name="connsiteX5" fmla="*/ 1029693 w 1396019"/>
                                                                <a:gd name="connsiteY5" fmla="*/ 697087 h 701186"/>
                                                                <a:gd name="connsiteX6" fmla="*/ 115609 w 1396019"/>
                                                                <a:gd name="connsiteY6" fmla="*/ 697087 h 701186"/>
                                                                <a:gd name="connsiteX7" fmla="*/ 0 w 1396019"/>
                                                                <a:gd name="connsiteY7" fmla="*/ 581478 h 701186"/>
                                                                <a:gd name="connsiteX8" fmla="*/ 21617 w 1396019"/>
                                                                <a:gd name="connsiteY8" fmla="*/ 30160 h 7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019" h="701186">
                                                                  <a:moveTo>
                                                                    <a:pt x="21617" y="30160"/>
                                                                  </a:moveTo>
                                                                  <a:cubicBezTo>
                                                                    <a:pt x="21617" y="-33689"/>
                                                                    <a:pt x="309084" y="23683"/>
                                                                    <a:pt x="372933" y="23683"/>
                                                                  </a:cubicBezTo>
                                                                  <a:lnTo>
                                                                    <a:pt x="1054560" y="25926"/>
                                                                  </a:lnTo>
                                                                  <a:cubicBezTo>
                                                                    <a:pt x="1118409" y="25926"/>
                                                                    <a:pt x="1396019" y="367677"/>
                                                                    <a:pt x="1396019" y="431526"/>
                                                                  </a:cubicBezTo>
                                                                  <a:cubicBezTo>
                                                                    <a:pt x="1396019" y="585666"/>
                                                                    <a:pt x="1118234" y="502273"/>
                                                                    <a:pt x="1118234" y="656413"/>
                                                                  </a:cubicBezTo>
                                                                  <a:cubicBezTo>
                                                                    <a:pt x="1118234" y="720262"/>
                                                                    <a:pt x="1093542" y="697087"/>
                                                                    <a:pt x="1029693" y="697087"/>
                                                                  </a:cubicBezTo>
                                                                  <a:lnTo>
                                                                    <a:pt x="115609" y="697087"/>
                                                                  </a:lnTo>
                                                                  <a:cubicBezTo>
                                                                    <a:pt x="51760" y="697087"/>
                                                                    <a:pt x="0" y="645327"/>
                                                                    <a:pt x="0" y="581478"/>
                                                                  </a:cubicBezTo>
                                                                  <a:lnTo>
                                                                    <a:pt x="21617" y="30160"/>
                                                                  </a:lnTo>
                                                                  <a:close/>
                                                                </a:path>
                                                              </a:pathLst>
                                                            </a:custGeom>
                                                            <a:solidFill>
                                                              <a:srgbClr val="AFC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5" name="Rectangle: Rounded Corners 64">
                                                            <a:extLst>
                                                              <a:ext uri="{FF2B5EF4-FFF2-40B4-BE49-F238E27FC236}">
                                                                <a16:creationId xmlns:a16="http://schemas.microsoft.com/office/drawing/2014/main" id="{A0A5FEEF-5BC2-48B6-873B-6B25AFDFCD65}"/>
                                                              </a:ext>
                                                            </a:extLst>
                                                          </p:cNvPr>
                                                          <p:cNvSpPr/>
                                                          <p:nvPr/>
                                                        </p:nvSpPr>
                                                        <p:spPr>
                                                          <a:xfrm>
                                                            <a:off x="1288377" y="1503025"/>
                                                            <a:ext cx="1209379" cy="1509845"/>
                                                          </a:xfrm>
                                                          <a:custGeom>
                                                            <a:avLst/>
                                                            <a:gdLst>
                                                              <a:gd name="connsiteX0" fmla="*/ 0 w 561407"/>
                                                              <a:gd name="connsiteY0" fmla="*/ 280704 h 729328"/>
                                                              <a:gd name="connsiteX1" fmla="*/ 280704 w 561407"/>
                                                              <a:gd name="connsiteY1" fmla="*/ 0 h 729328"/>
                                                              <a:gd name="connsiteX2" fmla="*/ 280704 w 561407"/>
                                                              <a:gd name="connsiteY2" fmla="*/ 0 h 729328"/>
                                                              <a:gd name="connsiteX3" fmla="*/ 561408 w 561407"/>
                                                              <a:gd name="connsiteY3" fmla="*/ 280704 h 729328"/>
                                                              <a:gd name="connsiteX4" fmla="*/ 561407 w 561407"/>
                                                              <a:gd name="connsiteY4" fmla="*/ 448625 h 729328"/>
                                                              <a:gd name="connsiteX5" fmla="*/ 280703 w 561407"/>
                                                              <a:gd name="connsiteY5" fmla="*/ 729329 h 729328"/>
                                                              <a:gd name="connsiteX6" fmla="*/ 280704 w 561407"/>
                                                              <a:gd name="connsiteY6" fmla="*/ 729328 h 729328"/>
                                                              <a:gd name="connsiteX7" fmla="*/ 0 w 561407"/>
                                                              <a:gd name="connsiteY7" fmla="*/ 448624 h 729328"/>
                                                              <a:gd name="connsiteX8" fmla="*/ 0 w 561407"/>
                                                              <a:gd name="connsiteY8" fmla="*/ 280704 h 729328"/>
                                                              <a:gd name="connsiteX0" fmla="*/ 0 w 853716"/>
                                                              <a:gd name="connsiteY0" fmla="*/ 292824 h 741449"/>
                                                              <a:gd name="connsiteX1" fmla="*/ 280704 w 853716"/>
                                                              <a:gd name="connsiteY1" fmla="*/ 12120 h 741449"/>
                                                              <a:gd name="connsiteX2" fmla="*/ 280704 w 853716"/>
                                                              <a:gd name="connsiteY2" fmla="*/ 12120 h 741449"/>
                                                              <a:gd name="connsiteX3" fmla="*/ 853716 w 853716"/>
                                                              <a:gd name="connsiteY3" fmla="*/ 105446 h 741449"/>
                                                              <a:gd name="connsiteX4" fmla="*/ 561407 w 853716"/>
                                                              <a:gd name="connsiteY4" fmla="*/ 460745 h 741449"/>
                                                              <a:gd name="connsiteX5" fmla="*/ 280703 w 853716"/>
                                                              <a:gd name="connsiteY5" fmla="*/ 741449 h 741449"/>
                                                              <a:gd name="connsiteX6" fmla="*/ 280704 w 853716"/>
                                                              <a:gd name="connsiteY6" fmla="*/ 741448 h 741449"/>
                                                              <a:gd name="connsiteX7" fmla="*/ 0 w 853716"/>
                                                              <a:gd name="connsiteY7" fmla="*/ 460744 h 741449"/>
                                                              <a:gd name="connsiteX8" fmla="*/ 0 w 853716"/>
                                                              <a:gd name="connsiteY8" fmla="*/ 292824 h 741449"/>
                                                              <a:gd name="connsiteX0" fmla="*/ 0 w 864645"/>
                                                              <a:gd name="connsiteY0" fmla="*/ 281071 h 729737"/>
                                                              <a:gd name="connsiteX1" fmla="*/ 280704 w 864645"/>
                                                              <a:gd name="connsiteY1" fmla="*/ 367 h 729737"/>
                                                              <a:gd name="connsiteX2" fmla="*/ 280704 w 864645"/>
                                                              <a:gd name="connsiteY2" fmla="*/ 367 h 729737"/>
                                                              <a:gd name="connsiteX3" fmla="*/ 853716 w 864645"/>
                                                              <a:gd name="connsiteY3" fmla="*/ 93693 h 729737"/>
                                                              <a:gd name="connsiteX4" fmla="*/ 628863 w 864645"/>
                                                              <a:gd name="connsiteY4" fmla="*/ 628874 h 729737"/>
                                                              <a:gd name="connsiteX5" fmla="*/ 280703 w 864645"/>
                                                              <a:gd name="connsiteY5" fmla="*/ 729696 h 729737"/>
                                                              <a:gd name="connsiteX6" fmla="*/ 280704 w 864645"/>
                                                              <a:gd name="connsiteY6" fmla="*/ 729695 h 729737"/>
                                                              <a:gd name="connsiteX7" fmla="*/ 0 w 864645"/>
                                                              <a:gd name="connsiteY7" fmla="*/ 448991 h 729737"/>
                                                              <a:gd name="connsiteX8" fmla="*/ 0 w 864645"/>
                                                              <a:gd name="connsiteY8" fmla="*/ 281071 h 729737"/>
                                                              <a:gd name="connsiteX0" fmla="*/ 0 w 864645"/>
                                                              <a:gd name="connsiteY0" fmla="*/ 281071 h 1329301"/>
                                                              <a:gd name="connsiteX1" fmla="*/ 280704 w 864645"/>
                                                              <a:gd name="connsiteY1" fmla="*/ 367 h 1329301"/>
                                                              <a:gd name="connsiteX2" fmla="*/ 280704 w 864645"/>
                                                              <a:gd name="connsiteY2" fmla="*/ 367 h 1329301"/>
                                                              <a:gd name="connsiteX3" fmla="*/ 853716 w 864645"/>
                                                              <a:gd name="connsiteY3" fmla="*/ 93693 h 1329301"/>
                                                              <a:gd name="connsiteX4" fmla="*/ 628863 w 864645"/>
                                                              <a:gd name="connsiteY4" fmla="*/ 628874 h 1329301"/>
                                                              <a:gd name="connsiteX5" fmla="*/ 280703 w 864645"/>
                                                              <a:gd name="connsiteY5" fmla="*/ 729696 h 1329301"/>
                                                              <a:gd name="connsiteX6" fmla="*/ 483071 w 864645"/>
                                                              <a:gd name="connsiteY6" fmla="*/ 1329301 h 1329301"/>
                                                              <a:gd name="connsiteX7" fmla="*/ 0 w 864645"/>
                                                              <a:gd name="connsiteY7" fmla="*/ 448991 h 1329301"/>
                                                              <a:gd name="connsiteX8" fmla="*/ 0 w 864645"/>
                                                              <a:gd name="connsiteY8" fmla="*/ 281071 h 1329301"/>
                                                              <a:gd name="connsiteX0" fmla="*/ 0 w 859207"/>
                                                              <a:gd name="connsiteY0" fmla="*/ 284228 h 1332458"/>
                                                              <a:gd name="connsiteX1" fmla="*/ 280704 w 859207"/>
                                                              <a:gd name="connsiteY1" fmla="*/ 3524 h 1332458"/>
                                                              <a:gd name="connsiteX2" fmla="*/ 280704 w 859207"/>
                                                              <a:gd name="connsiteY2" fmla="*/ 3524 h 1332458"/>
                                                              <a:gd name="connsiteX3" fmla="*/ 853716 w 859207"/>
                                                              <a:gd name="connsiteY3" fmla="*/ 96850 h 1332458"/>
                                                              <a:gd name="connsiteX4" fmla="*/ 553912 w 859207"/>
                                                              <a:gd name="connsiteY4" fmla="*/ 751953 h 1332458"/>
                                                              <a:gd name="connsiteX5" fmla="*/ 280703 w 859207"/>
                                                              <a:gd name="connsiteY5" fmla="*/ 732853 h 1332458"/>
                                                              <a:gd name="connsiteX6" fmla="*/ 483071 w 859207"/>
                                                              <a:gd name="connsiteY6" fmla="*/ 1332458 h 1332458"/>
                                                              <a:gd name="connsiteX7" fmla="*/ 0 w 859207"/>
                                                              <a:gd name="connsiteY7" fmla="*/ 452148 h 1332458"/>
                                                              <a:gd name="connsiteX8" fmla="*/ 0 w 859207"/>
                                                              <a:gd name="connsiteY8" fmla="*/ 284228 h 1332458"/>
                                                              <a:gd name="connsiteX0" fmla="*/ 0 w 968785"/>
                                                              <a:gd name="connsiteY0" fmla="*/ 284228 h 1332458"/>
                                                              <a:gd name="connsiteX1" fmla="*/ 280704 w 968785"/>
                                                              <a:gd name="connsiteY1" fmla="*/ 3524 h 1332458"/>
                                                              <a:gd name="connsiteX2" fmla="*/ 280704 w 968785"/>
                                                              <a:gd name="connsiteY2" fmla="*/ 3524 h 1332458"/>
                                                              <a:gd name="connsiteX3" fmla="*/ 853716 w 968785"/>
                                                              <a:gd name="connsiteY3" fmla="*/ 96850 h 1332458"/>
                                                              <a:gd name="connsiteX4" fmla="*/ 553912 w 968785"/>
                                                              <a:gd name="connsiteY4" fmla="*/ 751953 h 1332458"/>
                                                              <a:gd name="connsiteX5" fmla="*/ 940270 w 968785"/>
                                                              <a:gd name="connsiteY5" fmla="*/ 1152577 h 1332458"/>
                                                              <a:gd name="connsiteX6" fmla="*/ 483071 w 968785"/>
                                                              <a:gd name="connsiteY6" fmla="*/ 1332458 h 1332458"/>
                                                              <a:gd name="connsiteX7" fmla="*/ 0 w 968785"/>
                                                              <a:gd name="connsiteY7" fmla="*/ 452148 h 1332458"/>
                                                              <a:gd name="connsiteX8" fmla="*/ 0 w 968785"/>
                                                              <a:gd name="connsiteY8" fmla="*/ 284228 h 1332458"/>
                                                              <a:gd name="connsiteX0" fmla="*/ 0 w 977031"/>
                                                              <a:gd name="connsiteY0" fmla="*/ 285723 h 1333953"/>
                                                              <a:gd name="connsiteX1" fmla="*/ 280704 w 977031"/>
                                                              <a:gd name="connsiteY1" fmla="*/ 5019 h 1333953"/>
                                                              <a:gd name="connsiteX2" fmla="*/ 280704 w 977031"/>
                                                              <a:gd name="connsiteY2" fmla="*/ 5019 h 1333953"/>
                                                              <a:gd name="connsiteX3" fmla="*/ 853716 w 977031"/>
                                                              <a:gd name="connsiteY3" fmla="*/ 98345 h 1333953"/>
                                                              <a:gd name="connsiteX4" fmla="*/ 696318 w 977031"/>
                                                              <a:gd name="connsiteY4" fmla="*/ 790923 h 1333953"/>
                                                              <a:gd name="connsiteX5" fmla="*/ 940270 w 977031"/>
                                                              <a:gd name="connsiteY5" fmla="*/ 1154072 h 1333953"/>
                                                              <a:gd name="connsiteX6" fmla="*/ 483071 w 977031"/>
                                                              <a:gd name="connsiteY6" fmla="*/ 1333953 h 1333953"/>
                                                              <a:gd name="connsiteX7" fmla="*/ 0 w 977031"/>
                                                              <a:gd name="connsiteY7" fmla="*/ 453643 h 1333953"/>
                                                              <a:gd name="connsiteX8" fmla="*/ 0 w 977031"/>
                                                              <a:gd name="connsiteY8" fmla="*/ 285723 h 1333953"/>
                                                              <a:gd name="connsiteX0" fmla="*/ 232348 w 1209379"/>
                                                              <a:gd name="connsiteY0" fmla="*/ 285723 h 1333953"/>
                                                              <a:gd name="connsiteX1" fmla="*/ 513052 w 1209379"/>
                                                              <a:gd name="connsiteY1" fmla="*/ 5019 h 1333953"/>
                                                              <a:gd name="connsiteX2" fmla="*/ 513052 w 1209379"/>
                                                              <a:gd name="connsiteY2" fmla="*/ 5019 h 1333953"/>
                                                              <a:gd name="connsiteX3" fmla="*/ 1086064 w 1209379"/>
                                                              <a:gd name="connsiteY3" fmla="*/ 98345 h 1333953"/>
                                                              <a:gd name="connsiteX4" fmla="*/ 928666 w 1209379"/>
                                                              <a:gd name="connsiteY4" fmla="*/ 790923 h 1333953"/>
                                                              <a:gd name="connsiteX5" fmla="*/ 1172618 w 1209379"/>
                                                              <a:gd name="connsiteY5" fmla="*/ 1154072 h 1333953"/>
                                                              <a:gd name="connsiteX6" fmla="*/ 715419 w 1209379"/>
                                                              <a:gd name="connsiteY6" fmla="*/ 1333953 h 1333953"/>
                                                              <a:gd name="connsiteX7" fmla="*/ 0 w 1209379"/>
                                                              <a:gd name="connsiteY7" fmla="*/ 940824 h 1333953"/>
                                                              <a:gd name="connsiteX8" fmla="*/ 232348 w 1209379"/>
                                                              <a:gd name="connsiteY8" fmla="*/ 285723 h 1333953"/>
                                                              <a:gd name="connsiteX0" fmla="*/ 232348 w 1209379"/>
                                                              <a:gd name="connsiteY0" fmla="*/ 285723 h 1259002"/>
                                                              <a:gd name="connsiteX1" fmla="*/ 513052 w 1209379"/>
                                                              <a:gd name="connsiteY1" fmla="*/ 5019 h 1259002"/>
                                                              <a:gd name="connsiteX2" fmla="*/ 513052 w 1209379"/>
                                                              <a:gd name="connsiteY2" fmla="*/ 5019 h 1259002"/>
                                                              <a:gd name="connsiteX3" fmla="*/ 1086064 w 1209379"/>
                                                              <a:gd name="connsiteY3" fmla="*/ 98345 h 1259002"/>
                                                              <a:gd name="connsiteX4" fmla="*/ 928666 w 1209379"/>
                                                              <a:gd name="connsiteY4" fmla="*/ 790923 h 1259002"/>
                                                              <a:gd name="connsiteX5" fmla="*/ 1172618 w 1209379"/>
                                                              <a:gd name="connsiteY5" fmla="*/ 1154072 h 1259002"/>
                                                              <a:gd name="connsiteX6" fmla="*/ 715419 w 1209379"/>
                                                              <a:gd name="connsiteY6" fmla="*/ 1259002 h 1259002"/>
                                                              <a:gd name="connsiteX7" fmla="*/ 0 w 1209379"/>
                                                              <a:gd name="connsiteY7" fmla="*/ 940824 h 1259002"/>
                                                              <a:gd name="connsiteX8" fmla="*/ 232348 w 1209379"/>
                                                              <a:gd name="connsiteY8" fmla="*/ 285723 h 1259002"/>
                                                              <a:gd name="connsiteX0" fmla="*/ 232348 w 1209379"/>
                                                              <a:gd name="connsiteY0" fmla="*/ 285723 h 1259002"/>
                                                              <a:gd name="connsiteX1" fmla="*/ 513052 w 1209379"/>
                                                              <a:gd name="connsiteY1" fmla="*/ 5019 h 1259002"/>
                                                              <a:gd name="connsiteX2" fmla="*/ 513052 w 1209379"/>
                                                              <a:gd name="connsiteY2" fmla="*/ 5019 h 1259002"/>
                                                              <a:gd name="connsiteX3" fmla="*/ 1086064 w 1209379"/>
                                                              <a:gd name="connsiteY3" fmla="*/ 98345 h 1259002"/>
                                                              <a:gd name="connsiteX4" fmla="*/ 928666 w 1209379"/>
                                                              <a:gd name="connsiteY4" fmla="*/ 790923 h 1259002"/>
                                                              <a:gd name="connsiteX5" fmla="*/ 1172618 w 1209379"/>
                                                              <a:gd name="connsiteY5" fmla="*/ 1154072 h 1259002"/>
                                                              <a:gd name="connsiteX6" fmla="*/ 715419 w 1209379"/>
                                                              <a:gd name="connsiteY6" fmla="*/ 1259002 h 1259002"/>
                                                              <a:gd name="connsiteX7" fmla="*/ 0 w 1209379"/>
                                                              <a:gd name="connsiteY7" fmla="*/ 940824 h 1259002"/>
                                                              <a:gd name="connsiteX8" fmla="*/ 232348 w 1209379"/>
                                                              <a:gd name="connsiteY8" fmla="*/ 285723 h 1259002"/>
                                                              <a:gd name="connsiteX0" fmla="*/ 232348 w 1209379"/>
                                                              <a:gd name="connsiteY0" fmla="*/ 285723 h 1383077"/>
                                                              <a:gd name="connsiteX1" fmla="*/ 513052 w 1209379"/>
                                                              <a:gd name="connsiteY1" fmla="*/ 5019 h 1383077"/>
                                                              <a:gd name="connsiteX2" fmla="*/ 513052 w 1209379"/>
                                                              <a:gd name="connsiteY2" fmla="*/ 5019 h 1383077"/>
                                                              <a:gd name="connsiteX3" fmla="*/ 1086064 w 1209379"/>
                                                              <a:gd name="connsiteY3" fmla="*/ 98345 h 1383077"/>
                                                              <a:gd name="connsiteX4" fmla="*/ 928666 w 1209379"/>
                                                              <a:gd name="connsiteY4" fmla="*/ 790923 h 1383077"/>
                                                              <a:gd name="connsiteX5" fmla="*/ 1172618 w 1209379"/>
                                                              <a:gd name="connsiteY5" fmla="*/ 1154072 h 1383077"/>
                                                              <a:gd name="connsiteX6" fmla="*/ 715419 w 1209379"/>
                                                              <a:gd name="connsiteY6" fmla="*/ 1259002 h 1383077"/>
                                                              <a:gd name="connsiteX7" fmla="*/ 0 w 1209379"/>
                                                              <a:gd name="connsiteY7" fmla="*/ 940824 h 1383077"/>
                                                              <a:gd name="connsiteX8" fmla="*/ 232348 w 1209379"/>
                                                              <a:gd name="connsiteY8" fmla="*/ 285723 h 1383077"/>
                                                              <a:gd name="connsiteX0" fmla="*/ 232348 w 1209379"/>
                                                              <a:gd name="connsiteY0" fmla="*/ 285723 h 1395141"/>
                                                              <a:gd name="connsiteX1" fmla="*/ 513052 w 1209379"/>
                                                              <a:gd name="connsiteY1" fmla="*/ 5019 h 1395141"/>
                                                              <a:gd name="connsiteX2" fmla="*/ 513052 w 1209379"/>
                                                              <a:gd name="connsiteY2" fmla="*/ 5019 h 1395141"/>
                                                              <a:gd name="connsiteX3" fmla="*/ 1086064 w 1209379"/>
                                                              <a:gd name="connsiteY3" fmla="*/ 98345 h 1395141"/>
                                                              <a:gd name="connsiteX4" fmla="*/ 928666 w 1209379"/>
                                                              <a:gd name="connsiteY4" fmla="*/ 790923 h 1395141"/>
                                                              <a:gd name="connsiteX5" fmla="*/ 1172618 w 1209379"/>
                                                              <a:gd name="connsiteY5" fmla="*/ 1154072 h 1395141"/>
                                                              <a:gd name="connsiteX6" fmla="*/ 737904 w 1209379"/>
                                                              <a:gd name="connsiteY6" fmla="*/ 1273992 h 1395141"/>
                                                              <a:gd name="connsiteX7" fmla="*/ 0 w 1209379"/>
                                                              <a:gd name="connsiteY7" fmla="*/ 940824 h 1395141"/>
                                                              <a:gd name="connsiteX8" fmla="*/ 232348 w 1209379"/>
                                                              <a:gd name="connsiteY8" fmla="*/ 285723 h 1395141"/>
                                                              <a:gd name="connsiteX0" fmla="*/ 232348 w 1209379"/>
                                                              <a:gd name="connsiteY0" fmla="*/ 285723 h 1398405"/>
                                                              <a:gd name="connsiteX1" fmla="*/ 513052 w 1209379"/>
                                                              <a:gd name="connsiteY1" fmla="*/ 5019 h 1398405"/>
                                                              <a:gd name="connsiteX2" fmla="*/ 513052 w 1209379"/>
                                                              <a:gd name="connsiteY2" fmla="*/ 5019 h 1398405"/>
                                                              <a:gd name="connsiteX3" fmla="*/ 1086064 w 1209379"/>
                                                              <a:gd name="connsiteY3" fmla="*/ 98345 h 1398405"/>
                                                              <a:gd name="connsiteX4" fmla="*/ 928666 w 1209379"/>
                                                              <a:gd name="connsiteY4" fmla="*/ 790923 h 1398405"/>
                                                              <a:gd name="connsiteX5" fmla="*/ 1172618 w 1209379"/>
                                                              <a:gd name="connsiteY5" fmla="*/ 1154072 h 1398405"/>
                                                              <a:gd name="connsiteX6" fmla="*/ 737904 w 1209379"/>
                                                              <a:gd name="connsiteY6" fmla="*/ 1273992 h 1398405"/>
                                                              <a:gd name="connsiteX7" fmla="*/ 0 w 1209379"/>
                                                              <a:gd name="connsiteY7" fmla="*/ 940824 h 1398405"/>
                                                              <a:gd name="connsiteX8" fmla="*/ 232348 w 1209379"/>
                                                              <a:gd name="connsiteY8" fmla="*/ 285723 h 1398405"/>
                                                              <a:gd name="connsiteX0" fmla="*/ 232348 w 1209379"/>
                                                              <a:gd name="connsiteY0" fmla="*/ 285723 h 1392365"/>
                                                              <a:gd name="connsiteX1" fmla="*/ 513052 w 1209379"/>
                                                              <a:gd name="connsiteY1" fmla="*/ 5019 h 1392365"/>
                                                              <a:gd name="connsiteX2" fmla="*/ 513052 w 1209379"/>
                                                              <a:gd name="connsiteY2" fmla="*/ 5019 h 1392365"/>
                                                              <a:gd name="connsiteX3" fmla="*/ 1086064 w 1209379"/>
                                                              <a:gd name="connsiteY3" fmla="*/ 98345 h 1392365"/>
                                                              <a:gd name="connsiteX4" fmla="*/ 928666 w 1209379"/>
                                                              <a:gd name="connsiteY4" fmla="*/ 790923 h 1392365"/>
                                                              <a:gd name="connsiteX5" fmla="*/ 1172618 w 1209379"/>
                                                              <a:gd name="connsiteY5" fmla="*/ 1154072 h 1392365"/>
                                                              <a:gd name="connsiteX6" fmla="*/ 752894 w 1209379"/>
                                                              <a:gd name="connsiteY6" fmla="*/ 1266497 h 1392365"/>
                                                              <a:gd name="connsiteX7" fmla="*/ 0 w 1209379"/>
                                                              <a:gd name="connsiteY7" fmla="*/ 940824 h 1392365"/>
                                                              <a:gd name="connsiteX8" fmla="*/ 232348 w 1209379"/>
                                                              <a:gd name="connsiteY8" fmla="*/ 285723 h 1392365"/>
                                                              <a:gd name="connsiteX0" fmla="*/ 232348 w 1209379"/>
                                                              <a:gd name="connsiteY0" fmla="*/ 285723 h 1468078"/>
                                                              <a:gd name="connsiteX1" fmla="*/ 513052 w 1209379"/>
                                                              <a:gd name="connsiteY1" fmla="*/ 5019 h 1468078"/>
                                                              <a:gd name="connsiteX2" fmla="*/ 513052 w 1209379"/>
                                                              <a:gd name="connsiteY2" fmla="*/ 5019 h 1468078"/>
                                                              <a:gd name="connsiteX3" fmla="*/ 1086064 w 1209379"/>
                                                              <a:gd name="connsiteY3" fmla="*/ 98345 h 1468078"/>
                                                              <a:gd name="connsiteX4" fmla="*/ 928666 w 1209379"/>
                                                              <a:gd name="connsiteY4" fmla="*/ 790923 h 1468078"/>
                                                              <a:gd name="connsiteX5" fmla="*/ 1172618 w 1209379"/>
                                                              <a:gd name="connsiteY5" fmla="*/ 1154072 h 1468078"/>
                                                              <a:gd name="connsiteX6" fmla="*/ 752894 w 1209379"/>
                                                              <a:gd name="connsiteY6" fmla="*/ 1266497 h 1468078"/>
                                                              <a:gd name="connsiteX7" fmla="*/ 0 w 1209379"/>
                                                              <a:gd name="connsiteY7" fmla="*/ 940824 h 1468078"/>
                                                              <a:gd name="connsiteX8" fmla="*/ 232348 w 1209379"/>
                                                              <a:gd name="connsiteY8" fmla="*/ 285723 h 1468078"/>
                                                              <a:gd name="connsiteX0" fmla="*/ 232348 w 1209379"/>
                                                              <a:gd name="connsiteY0" fmla="*/ 285723 h 1509845"/>
                                                              <a:gd name="connsiteX1" fmla="*/ 513052 w 1209379"/>
                                                              <a:gd name="connsiteY1" fmla="*/ 5019 h 1509845"/>
                                                              <a:gd name="connsiteX2" fmla="*/ 513052 w 1209379"/>
                                                              <a:gd name="connsiteY2" fmla="*/ 5019 h 1509845"/>
                                                              <a:gd name="connsiteX3" fmla="*/ 1086064 w 1209379"/>
                                                              <a:gd name="connsiteY3" fmla="*/ 98345 h 1509845"/>
                                                              <a:gd name="connsiteX4" fmla="*/ 928666 w 1209379"/>
                                                              <a:gd name="connsiteY4" fmla="*/ 790923 h 1509845"/>
                                                              <a:gd name="connsiteX5" fmla="*/ 1172618 w 1209379"/>
                                                              <a:gd name="connsiteY5" fmla="*/ 1154072 h 1509845"/>
                                                              <a:gd name="connsiteX6" fmla="*/ 745399 w 1209379"/>
                                                              <a:gd name="connsiteY6" fmla="*/ 1318963 h 1509845"/>
                                                              <a:gd name="connsiteX7" fmla="*/ 0 w 1209379"/>
                                                              <a:gd name="connsiteY7" fmla="*/ 940824 h 1509845"/>
                                                              <a:gd name="connsiteX8" fmla="*/ 232348 w 1209379"/>
                                                              <a:gd name="connsiteY8" fmla="*/ 285723 h 150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379" h="1509845">
                                                                <a:moveTo>
                                                                  <a:pt x="232348" y="285723"/>
                                                                </a:moveTo>
                                                                <a:cubicBezTo>
                                                                  <a:pt x="232348" y="130694"/>
                                                                  <a:pt x="358023" y="5019"/>
                                                                  <a:pt x="513052" y="5019"/>
                                                                </a:cubicBezTo>
                                                                <a:lnTo>
                                                                  <a:pt x="513052" y="5019"/>
                                                                </a:lnTo>
                                                                <a:cubicBezTo>
                                                                  <a:pt x="668081" y="5019"/>
                                                                  <a:pt x="1016795" y="-32639"/>
                                                                  <a:pt x="1086064" y="98345"/>
                                                                </a:cubicBezTo>
                                                                <a:cubicBezTo>
                                                                  <a:pt x="1155333" y="229329"/>
                                                                  <a:pt x="914240" y="614969"/>
                                                                  <a:pt x="928666" y="790923"/>
                                                                </a:cubicBezTo>
                                                                <a:cubicBezTo>
                                                                  <a:pt x="943092" y="966878"/>
                                                                  <a:pt x="1327647" y="1154072"/>
                                                                  <a:pt x="1172618" y="1154072"/>
                                                                </a:cubicBezTo>
                                                                <a:cubicBezTo>
                                                                  <a:pt x="1020218" y="1189049"/>
                                                                  <a:pt x="1235078" y="1816137"/>
                                                                  <a:pt x="745399" y="1318963"/>
                                                                </a:cubicBezTo>
                                                                <a:cubicBezTo>
                                                                  <a:pt x="680311" y="1184052"/>
                                                                  <a:pt x="0" y="1095853"/>
                                                                  <a:pt x="0" y="940824"/>
                                                                </a:cubicBezTo>
                                                                <a:lnTo>
                                                                  <a:pt x="232348" y="285723"/>
                                                                </a:lnTo>
                                                                <a:close/>
                                                              </a:path>
                                                            </a:pathLst>
                                                          </a:custGeom>
                                                          <a:solidFill>
                                                            <a:srgbClr val="4A8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8" name="Rectangle: Rounded Corners 64">
                                                          <a:extLst>
                                                            <a:ext uri="{FF2B5EF4-FFF2-40B4-BE49-F238E27FC236}">
                                                              <a16:creationId xmlns:a16="http://schemas.microsoft.com/office/drawing/2014/main" id="{6671402B-016F-44DE-B4B8-45565142AAFA}"/>
                                                            </a:ext>
                                                          </a:extLst>
                                                        </p:cNvPr>
                                                        <p:cNvSpPr/>
                                                        <p:nvPr/>
                                                      </p:nvSpPr>
                                                      <p:spPr>
                                                        <a:xfrm rot="20140341">
                                                          <a:off x="2364143" y="2083778"/>
                                                          <a:ext cx="1476545" cy="1803272"/>
                                                        </a:xfrm>
                                                        <a:custGeom>
                                                          <a:avLst/>
                                                          <a:gdLst>
                                                            <a:gd name="connsiteX0" fmla="*/ 0 w 561407"/>
                                                            <a:gd name="connsiteY0" fmla="*/ 280704 h 729328"/>
                                                            <a:gd name="connsiteX1" fmla="*/ 280704 w 561407"/>
                                                            <a:gd name="connsiteY1" fmla="*/ 0 h 729328"/>
                                                            <a:gd name="connsiteX2" fmla="*/ 280704 w 561407"/>
                                                            <a:gd name="connsiteY2" fmla="*/ 0 h 729328"/>
                                                            <a:gd name="connsiteX3" fmla="*/ 561408 w 561407"/>
                                                            <a:gd name="connsiteY3" fmla="*/ 280704 h 729328"/>
                                                            <a:gd name="connsiteX4" fmla="*/ 561407 w 561407"/>
                                                            <a:gd name="connsiteY4" fmla="*/ 448625 h 729328"/>
                                                            <a:gd name="connsiteX5" fmla="*/ 280703 w 561407"/>
                                                            <a:gd name="connsiteY5" fmla="*/ 729329 h 729328"/>
                                                            <a:gd name="connsiteX6" fmla="*/ 280704 w 561407"/>
                                                            <a:gd name="connsiteY6" fmla="*/ 729328 h 729328"/>
                                                            <a:gd name="connsiteX7" fmla="*/ 0 w 561407"/>
                                                            <a:gd name="connsiteY7" fmla="*/ 448624 h 729328"/>
                                                            <a:gd name="connsiteX8" fmla="*/ 0 w 561407"/>
                                                            <a:gd name="connsiteY8" fmla="*/ 280704 h 729328"/>
                                                            <a:gd name="connsiteX0" fmla="*/ 0 w 853716"/>
                                                            <a:gd name="connsiteY0" fmla="*/ 292824 h 741449"/>
                                                            <a:gd name="connsiteX1" fmla="*/ 280704 w 853716"/>
                                                            <a:gd name="connsiteY1" fmla="*/ 12120 h 741449"/>
                                                            <a:gd name="connsiteX2" fmla="*/ 280704 w 853716"/>
                                                            <a:gd name="connsiteY2" fmla="*/ 12120 h 741449"/>
                                                            <a:gd name="connsiteX3" fmla="*/ 853716 w 853716"/>
                                                            <a:gd name="connsiteY3" fmla="*/ 105446 h 741449"/>
                                                            <a:gd name="connsiteX4" fmla="*/ 561407 w 853716"/>
                                                            <a:gd name="connsiteY4" fmla="*/ 460745 h 741449"/>
                                                            <a:gd name="connsiteX5" fmla="*/ 280703 w 853716"/>
                                                            <a:gd name="connsiteY5" fmla="*/ 741449 h 741449"/>
                                                            <a:gd name="connsiteX6" fmla="*/ 280704 w 853716"/>
                                                            <a:gd name="connsiteY6" fmla="*/ 741448 h 741449"/>
                                                            <a:gd name="connsiteX7" fmla="*/ 0 w 853716"/>
                                                            <a:gd name="connsiteY7" fmla="*/ 460744 h 741449"/>
                                                            <a:gd name="connsiteX8" fmla="*/ 0 w 853716"/>
                                                            <a:gd name="connsiteY8" fmla="*/ 292824 h 741449"/>
                                                            <a:gd name="connsiteX0" fmla="*/ 0 w 864645"/>
                                                            <a:gd name="connsiteY0" fmla="*/ 281071 h 729737"/>
                                                            <a:gd name="connsiteX1" fmla="*/ 280704 w 864645"/>
                                                            <a:gd name="connsiteY1" fmla="*/ 367 h 729737"/>
                                                            <a:gd name="connsiteX2" fmla="*/ 280704 w 864645"/>
                                                            <a:gd name="connsiteY2" fmla="*/ 367 h 729737"/>
                                                            <a:gd name="connsiteX3" fmla="*/ 853716 w 864645"/>
                                                            <a:gd name="connsiteY3" fmla="*/ 93693 h 729737"/>
                                                            <a:gd name="connsiteX4" fmla="*/ 628863 w 864645"/>
                                                            <a:gd name="connsiteY4" fmla="*/ 628874 h 729737"/>
                                                            <a:gd name="connsiteX5" fmla="*/ 280703 w 864645"/>
                                                            <a:gd name="connsiteY5" fmla="*/ 729696 h 729737"/>
                                                            <a:gd name="connsiteX6" fmla="*/ 280704 w 864645"/>
                                                            <a:gd name="connsiteY6" fmla="*/ 729695 h 729737"/>
                                                            <a:gd name="connsiteX7" fmla="*/ 0 w 864645"/>
                                                            <a:gd name="connsiteY7" fmla="*/ 448991 h 729737"/>
                                                            <a:gd name="connsiteX8" fmla="*/ 0 w 864645"/>
                                                            <a:gd name="connsiteY8" fmla="*/ 281071 h 729737"/>
                                                            <a:gd name="connsiteX0" fmla="*/ 0 w 864645"/>
                                                            <a:gd name="connsiteY0" fmla="*/ 281071 h 1329301"/>
                                                            <a:gd name="connsiteX1" fmla="*/ 280704 w 864645"/>
                                                            <a:gd name="connsiteY1" fmla="*/ 367 h 1329301"/>
                                                            <a:gd name="connsiteX2" fmla="*/ 280704 w 864645"/>
                                                            <a:gd name="connsiteY2" fmla="*/ 367 h 1329301"/>
                                                            <a:gd name="connsiteX3" fmla="*/ 853716 w 864645"/>
                                                            <a:gd name="connsiteY3" fmla="*/ 93693 h 1329301"/>
                                                            <a:gd name="connsiteX4" fmla="*/ 628863 w 864645"/>
                                                            <a:gd name="connsiteY4" fmla="*/ 628874 h 1329301"/>
                                                            <a:gd name="connsiteX5" fmla="*/ 280703 w 864645"/>
                                                            <a:gd name="connsiteY5" fmla="*/ 729696 h 1329301"/>
                                                            <a:gd name="connsiteX6" fmla="*/ 483071 w 864645"/>
                                                            <a:gd name="connsiteY6" fmla="*/ 1329301 h 1329301"/>
                                                            <a:gd name="connsiteX7" fmla="*/ 0 w 864645"/>
                                                            <a:gd name="connsiteY7" fmla="*/ 448991 h 1329301"/>
                                                            <a:gd name="connsiteX8" fmla="*/ 0 w 864645"/>
                                                            <a:gd name="connsiteY8" fmla="*/ 281071 h 1329301"/>
                                                            <a:gd name="connsiteX0" fmla="*/ 0 w 859207"/>
                                                            <a:gd name="connsiteY0" fmla="*/ 284228 h 1332458"/>
                                                            <a:gd name="connsiteX1" fmla="*/ 280704 w 859207"/>
                                                            <a:gd name="connsiteY1" fmla="*/ 3524 h 1332458"/>
                                                            <a:gd name="connsiteX2" fmla="*/ 280704 w 859207"/>
                                                            <a:gd name="connsiteY2" fmla="*/ 3524 h 1332458"/>
                                                            <a:gd name="connsiteX3" fmla="*/ 853716 w 859207"/>
                                                            <a:gd name="connsiteY3" fmla="*/ 96850 h 1332458"/>
                                                            <a:gd name="connsiteX4" fmla="*/ 553912 w 859207"/>
                                                            <a:gd name="connsiteY4" fmla="*/ 751953 h 1332458"/>
                                                            <a:gd name="connsiteX5" fmla="*/ 280703 w 859207"/>
                                                            <a:gd name="connsiteY5" fmla="*/ 732853 h 1332458"/>
                                                            <a:gd name="connsiteX6" fmla="*/ 483071 w 859207"/>
                                                            <a:gd name="connsiteY6" fmla="*/ 1332458 h 1332458"/>
                                                            <a:gd name="connsiteX7" fmla="*/ 0 w 859207"/>
                                                            <a:gd name="connsiteY7" fmla="*/ 452148 h 1332458"/>
                                                            <a:gd name="connsiteX8" fmla="*/ 0 w 859207"/>
                                                            <a:gd name="connsiteY8" fmla="*/ 284228 h 1332458"/>
                                                            <a:gd name="connsiteX0" fmla="*/ 0 w 968785"/>
                                                            <a:gd name="connsiteY0" fmla="*/ 284228 h 1332458"/>
                                                            <a:gd name="connsiteX1" fmla="*/ 280704 w 968785"/>
                                                            <a:gd name="connsiteY1" fmla="*/ 3524 h 1332458"/>
                                                            <a:gd name="connsiteX2" fmla="*/ 280704 w 968785"/>
                                                            <a:gd name="connsiteY2" fmla="*/ 3524 h 1332458"/>
                                                            <a:gd name="connsiteX3" fmla="*/ 853716 w 968785"/>
                                                            <a:gd name="connsiteY3" fmla="*/ 96850 h 1332458"/>
                                                            <a:gd name="connsiteX4" fmla="*/ 553912 w 968785"/>
                                                            <a:gd name="connsiteY4" fmla="*/ 751953 h 1332458"/>
                                                            <a:gd name="connsiteX5" fmla="*/ 940270 w 968785"/>
                                                            <a:gd name="connsiteY5" fmla="*/ 1152577 h 1332458"/>
                                                            <a:gd name="connsiteX6" fmla="*/ 483071 w 968785"/>
                                                            <a:gd name="connsiteY6" fmla="*/ 1332458 h 1332458"/>
                                                            <a:gd name="connsiteX7" fmla="*/ 0 w 968785"/>
                                                            <a:gd name="connsiteY7" fmla="*/ 452148 h 1332458"/>
                                                            <a:gd name="connsiteX8" fmla="*/ 0 w 968785"/>
                                                            <a:gd name="connsiteY8" fmla="*/ 284228 h 1332458"/>
                                                            <a:gd name="connsiteX0" fmla="*/ 0 w 977031"/>
                                                            <a:gd name="connsiteY0" fmla="*/ 285723 h 1333953"/>
                                                            <a:gd name="connsiteX1" fmla="*/ 280704 w 977031"/>
                                                            <a:gd name="connsiteY1" fmla="*/ 5019 h 1333953"/>
                                                            <a:gd name="connsiteX2" fmla="*/ 280704 w 977031"/>
                                                            <a:gd name="connsiteY2" fmla="*/ 5019 h 1333953"/>
                                                            <a:gd name="connsiteX3" fmla="*/ 853716 w 977031"/>
                                                            <a:gd name="connsiteY3" fmla="*/ 98345 h 1333953"/>
                                                            <a:gd name="connsiteX4" fmla="*/ 696318 w 977031"/>
                                                            <a:gd name="connsiteY4" fmla="*/ 790923 h 1333953"/>
                                                            <a:gd name="connsiteX5" fmla="*/ 940270 w 977031"/>
                                                            <a:gd name="connsiteY5" fmla="*/ 1154072 h 1333953"/>
                                                            <a:gd name="connsiteX6" fmla="*/ 483071 w 977031"/>
                                                            <a:gd name="connsiteY6" fmla="*/ 1333953 h 1333953"/>
                                                            <a:gd name="connsiteX7" fmla="*/ 0 w 977031"/>
                                                            <a:gd name="connsiteY7" fmla="*/ 453643 h 1333953"/>
                                                            <a:gd name="connsiteX8" fmla="*/ 0 w 977031"/>
                                                            <a:gd name="connsiteY8" fmla="*/ 285723 h 1333953"/>
                                                            <a:gd name="connsiteX0" fmla="*/ 232348 w 1209379"/>
                                                            <a:gd name="connsiteY0" fmla="*/ 285723 h 1333953"/>
                                                            <a:gd name="connsiteX1" fmla="*/ 513052 w 1209379"/>
                                                            <a:gd name="connsiteY1" fmla="*/ 5019 h 1333953"/>
                                                            <a:gd name="connsiteX2" fmla="*/ 513052 w 1209379"/>
                                                            <a:gd name="connsiteY2" fmla="*/ 5019 h 1333953"/>
                                                            <a:gd name="connsiteX3" fmla="*/ 1086064 w 1209379"/>
                                                            <a:gd name="connsiteY3" fmla="*/ 98345 h 1333953"/>
                                                            <a:gd name="connsiteX4" fmla="*/ 928666 w 1209379"/>
                                                            <a:gd name="connsiteY4" fmla="*/ 790923 h 1333953"/>
                                                            <a:gd name="connsiteX5" fmla="*/ 1172618 w 1209379"/>
                                                            <a:gd name="connsiteY5" fmla="*/ 1154072 h 1333953"/>
                                                            <a:gd name="connsiteX6" fmla="*/ 715419 w 1209379"/>
                                                            <a:gd name="connsiteY6" fmla="*/ 1333953 h 1333953"/>
                                                            <a:gd name="connsiteX7" fmla="*/ 0 w 1209379"/>
                                                            <a:gd name="connsiteY7" fmla="*/ 940824 h 1333953"/>
                                                            <a:gd name="connsiteX8" fmla="*/ 232348 w 1209379"/>
                                                            <a:gd name="connsiteY8" fmla="*/ 285723 h 1333953"/>
                                                            <a:gd name="connsiteX0" fmla="*/ 232348 w 1209379"/>
                                                            <a:gd name="connsiteY0" fmla="*/ 285723 h 1259002"/>
                                                            <a:gd name="connsiteX1" fmla="*/ 513052 w 1209379"/>
                                                            <a:gd name="connsiteY1" fmla="*/ 5019 h 1259002"/>
                                                            <a:gd name="connsiteX2" fmla="*/ 513052 w 1209379"/>
                                                            <a:gd name="connsiteY2" fmla="*/ 5019 h 1259002"/>
                                                            <a:gd name="connsiteX3" fmla="*/ 1086064 w 1209379"/>
                                                            <a:gd name="connsiteY3" fmla="*/ 98345 h 1259002"/>
                                                            <a:gd name="connsiteX4" fmla="*/ 928666 w 1209379"/>
                                                            <a:gd name="connsiteY4" fmla="*/ 790923 h 1259002"/>
                                                            <a:gd name="connsiteX5" fmla="*/ 1172618 w 1209379"/>
                                                            <a:gd name="connsiteY5" fmla="*/ 1154072 h 1259002"/>
                                                            <a:gd name="connsiteX6" fmla="*/ 715419 w 1209379"/>
                                                            <a:gd name="connsiteY6" fmla="*/ 1259002 h 1259002"/>
                                                            <a:gd name="connsiteX7" fmla="*/ 0 w 1209379"/>
                                                            <a:gd name="connsiteY7" fmla="*/ 940824 h 1259002"/>
                                                            <a:gd name="connsiteX8" fmla="*/ 232348 w 1209379"/>
                                                            <a:gd name="connsiteY8" fmla="*/ 285723 h 1259002"/>
                                                            <a:gd name="connsiteX0" fmla="*/ 232348 w 1209379"/>
                                                            <a:gd name="connsiteY0" fmla="*/ 285723 h 1259002"/>
                                                            <a:gd name="connsiteX1" fmla="*/ 513052 w 1209379"/>
                                                            <a:gd name="connsiteY1" fmla="*/ 5019 h 1259002"/>
                                                            <a:gd name="connsiteX2" fmla="*/ 513052 w 1209379"/>
                                                            <a:gd name="connsiteY2" fmla="*/ 5019 h 1259002"/>
                                                            <a:gd name="connsiteX3" fmla="*/ 1086064 w 1209379"/>
                                                            <a:gd name="connsiteY3" fmla="*/ 98345 h 1259002"/>
                                                            <a:gd name="connsiteX4" fmla="*/ 928666 w 1209379"/>
                                                            <a:gd name="connsiteY4" fmla="*/ 790923 h 1259002"/>
                                                            <a:gd name="connsiteX5" fmla="*/ 1172618 w 1209379"/>
                                                            <a:gd name="connsiteY5" fmla="*/ 1154072 h 1259002"/>
                                                            <a:gd name="connsiteX6" fmla="*/ 715419 w 1209379"/>
                                                            <a:gd name="connsiteY6" fmla="*/ 1259002 h 1259002"/>
                                                            <a:gd name="connsiteX7" fmla="*/ 0 w 1209379"/>
                                                            <a:gd name="connsiteY7" fmla="*/ 940824 h 1259002"/>
                                                            <a:gd name="connsiteX8" fmla="*/ 232348 w 1209379"/>
                                                            <a:gd name="connsiteY8" fmla="*/ 285723 h 1259002"/>
                                                            <a:gd name="connsiteX0" fmla="*/ 232348 w 1209379"/>
                                                            <a:gd name="connsiteY0" fmla="*/ 285723 h 1383077"/>
                                                            <a:gd name="connsiteX1" fmla="*/ 513052 w 1209379"/>
                                                            <a:gd name="connsiteY1" fmla="*/ 5019 h 1383077"/>
                                                            <a:gd name="connsiteX2" fmla="*/ 513052 w 1209379"/>
                                                            <a:gd name="connsiteY2" fmla="*/ 5019 h 1383077"/>
                                                            <a:gd name="connsiteX3" fmla="*/ 1086064 w 1209379"/>
                                                            <a:gd name="connsiteY3" fmla="*/ 98345 h 1383077"/>
                                                            <a:gd name="connsiteX4" fmla="*/ 928666 w 1209379"/>
                                                            <a:gd name="connsiteY4" fmla="*/ 790923 h 1383077"/>
                                                            <a:gd name="connsiteX5" fmla="*/ 1172618 w 1209379"/>
                                                            <a:gd name="connsiteY5" fmla="*/ 1154072 h 1383077"/>
                                                            <a:gd name="connsiteX6" fmla="*/ 715419 w 1209379"/>
                                                            <a:gd name="connsiteY6" fmla="*/ 1259002 h 1383077"/>
                                                            <a:gd name="connsiteX7" fmla="*/ 0 w 1209379"/>
                                                            <a:gd name="connsiteY7" fmla="*/ 940824 h 1383077"/>
                                                            <a:gd name="connsiteX8" fmla="*/ 232348 w 1209379"/>
                                                            <a:gd name="connsiteY8" fmla="*/ 285723 h 1383077"/>
                                                            <a:gd name="connsiteX0" fmla="*/ 232348 w 1209379"/>
                                                            <a:gd name="connsiteY0" fmla="*/ 285723 h 1395141"/>
                                                            <a:gd name="connsiteX1" fmla="*/ 513052 w 1209379"/>
                                                            <a:gd name="connsiteY1" fmla="*/ 5019 h 1395141"/>
                                                            <a:gd name="connsiteX2" fmla="*/ 513052 w 1209379"/>
                                                            <a:gd name="connsiteY2" fmla="*/ 5019 h 1395141"/>
                                                            <a:gd name="connsiteX3" fmla="*/ 1086064 w 1209379"/>
                                                            <a:gd name="connsiteY3" fmla="*/ 98345 h 1395141"/>
                                                            <a:gd name="connsiteX4" fmla="*/ 928666 w 1209379"/>
                                                            <a:gd name="connsiteY4" fmla="*/ 790923 h 1395141"/>
                                                            <a:gd name="connsiteX5" fmla="*/ 1172618 w 1209379"/>
                                                            <a:gd name="connsiteY5" fmla="*/ 1154072 h 1395141"/>
                                                            <a:gd name="connsiteX6" fmla="*/ 737904 w 1209379"/>
                                                            <a:gd name="connsiteY6" fmla="*/ 1273992 h 1395141"/>
                                                            <a:gd name="connsiteX7" fmla="*/ 0 w 1209379"/>
                                                            <a:gd name="connsiteY7" fmla="*/ 940824 h 1395141"/>
                                                            <a:gd name="connsiteX8" fmla="*/ 232348 w 1209379"/>
                                                            <a:gd name="connsiteY8" fmla="*/ 285723 h 1395141"/>
                                                            <a:gd name="connsiteX0" fmla="*/ 232348 w 1209379"/>
                                                            <a:gd name="connsiteY0" fmla="*/ 285723 h 1398405"/>
                                                            <a:gd name="connsiteX1" fmla="*/ 513052 w 1209379"/>
                                                            <a:gd name="connsiteY1" fmla="*/ 5019 h 1398405"/>
                                                            <a:gd name="connsiteX2" fmla="*/ 513052 w 1209379"/>
                                                            <a:gd name="connsiteY2" fmla="*/ 5019 h 1398405"/>
                                                            <a:gd name="connsiteX3" fmla="*/ 1086064 w 1209379"/>
                                                            <a:gd name="connsiteY3" fmla="*/ 98345 h 1398405"/>
                                                            <a:gd name="connsiteX4" fmla="*/ 928666 w 1209379"/>
                                                            <a:gd name="connsiteY4" fmla="*/ 790923 h 1398405"/>
                                                            <a:gd name="connsiteX5" fmla="*/ 1172618 w 1209379"/>
                                                            <a:gd name="connsiteY5" fmla="*/ 1154072 h 1398405"/>
                                                            <a:gd name="connsiteX6" fmla="*/ 737904 w 1209379"/>
                                                            <a:gd name="connsiteY6" fmla="*/ 1273992 h 1398405"/>
                                                            <a:gd name="connsiteX7" fmla="*/ 0 w 1209379"/>
                                                            <a:gd name="connsiteY7" fmla="*/ 940824 h 1398405"/>
                                                            <a:gd name="connsiteX8" fmla="*/ 232348 w 1209379"/>
                                                            <a:gd name="connsiteY8" fmla="*/ 285723 h 1398405"/>
                                                            <a:gd name="connsiteX0" fmla="*/ 232348 w 1209379"/>
                                                            <a:gd name="connsiteY0" fmla="*/ 285723 h 1392365"/>
                                                            <a:gd name="connsiteX1" fmla="*/ 513052 w 1209379"/>
                                                            <a:gd name="connsiteY1" fmla="*/ 5019 h 1392365"/>
                                                            <a:gd name="connsiteX2" fmla="*/ 513052 w 1209379"/>
                                                            <a:gd name="connsiteY2" fmla="*/ 5019 h 1392365"/>
                                                            <a:gd name="connsiteX3" fmla="*/ 1086064 w 1209379"/>
                                                            <a:gd name="connsiteY3" fmla="*/ 98345 h 1392365"/>
                                                            <a:gd name="connsiteX4" fmla="*/ 928666 w 1209379"/>
                                                            <a:gd name="connsiteY4" fmla="*/ 790923 h 1392365"/>
                                                            <a:gd name="connsiteX5" fmla="*/ 1172618 w 1209379"/>
                                                            <a:gd name="connsiteY5" fmla="*/ 1154072 h 1392365"/>
                                                            <a:gd name="connsiteX6" fmla="*/ 752894 w 1209379"/>
                                                            <a:gd name="connsiteY6" fmla="*/ 1266497 h 1392365"/>
                                                            <a:gd name="connsiteX7" fmla="*/ 0 w 1209379"/>
                                                            <a:gd name="connsiteY7" fmla="*/ 940824 h 1392365"/>
                                                            <a:gd name="connsiteX8" fmla="*/ 232348 w 1209379"/>
                                                            <a:gd name="connsiteY8" fmla="*/ 285723 h 1392365"/>
                                                            <a:gd name="connsiteX0" fmla="*/ 232348 w 1209379"/>
                                                            <a:gd name="connsiteY0" fmla="*/ 285723 h 1468078"/>
                                                            <a:gd name="connsiteX1" fmla="*/ 513052 w 1209379"/>
                                                            <a:gd name="connsiteY1" fmla="*/ 5019 h 1468078"/>
                                                            <a:gd name="connsiteX2" fmla="*/ 513052 w 1209379"/>
                                                            <a:gd name="connsiteY2" fmla="*/ 5019 h 1468078"/>
                                                            <a:gd name="connsiteX3" fmla="*/ 1086064 w 1209379"/>
                                                            <a:gd name="connsiteY3" fmla="*/ 98345 h 1468078"/>
                                                            <a:gd name="connsiteX4" fmla="*/ 928666 w 1209379"/>
                                                            <a:gd name="connsiteY4" fmla="*/ 790923 h 1468078"/>
                                                            <a:gd name="connsiteX5" fmla="*/ 1172618 w 1209379"/>
                                                            <a:gd name="connsiteY5" fmla="*/ 1154072 h 1468078"/>
                                                            <a:gd name="connsiteX6" fmla="*/ 752894 w 1209379"/>
                                                            <a:gd name="connsiteY6" fmla="*/ 1266497 h 1468078"/>
                                                            <a:gd name="connsiteX7" fmla="*/ 0 w 1209379"/>
                                                            <a:gd name="connsiteY7" fmla="*/ 940824 h 1468078"/>
                                                            <a:gd name="connsiteX8" fmla="*/ 232348 w 1209379"/>
                                                            <a:gd name="connsiteY8" fmla="*/ 285723 h 1468078"/>
                                                            <a:gd name="connsiteX0" fmla="*/ 232348 w 1209379"/>
                                                            <a:gd name="connsiteY0" fmla="*/ 285723 h 1509845"/>
                                                            <a:gd name="connsiteX1" fmla="*/ 513052 w 1209379"/>
                                                            <a:gd name="connsiteY1" fmla="*/ 5019 h 1509845"/>
                                                            <a:gd name="connsiteX2" fmla="*/ 513052 w 1209379"/>
                                                            <a:gd name="connsiteY2" fmla="*/ 5019 h 1509845"/>
                                                            <a:gd name="connsiteX3" fmla="*/ 1086064 w 1209379"/>
                                                            <a:gd name="connsiteY3" fmla="*/ 98345 h 1509845"/>
                                                            <a:gd name="connsiteX4" fmla="*/ 928666 w 1209379"/>
                                                            <a:gd name="connsiteY4" fmla="*/ 790923 h 1509845"/>
                                                            <a:gd name="connsiteX5" fmla="*/ 1172618 w 1209379"/>
                                                            <a:gd name="connsiteY5" fmla="*/ 1154072 h 1509845"/>
                                                            <a:gd name="connsiteX6" fmla="*/ 745399 w 1209379"/>
                                                            <a:gd name="connsiteY6" fmla="*/ 1318963 h 1509845"/>
                                                            <a:gd name="connsiteX7" fmla="*/ 0 w 1209379"/>
                                                            <a:gd name="connsiteY7" fmla="*/ 940824 h 1509845"/>
                                                            <a:gd name="connsiteX8" fmla="*/ 232348 w 1209379"/>
                                                            <a:gd name="connsiteY8" fmla="*/ 285723 h 1509845"/>
                                                            <a:gd name="connsiteX0" fmla="*/ 232348 w 1246284"/>
                                                            <a:gd name="connsiteY0" fmla="*/ 285575 h 1509697"/>
                                                            <a:gd name="connsiteX1" fmla="*/ 513052 w 1246284"/>
                                                            <a:gd name="connsiteY1" fmla="*/ 4871 h 1509697"/>
                                                            <a:gd name="connsiteX2" fmla="*/ 513052 w 1246284"/>
                                                            <a:gd name="connsiteY2" fmla="*/ 4871 h 1509697"/>
                                                            <a:gd name="connsiteX3" fmla="*/ 1086064 w 1246284"/>
                                                            <a:gd name="connsiteY3" fmla="*/ 98197 h 1509697"/>
                                                            <a:gd name="connsiteX4" fmla="*/ 1177676 w 1246284"/>
                                                            <a:gd name="connsiteY4" fmla="*/ 787272 h 1509697"/>
                                                            <a:gd name="connsiteX5" fmla="*/ 1172618 w 1246284"/>
                                                            <a:gd name="connsiteY5" fmla="*/ 1153924 h 1509697"/>
                                                            <a:gd name="connsiteX6" fmla="*/ 745399 w 1246284"/>
                                                            <a:gd name="connsiteY6" fmla="*/ 1318815 h 1509697"/>
                                                            <a:gd name="connsiteX7" fmla="*/ 0 w 1246284"/>
                                                            <a:gd name="connsiteY7" fmla="*/ 940676 h 1509697"/>
                                                            <a:gd name="connsiteX8" fmla="*/ 232348 w 1246284"/>
                                                            <a:gd name="connsiteY8" fmla="*/ 285575 h 1509697"/>
                                                            <a:gd name="connsiteX0" fmla="*/ 232348 w 1896122"/>
                                                            <a:gd name="connsiteY0" fmla="*/ 285575 h 1662245"/>
                                                            <a:gd name="connsiteX1" fmla="*/ 513052 w 1896122"/>
                                                            <a:gd name="connsiteY1" fmla="*/ 4871 h 1662245"/>
                                                            <a:gd name="connsiteX2" fmla="*/ 513052 w 1896122"/>
                                                            <a:gd name="connsiteY2" fmla="*/ 4871 h 1662245"/>
                                                            <a:gd name="connsiteX3" fmla="*/ 1086064 w 1896122"/>
                                                            <a:gd name="connsiteY3" fmla="*/ 98197 h 1662245"/>
                                                            <a:gd name="connsiteX4" fmla="*/ 1177676 w 1896122"/>
                                                            <a:gd name="connsiteY4" fmla="*/ 787272 h 1662245"/>
                                                            <a:gd name="connsiteX5" fmla="*/ 1874382 w 1896122"/>
                                                            <a:gd name="connsiteY5" fmla="*/ 1602451 h 1662245"/>
                                                            <a:gd name="connsiteX6" fmla="*/ 745399 w 1896122"/>
                                                            <a:gd name="connsiteY6" fmla="*/ 1318815 h 1662245"/>
                                                            <a:gd name="connsiteX7" fmla="*/ 0 w 1896122"/>
                                                            <a:gd name="connsiteY7" fmla="*/ 940676 h 1662245"/>
                                                            <a:gd name="connsiteX8" fmla="*/ 232348 w 1896122"/>
                                                            <a:gd name="connsiteY8" fmla="*/ 285575 h 1662245"/>
                                                            <a:gd name="connsiteX0" fmla="*/ 232348 w 1898974"/>
                                                            <a:gd name="connsiteY0" fmla="*/ 281601 h 1658271"/>
                                                            <a:gd name="connsiteX1" fmla="*/ 513052 w 1898974"/>
                                                            <a:gd name="connsiteY1" fmla="*/ 897 h 1658271"/>
                                                            <a:gd name="connsiteX2" fmla="*/ 513052 w 1898974"/>
                                                            <a:gd name="connsiteY2" fmla="*/ 897 h 1658271"/>
                                                            <a:gd name="connsiteX3" fmla="*/ 1086064 w 1898974"/>
                                                            <a:gd name="connsiteY3" fmla="*/ 94223 h 1658271"/>
                                                            <a:gd name="connsiteX4" fmla="*/ 1274579 w 1898974"/>
                                                            <a:gd name="connsiteY4" fmla="*/ 660684 h 1658271"/>
                                                            <a:gd name="connsiteX5" fmla="*/ 1874382 w 1898974"/>
                                                            <a:gd name="connsiteY5" fmla="*/ 1598477 h 1658271"/>
                                                            <a:gd name="connsiteX6" fmla="*/ 745399 w 1898974"/>
                                                            <a:gd name="connsiteY6" fmla="*/ 1314841 h 1658271"/>
                                                            <a:gd name="connsiteX7" fmla="*/ 0 w 1898974"/>
                                                            <a:gd name="connsiteY7" fmla="*/ 936702 h 1658271"/>
                                                            <a:gd name="connsiteX8" fmla="*/ 232348 w 1898974"/>
                                                            <a:gd name="connsiteY8" fmla="*/ 281601 h 1658271"/>
                                                            <a:gd name="connsiteX0" fmla="*/ 232348 w 2769629"/>
                                                            <a:gd name="connsiteY0" fmla="*/ 281601 h 2434006"/>
                                                            <a:gd name="connsiteX1" fmla="*/ 513052 w 2769629"/>
                                                            <a:gd name="connsiteY1" fmla="*/ 897 h 2434006"/>
                                                            <a:gd name="connsiteX2" fmla="*/ 513052 w 2769629"/>
                                                            <a:gd name="connsiteY2" fmla="*/ 897 h 2434006"/>
                                                            <a:gd name="connsiteX3" fmla="*/ 1086064 w 2769629"/>
                                                            <a:gd name="connsiteY3" fmla="*/ 94223 h 2434006"/>
                                                            <a:gd name="connsiteX4" fmla="*/ 1274579 w 2769629"/>
                                                            <a:gd name="connsiteY4" fmla="*/ 660684 h 2434006"/>
                                                            <a:gd name="connsiteX5" fmla="*/ 2757352 w 2769629"/>
                                                            <a:gd name="connsiteY5" fmla="*/ 2432665 h 2434006"/>
                                                            <a:gd name="connsiteX6" fmla="*/ 745399 w 2769629"/>
                                                            <a:gd name="connsiteY6" fmla="*/ 1314841 h 2434006"/>
                                                            <a:gd name="connsiteX7" fmla="*/ 0 w 2769629"/>
                                                            <a:gd name="connsiteY7" fmla="*/ 936702 h 2434006"/>
                                                            <a:gd name="connsiteX8" fmla="*/ 232348 w 2769629"/>
                                                            <a:gd name="connsiteY8" fmla="*/ 281601 h 2434006"/>
                                                            <a:gd name="connsiteX0" fmla="*/ 232348 w 2769629"/>
                                                            <a:gd name="connsiteY0" fmla="*/ 281601 h 4044533"/>
                                                            <a:gd name="connsiteX1" fmla="*/ 513052 w 2769629"/>
                                                            <a:gd name="connsiteY1" fmla="*/ 897 h 4044533"/>
                                                            <a:gd name="connsiteX2" fmla="*/ 513052 w 2769629"/>
                                                            <a:gd name="connsiteY2" fmla="*/ 897 h 4044533"/>
                                                            <a:gd name="connsiteX3" fmla="*/ 1086064 w 2769629"/>
                                                            <a:gd name="connsiteY3" fmla="*/ 94223 h 4044533"/>
                                                            <a:gd name="connsiteX4" fmla="*/ 1274579 w 2769629"/>
                                                            <a:gd name="connsiteY4" fmla="*/ 660684 h 4044533"/>
                                                            <a:gd name="connsiteX5" fmla="*/ 2757352 w 2769629"/>
                                                            <a:gd name="connsiteY5" fmla="*/ 2432665 h 4044533"/>
                                                            <a:gd name="connsiteX6" fmla="*/ 1372542 w 2769629"/>
                                                            <a:gd name="connsiteY6" fmla="*/ 3964987 h 4044533"/>
                                                            <a:gd name="connsiteX7" fmla="*/ 0 w 2769629"/>
                                                            <a:gd name="connsiteY7" fmla="*/ 936702 h 4044533"/>
                                                            <a:gd name="connsiteX8" fmla="*/ 232348 w 2769629"/>
                                                            <a:gd name="connsiteY8" fmla="*/ 281601 h 4044533"/>
                                                            <a:gd name="connsiteX0" fmla="*/ 232348 w 2925981"/>
                                                            <a:gd name="connsiteY0" fmla="*/ 281601 h 4055208"/>
                                                            <a:gd name="connsiteX1" fmla="*/ 513052 w 2925981"/>
                                                            <a:gd name="connsiteY1" fmla="*/ 897 h 4055208"/>
                                                            <a:gd name="connsiteX2" fmla="*/ 513052 w 2925981"/>
                                                            <a:gd name="connsiteY2" fmla="*/ 897 h 4055208"/>
                                                            <a:gd name="connsiteX3" fmla="*/ 1086064 w 2925981"/>
                                                            <a:gd name="connsiteY3" fmla="*/ 94223 h 4055208"/>
                                                            <a:gd name="connsiteX4" fmla="*/ 1274579 w 2925981"/>
                                                            <a:gd name="connsiteY4" fmla="*/ 660684 h 4055208"/>
                                                            <a:gd name="connsiteX5" fmla="*/ 2914711 w 2925981"/>
                                                            <a:gd name="connsiteY5" fmla="*/ 2709111 h 4055208"/>
                                                            <a:gd name="connsiteX6" fmla="*/ 1372542 w 2925981"/>
                                                            <a:gd name="connsiteY6" fmla="*/ 3964987 h 4055208"/>
                                                            <a:gd name="connsiteX7" fmla="*/ 0 w 2925981"/>
                                                            <a:gd name="connsiteY7" fmla="*/ 936702 h 4055208"/>
                                                            <a:gd name="connsiteX8" fmla="*/ 232348 w 2925981"/>
                                                            <a:gd name="connsiteY8" fmla="*/ 281601 h 4055208"/>
                                                            <a:gd name="connsiteX0" fmla="*/ 232348 w 2926407"/>
                                                            <a:gd name="connsiteY0" fmla="*/ 280765 h 4054372"/>
                                                            <a:gd name="connsiteX1" fmla="*/ 513052 w 2926407"/>
                                                            <a:gd name="connsiteY1" fmla="*/ 61 h 4054372"/>
                                                            <a:gd name="connsiteX2" fmla="*/ 513052 w 2926407"/>
                                                            <a:gd name="connsiteY2" fmla="*/ 61 h 4054372"/>
                                                            <a:gd name="connsiteX3" fmla="*/ 1086064 w 2926407"/>
                                                            <a:gd name="connsiteY3" fmla="*/ 93387 h 4054372"/>
                                                            <a:gd name="connsiteX4" fmla="*/ 1332985 w 2926407"/>
                                                            <a:gd name="connsiteY4" fmla="*/ 594150 h 4054372"/>
                                                            <a:gd name="connsiteX5" fmla="*/ 2914711 w 2926407"/>
                                                            <a:gd name="connsiteY5" fmla="*/ 2708275 h 4054372"/>
                                                            <a:gd name="connsiteX6" fmla="*/ 1372542 w 2926407"/>
                                                            <a:gd name="connsiteY6" fmla="*/ 3964151 h 4054372"/>
                                                            <a:gd name="connsiteX7" fmla="*/ 0 w 2926407"/>
                                                            <a:gd name="connsiteY7" fmla="*/ 935866 h 4054372"/>
                                                            <a:gd name="connsiteX8" fmla="*/ 232348 w 2926407"/>
                                                            <a:gd name="connsiteY8" fmla="*/ 280765 h 4054372"/>
                                                            <a:gd name="connsiteX0" fmla="*/ 232348 w 2928952"/>
                                                            <a:gd name="connsiteY0" fmla="*/ 280765 h 4054372"/>
                                                            <a:gd name="connsiteX1" fmla="*/ 513052 w 2928952"/>
                                                            <a:gd name="connsiteY1" fmla="*/ 61 h 4054372"/>
                                                            <a:gd name="connsiteX2" fmla="*/ 513052 w 2928952"/>
                                                            <a:gd name="connsiteY2" fmla="*/ 61 h 4054372"/>
                                                            <a:gd name="connsiteX3" fmla="*/ 1086064 w 2928952"/>
                                                            <a:gd name="connsiteY3" fmla="*/ 93387 h 4054372"/>
                                                            <a:gd name="connsiteX4" fmla="*/ 1332985 w 2928952"/>
                                                            <a:gd name="connsiteY4" fmla="*/ 594150 h 4054372"/>
                                                            <a:gd name="connsiteX5" fmla="*/ 2914711 w 2928952"/>
                                                            <a:gd name="connsiteY5" fmla="*/ 2708275 h 4054372"/>
                                                            <a:gd name="connsiteX6" fmla="*/ 1372542 w 2928952"/>
                                                            <a:gd name="connsiteY6" fmla="*/ 3964151 h 4054372"/>
                                                            <a:gd name="connsiteX7" fmla="*/ 0 w 2928952"/>
                                                            <a:gd name="connsiteY7" fmla="*/ 935866 h 4054372"/>
                                                            <a:gd name="connsiteX8" fmla="*/ 232348 w 2928952"/>
                                                            <a:gd name="connsiteY8" fmla="*/ 280765 h 4054372"/>
                                                            <a:gd name="connsiteX0" fmla="*/ 232348 w 2909237"/>
                                                            <a:gd name="connsiteY0" fmla="*/ 280765 h 4058372"/>
                                                            <a:gd name="connsiteX1" fmla="*/ 513052 w 2909237"/>
                                                            <a:gd name="connsiteY1" fmla="*/ 61 h 4058372"/>
                                                            <a:gd name="connsiteX2" fmla="*/ 513052 w 2909237"/>
                                                            <a:gd name="connsiteY2" fmla="*/ 61 h 4058372"/>
                                                            <a:gd name="connsiteX3" fmla="*/ 1086064 w 2909237"/>
                                                            <a:gd name="connsiteY3" fmla="*/ 93387 h 4058372"/>
                                                            <a:gd name="connsiteX4" fmla="*/ 1332985 w 2909237"/>
                                                            <a:gd name="connsiteY4" fmla="*/ 594150 h 4058372"/>
                                                            <a:gd name="connsiteX5" fmla="*/ 2897431 w 2909237"/>
                                                            <a:gd name="connsiteY5" fmla="*/ 2795731 h 4058372"/>
                                                            <a:gd name="connsiteX6" fmla="*/ 1372542 w 2909237"/>
                                                            <a:gd name="connsiteY6" fmla="*/ 3964151 h 4058372"/>
                                                            <a:gd name="connsiteX7" fmla="*/ 0 w 2909237"/>
                                                            <a:gd name="connsiteY7" fmla="*/ 935866 h 4058372"/>
                                                            <a:gd name="connsiteX8" fmla="*/ 232348 w 2909237"/>
                                                            <a:gd name="connsiteY8" fmla="*/ 280765 h 4058372"/>
                                                            <a:gd name="connsiteX0" fmla="*/ 232348 w 2911317"/>
                                                            <a:gd name="connsiteY0" fmla="*/ 298233 h 4075840"/>
                                                            <a:gd name="connsiteX1" fmla="*/ 513052 w 2911317"/>
                                                            <a:gd name="connsiteY1" fmla="*/ 17529 h 4075840"/>
                                                            <a:gd name="connsiteX2" fmla="*/ 513052 w 2911317"/>
                                                            <a:gd name="connsiteY2" fmla="*/ 17529 h 4075840"/>
                                                            <a:gd name="connsiteX3" fmla="*/ 1086064 w 2911317"/>
                                                            <a:gd name="connsiteY3" fmla="*/ 110855 h 4075840"/>
                                                            <a:gd name="connsiteX4" fmla="*/ 1562827 w 2911317"/>
                                                            <a:gd name="connsiteY4" fmla="*/ 1042327 h 4075840"/>
                                                            <a:gd name="connsiteX5" fmla="*/ 2897431 w 2911317"/>
                                                            <a:gd name="connsiteY5" fmla="*/ 2813199 h 4075840"/>
                                                            <a:gd name="connsiteX6" fmla="*/ 1372542 w 2911317"/>
                                                            <a:gd name="connsiteY6" fmla="*/ 3981619 h 4075840"/>
                                                            <a:gd name="connsiteX7" fmla="*/ 0 w 2911317"/>
                                                            <a:gd name="connsiteY7" fmla="*/ 953334 h 4075840"/>
                                                            <a:gd name="connsiteX8" fmla="*/ 232348 w 2911317"/>
                                                            <a:gd name="connsiteY8" fmla="*/ 298233 h 4075840"/>
                                                            <a:gd name="connsiteX0" fmla="*/ 232348 w 2915440"/>
                                                            <a:gd name="connsiteY0" fmla="*/ 316885 h 4094492"/>
                                                            <a:gd name="connsiteX1" fmla="*/ 513052 w 2915440"/>
                                                            <a:gd name="connsiteY1" fmla="*/ 36181 h 4094492"/>
                                                            <a:gd name="connsiteX2" fmla="*/ 513052 w 2915440"/>
                                                            <a:gd name="connsiteY2" fmla="*/ 36181 h 4094492"/>
                                                            <a:gd name="connsiteX3" fmla="*/ 1086064 w 2915440"/>
                                                            <a:gd name="connsiteY3" fmla="*/ 129507 h 4094492"/>
                                                            <a:gd name="connsiteX4" fmla="*/ 1862156 w 2915440"/>
                                                            <a:gd name="connsiteY4" fmla="*/ 1354572 h 4094492"/>
                                                            <a:gd name="connsiteX5" fmla="*/ 2897431 w 2915440"/>
                                                            <a:gd name="connsiteY5" fmla="*/ 2831851 h 4094492"/>
                                                            <a:gd name="connsiteX6" fmla="*/ 1372542 w 2915440"/>
                                                            <a:gd name="connsiteY6" fmla="*/ 4000271 h 4094492"/>
                                                            <a:gd name="connsiteX7" fmla="*/ 0 w 2915440"/>
                                                            <a:gd name="connsiteY7" fmla="*/ 971986 h 4094492"/>
                                                            <a:gd name="connsiteX8" fmla="*/ 232348 w 2915440"/>
                                                            <a:gd name="connsiteY8" fmla="*/ 316885 h 4094492"/>
                                                            <a:gd name="connsiteX0" fmla="*/ 232348 w 2919422"/>
                                                            <a:gd name="connsiteY0" fmla="*/ 334003 h 4111610"/>
                                                            <a:gd name="connsiteX1" fmla="*/ 513052 w 2919422"/>
                                                            <a:gd name="connsiteY1" fmla="*/ 53299 h 4111610"/>
                                                            <a:gd name="connsiteX2" fmla="*/ 513052 w 2919422"/>
                                                            <a:gd name="connsiteY2" fmla="*/ 53299 h 4111610"/>
                                                            <a:gd name="connsiteX3" fmla="*/ 1086064 w 2919422"/>
                                                            <a:gd name="connsiteY3" fmla="*/ 146625 h 4111610"/>
                                                            <a:gd name="connsiteX4" fmla="*/ 2045621 w 2919422"/>
                                                            <a:gd name="connsiteY4" fmla="*/ 1623302 h 4111610"/>
                                                            <a:gd name="connsiteX5" fmla="*/ 2897431 w 2919422"/>
                                                            <a:gd name="connsiteY5" fmla="*/ 2848969 h 4111610"/>
                                                            <a:gd name="connsiteX6" fmla="*/ 1372542 w 2919422"/>
                                                            <a:gd name="connsiteY6" fmla="*/ 4017389 h 4111610"/>
                                                            <a:gd name="connsiteX7" fmla="*/ 0 w 2919422"/>
                                                            <a:gd name="connsiteY7" fmla="*/ 989104 h 4111610"/>
                                                            <a:gd name="connsiteX8" fmla="*/ 232348 w 2919422"/>
                                                            <a:gd name="connsiteY8" fmla="*/ 334003 h 4111610"/>
                                                            <a:gd name="connsiteX0" fmla="*/ 232348 w 2921393"/>
                                                            <a:gd name="connsiteY0" fmla="*/ 336519 h 4114126"/>
                                                            <a:gd name="connsiteX1" fmla="*/ 513052 w 2921393"/>
                                                            <a:gd name="connsiteY1" fmla="*/ 55815 h 4114126"/>
                                                            <a:gd name="connsiteX2" fmla="*/ 513052 w 2921393"/>
                                                            <a:gd name="connsiteY2" fmla="*/ 55815 h 4114126"/>
                                                            <a:gd name="connsiteX3" fmla="*/ 1086064 w 2921393"/>
                                                            <a:gd name="connsiteY3" fmla="*/ 149141 h 4114126"/>
                                                            <a:gd name="connsiteX4" fmla="*/ 2114162 w 2921393"/>
                                                            <a:gd name="connsiteY4" fmla="*/ 1662078 h 4114126"/>
                                                            <a:gd name="connsiteX5" fmla="*/ 2897431 w 2921393"/>
                                                            <a:gd name="connsiteY5" fmla="*/ 2851485 h 4114126"/>
                                                            <a:gd name="connsiteX6" fmla="*/ 1372542 w 2921393"/>
                                                            <a:gd name="connsiteY6" fmla="*/ 4019905 h 4114126"/>
                                                            <a:gd name="connsiteX7" fmla="*/ 0 w 2921393"/>
                                                            <a:gd name="connsiteY7" fmla="*/ 991620 h 4114126"/>
                                                            <a:gd name="connsiteX8" fmla="*/ 232348 w 2921393"/>
                                                            <a:gd name="connsiteY8" fmla="*/ 336519 h 4114126"/>
                                                            <a:gd name="connsiteX0" fmla="*/ 232348 w 2921658"/>
                                                            <a:gd name="connsiteY0" fmla="*/ 309722 h 4087329"/>
                                                            <a:gd name="connsiteX1" fmla="*/ 513052 w 2921658"/>
                                                            <a:gd name="connsiteY1" fmla="*/ 29018 h 4087329"/>
                                                            <a:gd name="connsiteX2" fmla="*/ 513052 w 2921658"/>
                                                            <a:gd name="connsiteY2" fmla="*/ 29018 h 4087329"/>
                                                            <a:gd name="connsiteX3" fmla="*/ 1033856 w 2921658"/>
                                                            <a:gd name="connsiteY3" fmla="*/ 172004 h 4087329"/>
                                                            <a:gd name="connsiteX4" fmla="*/ 2114162 w 2921658"/>
                                                            <a:gd name="connsiteY4" fmla="*/ 1635281 h 4087329"/>
                                                            <a:gd name="connsiteX5" fmla="*/ 2897431 w 2921658"/>
                                                            <a:gd name="connsiteY5" fmla="*/ 2824688 h 4087329"/>
                                                            <a:gd name="connsiteX6" fmla="*/ 1372542 w 2921658"/>
                                                            <a:gd name="connsiteY6" fmla="*/ 3993108 h 4087329"/>
                                                            <a:gd name="connsiteX7" fmla="*/ 0 w 2921658"/>
                                                            <a:gd name="connsiteY7" fmla="*/ 964823 h 4087329"/>
                                                            <a:gd name="connsiteX8" fmla="*/ 232348 w 2921658"/>
                                                            <a:gd name="connsiteY8" fmla="*/ 309722 h 4087329"/>
                                                            <a:gd name="connsiteX0" fmla="*/ 232348 w 2921752"/>
                                                            <a:gd name="connsiteY0" fmla="*/ 290852 h 4068459"/>
                                                            <a:gd name="connsiteX1" fmla="*/ 513052 w 2921752"/>
                                                            <a:gd name="connsiteY1" fmla="*/ 10148 h 4068459"/>
                                                            <a:gd name="connsiteX2" fmla="*/ 513052 w 2921752"/>
                                                            <a:gd name="connsiteY2" fmla="*/ 10148 h 4068459"/>
                                                            <a:gd name="connsiteX3" fmla="*/ 1015262 w 2921752"/>
                                                            <a:gd name="connsiteY3" fmla="*/ 201254 h 4068459"/>
                                                            <a:gd name="connsiteX4" fmla="*/ 2114162 w 2921752"/>
                                                            <a:gd name="connsiteY4" fmla="*/ 1616411 h 4068459"/>
                                                            <a:gd name="connsiteX5" fmla="*/ 2897431 w 2921752"/>
                                                            <a:gd name="connsiteY5" fmla="*/ 2805818 h 4068459"/>
                                                            <a:gd name="connsiteX6" fmla="*/ 1372542 w 2921752"/>
                                                            <a:gd name="connsiteY6" fmla="*/ 3974238 h 4068459"/>
                                                            <a:gd name="connsiteX7" fmla="*/ 0 w 2921752"/>
                                                            <a:gd name="connsiteY7" fmla="*/ 945953 h 4068459"/>
                                                            <a:gd name="connsiteX8" fmla="*/ 232348 w 2921752"/>
                                                            <a:gd name="connsiteY8" fmla="*/ 290852 h 4068459"/>
                                                            <a:gd name="connsiteX0" fmla="*/ 232348 w 2921766"/>
                                                            <a:gd name="connsiteY0" fmla="*/ 325485 h 4103092"/>
                                                            <a:gd name="connsiteX1" fmla="*/ 513052 w 2921766"/>
                                                            <a:gd name="connsiteY1" fmla="*/ 44781 h 4103092"/>
                                                            <a:gd name="connsiteX2" fmla="*/ 513052 w 2921766"/>
                                                            <a:gd name="connsiteY2" fmla="*/ 44781 h 4103092"/>
                                                            <a:gd name="connsiteX3" fmla="*/ 1012634 w 2921766"/>
                                                            <a:gd name="connsiteY3" fmla="*/ 157220 h 4103092"/>
                                                            <a:gd name="connsiteX4" fmla="*/ 2114162 w 2921766"/>
                                                            <a:gd name="connsiteY4" fmla="*/ 1651044 h 4103092"/>
                                                            <a:gd name="connsiteX5" fmla="*/ 2897431 w 2921766"/>
                                                            <a:gd name="connsiteY5" fmla="*/ 2840451 h 4103092"/>
                                                            <a:gd name="connsiteX6" fmla="*/ 1372542 w 2921766"/>
                                                            <a:gd name="connsiteY6" fmla="*/ 4008871 h 4103092"/>
                                                            <a:gd name="connsiteX7" fmla="*/ 0 w 2921766"/>
                                                            <a:gd name="connsiteY7" fmla="*/ 980586 h 4103092"/>
                                                            <a:gd name="connsiteX8" fmla="*/ 232348 w 2921766"/>
                                                            <a:gd name="connsiteY8" fmla="*/ 325485 h 4103092"/>
                                                            <a:gd name="connsiteX0" fmla="*/ 232348 w 2759816"/>
                                                            <a:gd name="connsiteY0" fmla="*/ 325485 h 4087926"/>
                                                            <a:gd name="connsiteX1" fmla="*/ 513052 w 2759816"/>
                                                            <a:gd name="connsiteY1" fmla="*/ 44781 h 4087926"/>
                                                            <a:gd name="connsiteX2" fmla="*/ 513052 w 2759816"/>
                                                            <a:gd name="connsiteY2" fmla="*/ 44781 h 4087926"/>
                                                            <a:gd name="connsiteX3" fmla="*/ 1012634 w 2759816"/>
                                                            <a:gd name="connsiteY3" fmla="*/ 157220 h 4087926"/>
                                                            <a:gd name="connsiteX4" fmla="*/ 2114162 w 2759816"/>
                                                            <a:gd name="connsiteY4" fmla="*/ 1651044 h 4087926"/>
                                                            <a:gd name="connsiteX5" fmla="*/ 2729930 w 2759816"/>
                                                            <a:gd name="connsiteY5" fmla="*/ 2462043 h 4087926"/>
                                                            <a:gd name="connsiteX6" fmla="*/ 1372542 w 2759816"/>
                                                            <a:gd name="connsiteY6" fmla="*/ 4008871 h 4087926"/>
                                                            <a:gd name="connsiteX7" fmla="*/ 0 w 2759816"/>
                                                            <a:gd name="connsiteY7" fmla="*/ 980586 h 4087926"/>
                                                            <a:gd name="connsiteX8" fmla="*/ 232348 w 2759816"/>
                                                            <a:gd name="connsiteY8" fmla="*/ 325485 h 4087926"/>
                                                            <a:gd name="connsiteX0" fmla="*/ 232348 w 2759816"/>
                                                            <a:gd name="connsiteY0" fmla="*/ 325485 h 4265898"/>
                                                            <a:gd name="connsiteX1" fmla="*/ 513052 w 2759816"/>
                                                            <a:gd name="connsiteY1" fmla="*/ 44781 h 4265898"/>
                                                            <a:gd name="connsiteX2" fmla="*/ 513052 w 2759816"/>
                                                            <a:gd name="connsiteY2" fmla="*/ 44781 h 4265898"/>
                                                            <a:gd name="connsiteX3" fmla="*/ 1012634 w 2759816"/>
                                                            <a:gd name="connsiteY3" fmla="*/ 157220 h 4265898"/>
                                                            <a:gd name="connsiteX4" fmla="*/ 2114162 w 2759816"/>
                                                            <a:gd name="connsiteY4" fmla="*/ 1651044 h 4265898"/>
                                                            <a:gd name="connsiteX5" fmla="*/ 2729930 w 2759816"/>
                                                            <a:gd name="connsiteY5" fmla="*/ 2462043 h 4265898"/>
                                                            <a:gd name="connsiteX6" fmla="*/ 1318076 w 2759816"/>
                                                            <a:gd name="connsiteY6" fmla="*/ 4192576 h 4265898"/>
                                                            <a:gd name="connsiteX7" fmla="*/ 0 w 2759816"/>
                                                            <a:gd name="connsiteY7" fmla="*/ 980586 h 4265898"/>
                                                            <a:gd name="connsiteX8" fmla="*/ 232348 w 2759816"/>
                                                            <a:gd name="connsiteY8" fmla="*/ 325485 h 4265898"/>
                                                            <a:gd name="connsiteX0" fmla="*/ 232348 w 2759816"/>
                                                            <a:gd name="connsiteY0" fmla="*/ 325485 h 4228649"/>
                                                            <a:gd name="connsiteX1" fmla="*/ 513052 w 2759816"/>
                                                            <a:gd name="connsiteY1" fmla="*/ 44781 h 4228649"/>
                                                            <a:gd name="connsiteX2" fmla="*/ 513052 w 2759816"/>
                                                            <a:gd name="connsiteY2" fmla="*/ 44781 h 4228649"/>
                                                            <a:gd name="connsiteX3" fmla="*/ 1012634 w 2759816"/>
                                                            <a:gd name="connsiteY3" fmla="*/ 157220 h 4228649"/>
                                                            <a:gd name="connsiteX4" fmla="*/ 2114162 w 2759816"/>
                                                            <a:gd name="connsiteY4" fmla="*/ 1651044 h 4228649"/>
                                                            <a:gd name="connsiteX5" fmla="*/ 2729930 w 2759816"/>
                                                            <a:gd name="connsiteY5" fmla="*/ 2462043 h 4228649"/>
                                                            <a:gd name="connsiteX6" fmla="*/ 1318076 w 2759816"/>
                                                            <a:gd name="connsiteY6" fmla="*/ 4192576 h 4228649"/>
                                                            <a:gd name="connsiteX7" fmla="*/ 0 w 2759816"/>
                                                            <a:gd name="connsiteY7" fmla="*/ 980586 h 4228649"/>
                                                            <a:gd name="connsiteX8" fmla="*/ 232348 w 2759816"/>
                                                            <a:gd name="connsiteY8" fmla="*/ 325485 h 4228649"/>
                                                            <a:gd name="connsiteX0" fmla="*/ 346901 w 2874369"/>
                                                            <a:gd name="connsiteY0" fmla="*/ 325485 h 4228649"/>
                                                            <a:gd name="connsiteX1" fmla="*/ 627605 w 2874369"/>
                                                            <a:gd name="connsiteY1" fmla="*/ 44781 h 4228649"/>
                                                            <a:gd name="connsiteX2" fmla="*/ 627605 w 2874369"/>
                                                            <a:gd name="connsiteY2" fmla="*/ 44781 h 4228649"/>
                                                            <a:gd name="connsiteX3" fmla="*/ 1127187 w 2874369"/>
                                                            <a:gd name="connsiteY3" fmla="*/ 157220 h 4228649"/>
                                                            <a:gd name="connsiteX4" fmla="*/ 2228715 w 2874369"/>
                                                            <a:gd name="connsiteY4" fmla="*/ 1651044 h 4228649"/>
                                                            <a:gd name="connsiteX5" fmla="*/ 2844483 w 2874369"/>
                                                            <a:gd name="connsiteY5" fmla="*/ 2462043 h 4228649"/>
                                                            <a:gd name="connsiteX6" fmla="*/ 1432629 w 2874369"/>
                                                            <a:gd name="connsiteY6" fmla="*/ 4192576 h 4228649"/>
                                                            <a:gd name="connsiteX7" fmla="*/ -1 w 2874369"/>
                                                            <a:gd name="connsiteY7" fmla="*/ 977943 h 4228649"/>
                                                            <a:gd name="connsiteX8" fmla="*/ 346901 w 2874369"/>
                                                            <a:gd name="connsiteY8" fmla="*/ 325485 h 4228649"/>
                                                            <a:gd name="connsiteX0" fmla="*/ 346901 w 2761921"/>
                                                            <a:gd name="connsiteY0" fmla="*/ 325485 h 4230187"/>
                                                            <a:gd name="connsiteX1" fmla="*/ 627605 w 2761921"/>
                                                            <a:gd name="connsiteY1" fmla="*/ 44781 h 4230187"/>
                                                            <a:gd name="connsiteX2" fmla="*/ 627605 w 2761921"/>
                                                            <a:gd name="connsiteY2" fmla="*/ 44781 h 4230187"/>
                                                            <a:gd name="connsiteX3" fmla="*/ 1127187 w 2761921"/>
                                                            <a:gd name="connsiteY3" fmla="*/ 157220 h 4230187"/>
                                                            <a:gd name="connsiteX4" fmla="*/ 2228715 w 2761921"/>
                                                            <a:gd name="connsiteY4" fmla="*/ 1651044 h 4230187"/>
                                                            <a:gd name="connsiteX5" fmla="*/ 2726362 w 2761921"/>
                                                            <a:gd name="connsiteY5" fmla="*/ 2554112 h 4230187"/>
                                                            <a:gd name="connsiteX6" fmla="*/ 1432629 w 2761921"/>
                                                            <a:gd name="connsiteY6" fmla="*/ 4192576 h 4230187"/>
                                                            <a:gd name="connsiteX7" fmla="*/ -1 w 2761921"/>
                                                            <a:gd name="connsiteY7" fmla="*/ 977943 h 4230187"/>
                                                            <a:gd name="connsiteX8" fmla="*/ 346901 w 2761921"/>
                                                            <a:gd name="connsiteY8" fmla="*/ 325485 h 4230187"/>
                                                            <a:gd name="connsiteX0" fmla="*/ 346901 w 2963781"/>
                                                            <a:gd name="connsiteY0" fmla="*/ 325485 h 4235483"/>
                                                            <a:gd name="connsiteX1" fmla="*/ 627605 w 2963781"/>
                                                            <a:gd name="connsiteY1" fmla="*/ 44781 h 4235483"/>
                                                            <a:gd name="connsiteX2" fmla="*/ 627605 w 2963781"/>
                                                            <a:gd name="connsiteY2" fmla="*/ 44781 h 4235483"/>
                                                            <a:gd name="connsiteX3" fmla="*/ 1127187 w 2963781"/>
                                                            <a:gd name="connsiteY3" fmla="*/ 157220 h 4235483"/>
                                                            <a:gd name="connsiteX4" fmla="*/ 2228715 w 2963781"/>
                                                            <a:gd name="connsiteY4" fmla="*/ 1651044 h 4235483"/>
                                                            <a:gd name="connsiteX5" fmla="*/ 2937243 w 2963781"/>
                                                            <a:gd name="connsiteY5" fmla="*/ 2820230 h 4235483"/>
                                                            <a:gd name="connsiteX6" fmla="*/ 1432629 w 2963781"/>
                                                            <a:gd name="connsiteY6" fmla="*/ 4192576 h 4235483"/>
                                                            <a:gd name="connsiteX7" fmla="*/ -1 w 2963781"/>
                                                            <a:gd name="connsiteY7" fmla="*/ 977943 h 4235483"/>
                                                            <a:gd name="connsiteX8" fmla="*/ 346901 w 2963781"/>
                                                            <a:gd name="connsiteY8" fmla="*/ 325485 h 42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3781" h="4235483">
                                                              <a:moveTo>
                                                                <a:pt x="346901" y="325485"/>
                                                              </a:moveTo>
                                                              <a:cubicBezTo>
                                                                <a:pt x="346901" y="170456"/>
                                                                <a:pt x="472576" y="44781"/>
                                                                <a:pt x="627605" y="44781"/>
                                                              </a:cubicBezTo>
                                                              <a:lnTo>
                                                                <a:pt x="627605" y="44781"/>
                                                              </a:lnTo>
                                                              <a:cubicBezTo>
                                                                <a:pt x="782634" y="44781"/>
                                                                <a:pt x="860335" y="-110490"/>
                                                                <a:pt x="1127187" y="157220"/>
                                                              </a:cubicBezTo>
                                                              <a:cubicBezTo>
                                                                <a:pt x="1394039" y="424930"/>
                                                                <a:pt x="1927039" y="1207209"/>
                                                                <a:pt x="2228715" y="1651044"/>
                                                              </a:cubicBezTo>
                                                              <a:cubicBezTo>
                                                                <a:pt x="2530391" y="2094879"/>
                                                                <a:pt x="3092272" y="2820230"/>
                                                                <a:pt x="2937243" y="2820230"/>
                                                              </a:cubicBezTo>
                                                              <a:cubicBezTo>
                                                                <a:pt x="2784843" y="2855207"/>
                                                                <a:pt x="2334138" y="4521221"/>
                                                                <a:pt x="1432629" y="4192576"/>
                                                              </a:cubicBezTo>
                                                              <a:cubicBezTo>
                                                                <a:pt x="1367541" y="4057665"/>
                                                                <a:pt x="-1" y="1132972"/>
                                                                <a:pt x="-1" y="977943"/>
                                                              </a:cubicBezTo>
                                                              <a:lnTo>
                                                                <a:pt x="346901" y="325485"/>
                                                              </a:lnTo>
                                                              <a:close/>
                                                            </a:path>
                                                          </a:pathLst>
                                                        </a:custGeom>
                                                        <a:solidFill>
                                                          <a:srgbClr val="4A8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8" name="Rectangle: Rounded Corners 67">
                                                        <a:extLst>
                                                          <a:ext uri="{FF2B5EF4-FFF2-40B4-BE49-F238E27FC236}">
                                                            <a16:creationId xmlns:a16="http://schemas.microsoft.com/office/drawing/2014/main" id="{9CF664DA-1359-4136-9410-0637CC75CDA1}"/>
                                                          </a:ext>
                                                        </a:extLst>
                                                      </p:cNvPr>
                                                      <p:cNvSpPr/>
                                                      <p:nvPr/>
                                                    </p:nvSpPr>
                                                    <p:spPr>
                                                      <a:xfrm rot="1448373">
                                                        <a:off x="1679116" y="2839710"/>
                                                        <a:ext cx="1053534" cy="368764"/>
                                                      </a:xfrm>
                                                      <a:custGeom>
                                                        <a:avLst/>
                                                        <a:gdLst>
                                                          <a:gd name="connsiteX0" fmla="*/ 0 w 1053533"/>
                                                          <a:gd name="connsiteY0" fmla="*/ 166830 h 333659"/>
                                                          <a:gd name="connsiteX1" fmla="*/ 166830 w 1053533"/>
                                                          <a:gd name="connsiteY1" fmla="*/ 0 h 333659"/>
                                                          <a:gd name="connsiteX2" fmla="*/ 886704 w 1053533"/>
                                                          <a:gd name="connsiteY2" fmla="*/ 0 h 333659"/>
                                                          <a:gd name="connsiteX3" fmla="*/ 1053534 w 1053533"/>
                                                          <a:gd name="connsiteY3" fmla="*/ 166830 h 333659"/>
                                                          <a:gd name="connsiteX4" fmla="*/ 1053533 w 1053533"/>
                                                          <a:gd name="connsiteY4" fmla="*/ 166830 h 333659"/>
                                                          <a:gd name="connsiteX5" fmla="*/ 886703 w 1053533"/>
                                                          <a:gd name="connsiteY5" fmla="*/ 333660 h 333659"/>
                                                          <a:gd name="connsiteX6" fmla="*/ 166830 w 1053533"/>
                                                          <a:gd name="connsiteY6" fmla="*/ 333659 h 333659"/>
                                                          <a:gd name="connsiteX7" fmla="*/ 0 w 1053533"/>
                                                          <a:gd name="connsiteY7" fmla="*/ 166829 h 333659"/>
                                                          <a:gd name="connsiteX8" fmla="*/ 0 w 1053533"/>
                                                          <a:gd name="connsiteY8" fmla="*/ 166830 h 333659"/>
                                                          <a:gd name="connsiteX0" fmla="*/ 0 w 1053534"/>
                                                          <a:gd name="connsiteY0" fmla="*/ 166830 h 350404"/>
                                                          <a:gd name="connsiteX1" fmla="*/ 166830 w 1053534"/>
                                                          <a:gd name="connsiteY1" fmla="*/ 0 h 350404"/>
                                                          <a:gd name="connsiteX2" fmla="*/ 886704 w 1053534"/>
                                                          <a:gd name="connsiteY2" fmla="*/ 0 h 350404"/>
                                                          <a:gd name="connsiteX3" fmla="*/ 1053534 w 1053534"/>
                                                          <a:gd name="connsiteY3" fmla="*/ 166830 h 350404"/>
                                                          <a:gd name="connsiteX4" fmla="*/ 1053533 w 1053534"/>
                                                          <a:gd name="connsiteY4" fmla="*/ 166830 h 350404"/>
                                                          <a:gd name="connsiteX5" fmla="*/ 886703 w 1053534"/>
                                                          <a:gd name="connsiteY5" fmla="*/ 333660 h 350404"/>
                                                          <a:gd name="connsiteX6" fmla="*/ 166122 w 1053534"/>
                                                          <a:gd name="connsiteY6" fmla="*/ 350404 h 350404"/>
                                                          <a:gd name="connsiteX7" fmla="*/ 0 w 1053534"/>
                                                          <a:gd name="connsiteY7" fmla="*/ 166829 h 350404"/>
                                                          <a:gd name="connsiteX8" fmla="*/ 0 w 1053534"/>
                                                          <a:gd name="connsiteY8" fmla="*/ 166830 h 350404"/>
                                                          <a:gd name="connsiteX0" fmla="*/ 0 w 1053534"/>
                                                          <a:gd name="connsiteY0" fmla="*/ 166830 h 367455"/>
                                                          <a:gd name="connsiteX1" fmla="*/ 166830 w 1053534"/>
                                                          <a:gd name="connsiteY1" fmla="*/ 0 h 367455"/>
                                                          <a:gd name="connsiteX2" fmla="*/ 886704 w 1053534"/>
                                                          <a:gd name="connsiteY2" fmla="*/ 0 h 367455"/>
                                                          <a:gd name="connsiteX3" fmla="*/ 1053534 w 1053534"/>
                                                          <a:gd name="connsiteY3" fmla="*/ 166830 h 367455"/>
                                                          <a:gd name="connsiteX4" fmla="*/ 1053533 w 1053534"/>
                                                          <a:gd name="connsiteY4" fmla="*/ 166830 h 367455"/>
                                                          <a:gd name="connsiteX5" fmla="*/ 886703 w 1053534"/>
                                                          <a:gd name="connsiteY5" fmla="*/ 333660 h 367455"/>
                                                          <a:gd name="connsiteX6" fmla="*/ 166122 w 1053534"/>
                                                          <a:gd name="connsiteY6" fmla="*/ 350404 h 367455"/>
                                                          <a:gd name="connsiteX7" fmla="*/ 0 w 1053534"/>
                                                          <a:gd name="connsiteY7" fmla="*/ 166829 h 367455"/>
                                                          <a:gd name="connsiteX8" fmla="*/ 0 w 1053534"/>
                                                          <a:gd name="connsiteY8" fmla="*/ 166830 h 367455"/>
                                                          <a:gd name="connsiteX0" fmla="*/ 0 w 1053534"/>
                                                          <a:gd name="connsiteY0" fmla="*/ 166830 h 368764"/>
                                                          <a:gd name="connsiteX1" fmla="*/ 166830 w 1053534"/>
                                                          <a:gd name="connsiteY1" fmla="*/ 0 h 368764"/>
                                                          <a:gd name="connsiteX2" fmla="*/ 886704 w 1053534"/>
                                                          <a:gd name="connsiteY2" fmla="*/ 0 h 368764"/>
                                                          <a:gd name="connsiteX3" fmla="*/ 1053534 w 1053534"/>
                                                          <a:gd name="connsiteY3" fmla="*/ 166830 h 368764"/>
                                                          <a:gd name="connsiteX4" fmla="*/ 1053533 w 1053534"/>
                                                          <a:gd name="connsiteY4" fmla="*/ 166830 h 368764"/>
                                                          <a:gd name="connsiteX5" fmla="*/ 889768 w 1053534"/>
                                                          <a:gd name="connsiteY5" fmla="*/ 340499 h 368764"/>
                                                          <a:gd name="connsiteX6" fmla="*/ 166122 w 1053534"/>
                                                          <a:gd name="connsiteY6" fmla="*/ 350404 h 368764"/>
                                                          <a:gd name="connsiteX7" fmla="*/ 0 w 1053534"/>
                                                          <a:gd name="connsiteY7" fmla="*/ 166829 h 368764"/>
                                                          <a:gd name="connsiteX8" fmla="*/ 0 w 1053534"/>
                                                          <a:gd name="connsiteY8" fmla="*/ 166830 h 36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534" h="368764">
                                                            <a:moveTo>
                                                              <a:pt x="0" y="166830"/>
                                                            </a:moveTo>
                                                            <a:cubicBezTo>
                                                              <a:pt x="0" y="74692"/>
                                                              <a:pt x="74692" y="0"/>
                                                              <a:pt x="166830" y="0"/>
                                                            </a:cubicBezTo>
                                                            <a:lnTo>
                                                              <a:pt x="886704" y="0"/>
                                                            </a:lnTo>
                                                            <a:cubicBezTo>
                                                              <a:pt x="978842" y="0"/>
                                                              <a:pt x="1053534" y="74692"/>
                                                              <a:pt x="1053534" y="166830"/>
                                                            </a:cubicBezTo>
                                                            <a:lnTo>
                                                              <a:pt x="1053533" y="166830"/>
                                                            </a:lnTo>
                                                            <a:cubicBezTo>
                                                              <a:pt x="1053533" y="258968"/>
                                                              <a:pt x="981906" y="340499"/>
                                                              <a:pt x="889768" y="340499"/>
                                                            </a:cubicBezTo>
                                                            <a:cubicBezTo>
                                                              <a:pt x="649810" y="340499"/>
                                                              <a:pt x="394047" y="396863"/>
                                                              <a:pt x="166122" y="350404"/>
                                                            </a:cubicBezTo>
                                                            <a:cubicBezTo>
                                                              <a:pt x="73984" y="350404"/>
                                                              <a:pt x="0" y="258967"/>
                                                              <a:pt x="0" y="166829"/>
                                                            </a:cubicBezTo>
                                                            <a:lnTo>
                                                              <a:pt x="0" y="166830"/>
                                                            </a:lnTo>
                                                            <a:close/>
                                                          </a:path>
                                                        </a:pathLst>
                                                      </a:custGeom>
                                                      <a:solidFill>
                                                        <a:srgbClr val="4A8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0" name="Oval 69">
                                                      <a:extLst>
                                                        <a:ext uri="{FF2B5EF4-FFF2-40B4-BE49-F238E27FC236}">
                                                          <a16:creationId xmlns:a16="http://schemas.microsoft.com/office/drawing/2014/main" id="{27BB2BD0-4584-43E3-92DB-2B79DDA3CE85}"/>
                                                        </a:ext>
                                                      </a:extLst>
                                                    </p:cNvPr>
                                                    <p:cNvSpPr/>
                                                    <p:nvPr/>
                                                  </p:nvSpPr>
                                                  <p:spPr>
                                                    <a:xfrm>
                                                      <a:off x="3643113" y="2781386"/>
                                                      <a:ext cx="119715" cy="155326"/>
                                                    </a:xfrm>
                                                    <a:prstGeom prst="ellipse">
                                                      <a:avLst/>
                                                    </a:prstGeom>
                                                    <a:solidFill>
                                                      <a:srgbClr val="4A8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5" name="Oval 153">
                                                    <a:extLst>
                                                      <a:ext uri="{FF2B5EF4-FFF2-40B4-BE49-F238E27FC236}">
                                                        <a16:creationId xmlns:a16="http://schemas.microsoft.com/office/drawing/2014/main" id="{34505141-8D61-4977-8A98-2CE398AF5D05}"/>
                                                      </a:ext>
                                                    </a:extLst>
                                                  </p:cNvPr>
                                                  <p:cNvSpPr/>
                                                  <p:nvPr/>
                                                </p:nvSpPr>
                                                <p:spPr>
                                                  <a:xfrm>
                                                    <a:off x="2522363" y="1986244"/>
                                                    <a:ext cx="264681" cy="265248"/>
                                                  </a:xfrm>
                                                  <a:custGeom>
                                                    <a:avLst/>
                                                    <a:gdLst>
                                                      <a:gd name="connsiteX0" fmla="*/ 0 w 212215"/>
                                                      <a:gd name="connsiteY0" fmla="*/ 110961 h 221922"/>
                                                      <a:gd name="connsiteX1" fmla="*/ 106108 w 212215"/>
                                                      <a:gd name="connsiteY1" fmla="*/ 0 h 221922"/>
                                                      <a:gd name="connsiteX2" fmla="*/ 212216 w 212215"/>
                                                      <a:gd name="connsiteY2" fmla="*/ 110961 h 221922"/>
                                                      <a:gd name="connsiteX3" fmla="*/ 106108 w 212215"/>
                                                      <a:gd name="connsiteY3" fmla="*/ 221922 h 221922"/>
                                                      <a:gd name="connsiteX4" fmla="*/ 0 w 212215"/>
                                                      <a:gd name="connsiteY4" fmla="*/ 110961 h 221922"/>
                                                      <a:gd name="connsiteX0" fmla="*/ 0 w 264681"/>
                                                      <a:gd name="connsiteY0" fmla="*/ 111587 h 222865"/>
                                                      <a:gd name="connsiteX1" fmla="*/ 106108 w 264681"/>
                                                      <a:gd name="connsiteY1" fmla="*/ 626 h 222865"/>
                                                      <a:gd name="connsiteX2" fmla="*/ 264681 w 264681"/>
                                                      <a:gd name="connsiteY2" fmla="*/ 81607 h 222865"/>
                                                      <a:gd name="connsiteX3" fmla="*/ 106108 w 264681"/>
                                                      <a:gd name="connsiteY3" fmla="*/ 222548 h 222865"/>
                                                      <a:gd name="connsiteX4" fmla="*/ 0 w 264681"/>
                                                      <a:gd name="connsiteY4" fmla="*/ 111587 h 22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681" h="222865">
                                                        <a:moveTo>
                                                          <a:pt x="0" y="111587"/>
                                                        </a:moveTo>
                                                        <a:cubicBezTo>
                                                          <a:pt x="0" y="50305"/>
                                                          <a:pt x="61995" y="5623"/>
                                                          <a:pt x="106108" y="626"/>
                                                        </a:cubicBezTo>
                                                        <a:cubicBezTo>
                                                          <a:pt x="150221" y="-4371"/>
                                                          <a:pt x="264681" y="20325"/>
                                                          <a:pt x="264681" y="81607"/>
                                                        </a:cubicBezTo>
                                                        <a:cubicBezTo>
                                                          <a:pt x="264681" y="142889"/>
                                                          <a:pt x="150221" y="217551"/>
                                                          <a:pt x="106108" y="222548"/>
                                                        </a:cubicBezTo>
                                                        <a:cubicBezTo>
                                                          <a:pt x="61995" y="227545"/>
                                                          <a:pt x="0" y="172869"/>
                                                          <a:pt x="0" y="111587"/>
                                                        </a:cubicBezTo>
                                                        <a:close/>
                                                      </a:path>
                                                    </a:pathLst>
                                                  </a:custGeom>
                                                  <a:solidFill>
                                                    <a:srgbClr val="AFC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7" name="Oval 153">
                                                  <a:extLst>
                                                    <a:ext uri="{FF2B5EF4-FFF2-40B4-BE49-F238E27FC236}">
                                                      <a16:creationId xmlns:a16="http://schemas.microsoft.com/office/drawing/2014/main" id="{E2BEDEAE-0127-443A-986A-01580629DCDA}"/>
                                                    </a:ext>
                                                  </a:extLst>
                                                </p:cNvPr>
                                                <p:cNvSpPr/>
                                                <p:nvPr/>
                                              </p:nvSpPr>
                                              <p:spPr>
                                                <a:xfrm>
                                                  <a:off x="2352568" y="3304950"/>
                                                  <a:ext cx="264681" cy="265248"/>
                                                </a:xfrm>
                                                <a:custGeom>
                                                  <a:avLst/>
                                                  <a:gdLst>
                                                    <a:gd name="connsiteX0" fmla="*/ 0 w 212215"/>
                                                    <a:gd name="connsiteY0" fmla="*/ 110961 h 221922"/>
                                                    <a:gd name="connsiteX1" fmla="*/ 106108 w 212215"/>
                                                    <a:gd name="connsiteY1" fmla="*/ 0 h 221922"/>
                                                    <a:gd name="connsiteX2" fmla="*/ 212216 w 212215"/>
                                                    <a:gd name="connsiteY2" fmla="*/ 110961 h 221922"/>
                                                    <a:gd name="connsiteX3" fmla="*/ 106108 w 212215"/>
                                                    <a:gd name="connsiteY3" fmla="*/ 221922 h 221922"/>
                                                    <a:gd name="connsiteX4" fmla="*/ 0 w 212215"/>
                                                    <a:gd name="connsiteY4" fmla="*/ 110961 h 221922"/>
                                                    <a:gd name="connsiteX0" fmla="*/ 0 w 264681"/>
                                                    <a:gd name="connsiteY0" fmla="*/ 111587 h 222865"/>
                                                    <a:gd name="connsiteX1" fmla="*/ 106108 w 264681"/>
                                                    <a:gd name="connsiteY1" fmla="*/ 626 h 222865"/>
                                                    <a:gd name="connsiteX2" fmla="*/ 264681 w 264681"/>
                                                    <a:gd name="connsiteY2" fmla="*/ 81607 h 222865"/>
                                                    <a:gd name="connsiteX3" fmla="*/ 106108 w 264681"/>
                                                    <a:gd name="connsiteY3" fmla="*/ 222548 h 222865"/>
                                                    <a:gd name="connsiteX4" fmla="*/ 0 w 264681"/>
                                                    <a:gd name="connsiteY4" fmla="*/ 111587 h 22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681" h="222865">
                                                      <a:moveTo>
                                                        <a:pt x="0" y="111587"/>
                                                      </a:moveTo>
                                                      <a:cubicBezTo>
                                                        <a:pt x="0" y="50305"/>
                                                        <a:pt x="61995" y="5623"/>
                                                        <a:pt x="106108" y="626"/>
                                                      </a:cubicBezTo>
                                                      <a:cubicBezTo>
                                                        <a:pt x="150221" y="-4371"/>
                                                        <a:pt x="264681" y="20325"/>
                                                        <a:pt x="264681" y="81607"/>
                                                      </a:cubicBezTo>
                                                      <a:cubicBezTo>
                                                        <a:pt x="264681" y="142889"/>
                                                        <a:pt x="150221" y="217551"/>
                                                        <a:pt x="106108" y="222548"/>
                                                      </a:cubicBezTo>
                                                      <a:cubicBezTo>
                                                        <a:pt x="61995" y="227545"/>
                                                        <a:pt x="0" y="172869"/>
                                                        <a:pt x="0" y="111587"/>
                                                      </a:cubicBezTo>
                                                      <a:close/>
                                                    </a:path>
                                                  </a:pathLst>
                                                </a:custGeom>
                                                <a:solidFill>
                                                  <a:srgbClr val="AFC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9" name="Oval 153">
                                                <a:extLst>
                                                  <a:ext uri="{FF2B5EF4-FFF2-40B4-BE49-F238E27FC236}">
                                                    <a16:creationId xmlns:a16="http://schemas.microsoft.com/office/drawing/2014/main" id="{8FC6D168-06FC-4E72-B1C2-4ADBE0F0DFAC}"/>
                                                  </a:ext>
                                                </a:extLst>
                                              </p:cNvPr>
                                              <p:cNvSpPr/>
                                              <p:nvPr/>
                                            </p:nvSpPr>
                                            <p:spPr>
                                              <a:xfrm>
                                                <a:off x="2719454" y="1524727"/>
                                                <a:ext cx="504959" cy="189896"/>
                                              </a:xfrm>
                                              <a:custGeom>
                                                <a:avLst/>
                                                <a:gdLst>
                                                  <a:gd name="connsiteX0" fmla="*/ 0 w 212215"/>
                                                  <a:gd name="connsiteY0" fmla="*/ 110961 h 221922"/>
                                                  <a:gd name="connsiteX1" fmla="*/ 106108 w 212215"/>
                                                  <a:gd name="connsiteY1" fmla="*/ 0 h 221922"/>
                                                  <a:gd name="connsiteX2" fmla="*/ 212216 w 212215"/>
                                                  <a:gd name="connsiteY2" fmla="*/ 110961 h 221922"/>
                                                  <a:gd name="connsiteX3" fmla="*/ 106108 w 212215"/>
                                                  <a:gd name="connsiteY3" fmla="*/ 221922 h 221922"/>
                                                  <a:gd name="connsiteX4" fmla="*/ 0 w 212215"/>
                                                  <a:gd name="connsiteY4" fmla="*/ 110961 h 221922"/>
                                                  <a:gd name="connsiteX0" fmla="*/ 0 w 264681"/>
                                                  <a:gd name="connsiteY0" fmla="*/ 111587 h 222865"/>
                                                  <a:gd name="connsiteX1" fmla="*/ 106108 w 264681"/>
                                                  <a:gd name="connsiteY1" fmla="*/ 626 h 222865"/>
                                                  <a:gd name="connsiteX2" fmla="*/ 264681 w 264681"/>
                                                  <a:gd name="connsiteY2" fmla="*/ 81607 h 222865"/>
                                                  <a:gd name="connsiteX3" fmla="*/ 106108 w 264681"/>
                                                  <a:gd name="connsiteY3" fmla="*/ 222548 h 222865"/>
                                                  <a:gd name="connsiteX4" fmla="*/ 0 w 264681"/>
                                                  <a:gd name="connsiteY4" fmla="*/ 111587 h 222865"/>
                                                  <a:gd name="connsiteX0" fmla="*/ 0 w 504523"/>
                                                  <a:gd name="connsiteY0" fmla="*/ 61530 h 222972"/>
                                                  <a:gd name="connsiteX1" fmla="*/ 345950 w 504523"/>
                                                  <a:gd name="connsiteY1" fmla="*/ 949 h 222972"/>
                                                  <a:gd name="connsiteX2" fmla="*/ 504523 w 504523"/>
                                                  <a:gd name="connsiteY2" fmla="*/ 81930 h 222972"/>
                                                  <a:gd name="connsiteX3" fmla="*/ 345950 w 504523"/>
                                                  <a:gd name="connsiteY3" fmla="*/ 222871 h 222972"/>
                                                  <a:gd name="connsiteX4" fmla="*/ 0 w 504523"/>
                                                  <a:gd name="connsiteY4" fmla="*/ 61530 h 222972"/>
                                                  <a:gd name="connsiteX0" fmla="*/ 268 w 504791"/>
                                                  <a:gd name="connsiteY0" fmla="*/ 60815 h 178279"/>
                                                  <a:gd name="connsiteX1" fmla="*/ 346218 w 504791"/>
                                                  <a:gd name="connsiteY1" fmla="*/ 234 h 178279"/>
                                                  <a:gd name="connsiteX2" fmla="*/ 504791 w 504791"/>
                                                  <a:gd name="connsiteY2" fmla="*/ 81215 h 178279"/>
                                                  <a:gd name="connsiteX3" fmla="*/ 406179 w 504791"/>
                                                  <a:gd name="connsiteY3" fmla="*/ 178074 h 178279"/>
                                                  <a:gd name="connsiteX4" fmla="*/ 268 w 504791"/>
                                                  <a:gd name="connsiteY4" fmla="*/ 60815 h 178279"/>
                                                  <a:gd name="connsiteX0" fmla="*/ 436 w 504959"/>
                                                  <a:gd name="connsiteY0" fmla="*/ 42089 h 159553"/>
                                                  <a:gd name="connsiteX1" fmla="*/ 331396 w 504959"/>
                                                  <a:gd name="connsiteY1" fmla="*/ 401 h 159553"/>
                                                  <a:gd name="connsiteX2" fmla="*/ 504959 w 504959"/>
                                                  <a:gd name="connsiteY2" fmla="*/ 62489 h 159553"/>
                                                  <a:gd name="connsiteX3" fmla="*/ 406347 w 504959"/>
                                                  <a:gd name="connsiteY3" fmla="*/ 159348 h 159553"/>
                                                  <a:gd name="connsiteX4" fmla="*/ 436 w 504959"/>
                                                  <a:gd name="connsiteY4" fmla="*/ 42089 h 15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59" h="159553">
                                                    <a:moveTo>
                                                      <a:pt x="436" y="42089"/>
                                                    </a:moveTo>
                                                    <a:cubicBezTo>
                                                      <a:pt x="-12056" y="15598"/>
                                                      <a:pt x="247309" y="-2999"/>
                                                      <a:pt x="331396" y="401"/>
                                                    </a:cubicBezTo>
                                                    <a:cubicBezTo>
                                                      <a:pt x="415483" y="3801"/>
                                                      <a:pt x="504959" y="1207"/>
                                                      <a:pt x="504959" y="62489"/>
                                                    </a:cubicBezTo>
                                                    <a:cubicBezTo>
                                                      <a:pt x="504959" y="123771"/>
                                                      <a:pt x="490434" y="162748"/>
                                                      <a:pt x="406347" y="159348"/>
                                                    </a:cubicBezTo>
                                                    <a:cubicBezTo>
                                                      <a:pt x="322260" y="155948"/>
                                                      <a:pt x="12928" y="68580"/>
                                                      <a:pt x="436" y="42089"/>
                                                    </a:cubicBezTo>
                                                    <a:close/>
                                                  </a:path>
                                                </a:pathLst>
                                              </a:custGeom>
                                              <a:solidFill>
                                                <a:srgbClr val="AFC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Rectangle: Rounded Corners 74">
                                              <a:extLst>
                                                <a:ext uri="{FF2B5EF4-FFF2-40B4-BE49-F238E27FC236}">
                                                  <a16:creationId xmlns:a16="http://schemas.microsoft.com/office/drawing/2014/main" id="{266505A8-466D-45E1-AE33-981D51183CAF}"/>
                                                </a:ext>
                                              </a:extLst>
                                            </p:cNvPr>
                                            <p:cNvSpPr/>
                                            <p:nvPr/>
                                          </p:nvSpPr>
                                          <p:spPr>
                                            <a:xfrm rot="3431813">
                                              <a:off x="-9076901" y="-10113417"/>
                                              <a:ext cx="1273704" cy="736198"/>
                                            </a:xfrm>
                                            <a:custGeom>
                                              <a:avLst/>
                                              <a:gdLst>
                                                <a:gd name="connsiteX0" fmla="*/ 0 w 1227140"/>
                                                <a:gd name="connsiteY0" fmla="*/ 265319 h 530637"/>
                                                <a:gd name="connsiteX1" fmla="*/ 265319 w 1227140"/>
                                                <a:gd name="connsiteY1" fmla="*/ 0 h 530637"/>
                                                <a:gd name="connsiteX2" fmla="*/ 961822 w 1227140"/>
                                                <a:gd name="connsiteY2" fmla="*/ 0 h 530637"/>
                                                <a:gd name="connsiteX3" fmla="*/ 1227141 w 1227140"/>
                                                <a:gd name="connsiteY3" fmla="*/ 265319 h 530637"/>
                                                <a:gd name="connsiteX4" fmla="*/ 1227140 w 1227140"/>
                                                <a:gd name="connsiteY4" fmla="*/ 265319 h 530637"/>
                                                <a:gd name="connsiteX5" fmla="*/ 961821 w 1227140"/>
                                                <a:gd name="connsiteY5" fmla="*/ 530638 h 530637"/>
                                                <a:gd name="connsiteX6" fmla="*/ 265319 w 1227140"/>
                                                <a:gd name="connsiteY6" fmla="*/ 530637 h 530637"/>
                                                <a:gd name="connsiteX7" fmla="*/ 0 w 1227140"/>
                                                <a:gd name="connsiteY7" fmla="*/ 265318 h 530637"/>
                                                <a:gd name="connsiteX8" fmla="*/ 0 w 1227140"/>
                                                <a:gd name="connsiteY8" fmla="*/ 265319 h 530637"/>
                                                <a:gd name="connsiteX0" fmla="*/ 44274 w 1271415"/>
                                                <a:gd name="connsiteY0" fmla="*/ 265319 h 571277"/>
                                                <a:gd name="connsiteX1" fmla="*/ 309593 w 1271415"/>
                                                <a:gd name="connsiteY1" fmla="*/ 0 h 571277"/>
                                                <a:gd name="connsiteX2" fmla="*/ 1006096 w 1271415"/>
                                                <a:gd name="connsiteY2" fmla="*/ 0 h 571277"/>
                                                <a:gd name="connsiteX3" fmla="*/ 1271415 w 1271415"/>
                                                <a:gd name="connsiteY3" fmla="*/ 265319 h 571277"/>
                                                <a:gd name="connsiteX4" fmla="*/ 1271414 w 1271415"/>
                                                <a:gd name="connsiteY4" fmla="*/ 265319 h 571277"/>
                                                <a:gd name="connsiteX5" fmla="*/ 1006095 w 1271415"/>
                                                <a:gd name="connsiteY5" fmla="*/ 530638 h 571277"/>
                                                <a:gd name="connsiteX6" fmla="*/ 73757 w 1271415"/>
                                                <a:gd name="connsiteY6" fmla="*/ 571277 h 571277"/>
                                                <a:gd name="connsiteX7" fmla="*/ 44274 w 1271415"/>
                                                <a:gd name="connsiteY7" fmla="*/ 265318 h 571277"/>
                                                <a:gd name="connsiteX8" fmla="*/ 44274 w 1271415"/>
                                                <a:gd name="connsiteY8" fmla="*/ 265319 h 571277"/>
                                                <a:gd name="connsiteX0" fmla="*/ 39354 w 1266495"/>
                                                <a:gd name="connsiteY0" fmla="*/ 265319 h 542098"/>
                                                <a:gd name="connsiteX1" fmla="*/ 304673 w 1266495"/>
                                                <a:gd name="connsiteY1" fmla="*/ 0 h 542098"/>
                                                <a:gd name="connsiteX2" fmla="*/ 1001176 w 1266495"/>
                                                <a:gd name="connsiteY2" fmla="*/ 0 h 542098"/>
                                                <a:gd name="connsiteX3" fmla="*/ 1266495 w 1266495"/>
                                                <a:gd name="connsiteY3" fmla="*/ 265319 h 542098"/>
                                                <a:gd name="connsiteX4" fmla="*/ 1266494 w 1266495"/>
                                                <a:gd name="connsiteY4" fmla="*/ 265319 h 542098"/>
                                                <a:gd name="connsiteX5" fmla="*/ 1001175 w 1266495"/>
                                                <a:gd name="connsiteY5" fmla="*/ 530638 h 542098"/>
                                                <a:gd name="connsiteX6" fmla="*/ 76311 w 1266495"/>
                                                <a:gd name="connsiteY6" fmla="*/ 542098 h 542098"/>
                                                <a:gd name="connsiteX7" fmla="*/ 39354 w 1266495"/>
                                                <a:gd name="connsiteY7" fmla="*/ 265318 h 542098"/>
                                                <a:gd name="connsiteX8" fmla="*/ 39354 w 1266495"/>
                                                <a:gd name="connsiteY8" fmla="*/ 265319 h 542098"/>
                                                <a:gd name="connsiteX0" fmla="*/ 40105 w 1267246"/>
                                                <a:gd name="connsiteY0" fmla="*/ 265319 h 552684"/>
                                                <a:gd name="connsiteX1" fmla="*/ 305424 w 1267246"/>
                                                <a:gd name="connsiteY1" fmla="*/ 0 h 552684"/>
                                                <a:gd name="connsiteX2" fmla="*/ 1001927 w 1267246"/>
                                                <a:gd name="connsiteY2" fmla="*/ 0 h 552684"/>
                                                <a:gd name="connsiteX3" fmla="*/ 1267246 w 1267246"/>
                                                <a:gd name="connsiteY3" fmla="*/ 265319 h 552684"/>
                                                <a:gd name="connsiteX4" fmla="*/ 1267245 w 1267246"/>
                                                <a:gd name="connsiteY4" fmla="*/ 265319 h 552684"/>
                                                <a:gd name="connsiteX5" fmla="*/ 1001926 w 1267246"/>
                                                <a:gd name="connsiteY5" fmla="*/ 530638 h 552684"/>
                                                <a:gd name="connsiteX6" fmla="*/ 75904 w 1267246"/>
                                                <a:gd name="connsiteY6" fmla="*/ 552684 h 552684"/>
                                                <a:gd name="connsiteX7" fmla="*/ 40105 w 1267246"/>
                                                <a:gd name="connsiteY7" fmla="*/ 265318 h 552684"/>
                                                <a:gd name="connsiteX8" fmla="*/ 40105 w 1267246"/>
                                                <a:gd name="connsiteY8" fmla="*/ 265319 h 552684"/>
                                                <a:gd name="connsiteX0" fmla="*/ 40105 w 1267246"/>
                                                <a:gd name="connsiteY0" fmla="*/ 265319 h 552684"/>
                                                <a:gd name="connsiteX1" fmla="*/ 305424 w 1267246"/>
                                                <a:gd name="connsiteY1" fmla="*/ 0 h 552684"/>
                                                <a:gd name="connsiteX2" fmla="*/ 1001927 w 1267246"/>
                                                <a:gd name="connsiteY2" fmla="*/ 0 h 552684"/>
                                                <a:gd name="connsiteX3" fmla="*/ 1267246 w 1267246"/>
                                                <a:gd name="connsiteY3" fmla="*/ 265319 h 552684"/>
                                                <a:gd name="connsiteX4" fmla="*/ 1267245 w 1267246"/>
                                                <a:gd name="connsiteY4" fmla="*/ 265319 h 552684"/>
                                                <a:gd name="connsiteX5" fmla="*/ 1001224 w 1267246"/>
                                                <a:gd name="connsiteY5" fmla="*/ 399866 h 552684"/>
                                                <a:gd name="connsiteX6" fmla="*/ 75904 w 1267246"/>
                                                <a:gd name="connsiteY6" fmla="*/ 552684 h 552684"/>
                                                <a:gd name="connsiteX7" fmla="*/ 40105 w 1267246"/>
                                                <a:gd name="connsiteY7" fmla="*/ 265318 h 552684"/>
                                                <a:gd name="connsiteX8" fmla="*/ 40105 w 1267246"/>
                                                <a:gd name="connsiteY8" fmla="*/ 265319 h 552684"/>
                                                <a:gd name="connsiteX0" fmla="*/ 40105 w 1267246"/>
                                                <a:gd name="connsiteY0" fmla="*/ 265319 h 552684"/>
                                                <a:gd name="connsiteX1" fmla="*/ 305424 w 1267246"/>
                                                <a:gd name="connsiteY1" fmla="*/ 0 h 552684"/>
                                                <a:gd name="connsiteX2" fmla="*/ 1001927 w 1267246"/>
                                                <a:gd name="connsiteY2" fmla="*/ 0 h 552684"/>
                                                <a:gd name="connsiteX3" fmla="*/ 1267246 w 1267246"/>
                                                <a:gd name="connsiteY3" fmla="*/ 265319 h 552684"/>
                                                <a:gd name="connsiteX4" fmla="*/ 1267245 w 1267246"/>
                                                <a:gd name="connsiteY4" fmla="*/ 265319 h 552684"/>
                                                <a:gd name="connsiteX5" fmla="*/ 1001224 w 1267246"/>
                                                <a:gd name="connsiteY5" fmla="*/ 399866 h 552684"/>
                                                <a:gd name="connsiteX6" fmla="*/ 75904 w 1267246"/>
                                                <a:gd name="connsiteY6" fmla="*/ 552684 h 552684"/>
                                                <a:gd name="connsiteX7" fmla="*/ 40105 w 1267246"/>
                                                <a:gd name="connsiteY7" fmla="*/ 265318 h 552684"/>
                                                <a:gd name="connsiteX8" fmla="*/ 40105 w 1267246"/>
                                                <a:gd name="connsiteY8" fmla="*/ 265319 h 552684"/>
                                                <a:gd name="connsiteX0" fmla="*/ 40105 w 1267246"/>
                                                <a:gd name="connsiteY0" fmla="*/ 265319 h 552684"/>
                                                <a:gd name="connsiteX1" fmla="*/ 305424 w 1267246"/>
                                                <a:gd name="connsiteY1" fmla="*/ 0 h 552684"/>
                                                <a:gd name="connsiteX2" fmla="*/ 1001927 w 1267246"/>
                                                <a:gd name="connsiteY2" fmla="*/ 0 h 552684"/>
                                                <a:gd name="connsiteX3" fmla="*/ 1267246 w 1267246"/>
                                                <a:gd name="connsiteY3" fmla="*/ 265319 h 552684"/>
                                                <a:gd name="connsiteX4" fmla="*/ 1267245 w 1267246"/>
                                                <a:gd name="connsiteY4" fmla="*/ 265319 h 552684"/>
                                                <a:gd name="connsiteX5" fmla="*/ 929966 w 1267246"/>
                                                <a:gd name="connsiteY5" fmla="*/ 404933 h 552684"/>
                                                <a:gd name="connsiteX6" fmla="*/ 75904 w 1267246"/>
                                                <a:gd name="connsiteY6" fmla="*/ 552684 h 552684"/>
                                                <a:gd name="connsiteX7" fmla="*/ 40105 w 1267246"/>
                                                <a:gd name="connsiteY7" fmla="*/ 265318 h 552684"/>
                                                <a:gd name="connsiteX8" fmla="*/ 40105 w 1267246"/>
                                                <a:gd name="connsiteY8" fmla="*/ 265319 h 552684"/>
                                                <a:gd name="connsiteX0" fmla="*/ 40105 w 1267246"/>
                                                <a:gd name="connsiteY0" fmla="*/ 265319 h 552684"/>
                                                <a:gd name="connsiteX1" fmla="*/ 305424 w 1267246"/>
                                                <a:gd name="connsiteY1" fmla="*/ 0 h 552684"/>
                                                <a:gd name="connsiteX2" fmla="*/ 1001927 w 1267246"/>
                                                <a:gd name="connsiteY2" fmla="*/ 0 h 552684"/>
                                                <a:gd name="connsiteX3" fmla="*/ 1267246 w 1267246"/>
                                                <a:gd name="connsiteY3" fmla="*/ 265319 h 552684"/>
                                                <a:gd name="connsiteX4" fmla="*/ 1267245 w 1267246"/>
                                                <a:gd name="connsiteY4" fmla="*/ 265319 h 552684"/>
                                                <a:gd name="connsiteX5" fmla="*/ 929966 w 1267246"/>
                                                <a:gd name="connsiteY5" fmla="*/ 404933 h 552684"/>
                                                <a:gd name="connsiteX6" fmla="*/ 75904 w 1267246"/>
                                                <a:gd name="connsiteY6" fmla="*/ 552684 h 552684"/>
                                                <a:gd name="connsiteX7" fmla="*/ 40105 w 1267246"/>
                                                <a:gd name="connsiteY7" fmla="*/ 265318 h 552684"/>
                                                <a:gd name="connsiteX8" fmla="*/ 40105 w 1267246"/>
                                                <a:gd name="connsiteY8" fmla="*/ 265319 h 552684"/>
                                                <a:gd name="connsiteX0" fmla="*/ 40105 w 1267246"/>
                                                <a:gd name="connsiteY0" fmla="*/ 265319 h 552684"/>
                                                <a:gd name="connsiteX1" fmla="*/ 305424 w 1267246"/>
                                                <a:gd name="connsiteY1" fmla="*/ 0 h 552684"/>
                                                <a:gd name="connsiteX2" fmla="*/ 1001927 w 1267246"/>
                                                <a:gd name="connsiteY2" fmla="*/ 0 h 552684"/>
                                                <a:gd name="connsiteX3" fmla="*/ 1267246 w 1267246"/>
                                                <a:gd name="connsiteY3" fmla="*/ 265319 h 552684"/>
                                                <a:gd name="connsiteX4" fmla="*/ 1267245 w 1267246"/>
                                                <a:gd name="connsiteY4" fmla="*/ 265319 h 552684"/>
                                                <a:gd name="connsiteX5" fmla="*/ 916173 w 1267246"/>
                                                <a:gd name="connsiteY5" fmla="*/ 452704 h 552684"/>
                                                <a:gd name="connsiteX6" fmla="*/ 75904 w 1267246"/>
                                                <a:gd name="connsiteY6" fmla="*/ 552684 h 552684"/>
                                                <a:gd name="connsiteX7" fmla="*/ 40105 w 1267246"/>
                                                <a:gd name="connsiteY7" fmla="*/ 265318 h 552684"/>
                                                <a:gd name="connsiteX8" fmla="*/ 40105 w 1267246"/>
                                                <a:gd name="connsiteY8" fmla="*/ 265319 h 552684"/>
                                                <a:gd name="connsiteX0" fmla="*/ 40105 w 1267246"/>
                                                <a:gd name="connsiteY0" fmla="*/ 462985 h 750350"/>
                                                <a:gd name="connsiteX1" fmla="*/ 305424 w 1267246"/>
                                                <a:gd name="connsiteY1" fmla="*/ 197666 h 750350"/>
                                                <a:gd name="connsiteX2" fmla="*/ 1055672 w 1267246"/>
                                                <a:gd name="connsiteY2" fmla="*/ 0 h 750350"/>
                                                <a:gd name="connsiteX3" fmla="*/ 1267246 w 1267246"/>
                                                <a:gd name="connsiteY3" fmla="*/ 462985 h 750350"/>
                                                <a:gd name="connsiteX4" fmla="*/ 1267245 w 1267246"/>
                                                <a:gd name="connsiteY4" fmla="*/ 462985 h 750350"/>
                                                <a:gd name="connsiteX5" fmla="*/ 916173 w 1267246"/>
                                                <a:gd name="connsiteY5" fmla="*/ 650370 h 750350"/>
                                                <a:gd name="connsiteX6" fmla="*/ 75904 w 1267246"/>
                                                <a:gd name="connsiteY6" fmla="*/ 750350 h 750350"/>
                                                <a:gd name="connsiteX7" fmla="*/ 40105 w 1267246"/>
                                                <a:gd name="connsiteY7" fmla="*/ 462984 h 750350"/>
                                                <a:gd name="connsiteX8" fmla="*/ 40105 w 1267246"/>
                                                <a:gd name="connsiteY8" fmla="*/ 462985 h 750350"/>
                                                <a:gd name="connsiteX0" fmla="*/ 40105 w 1273704"/>
                                                <a:gd name="connsiteY0" fmla="*/ 448833 h 736198"/>
                                                <a:gd name="connsiteX1" fmla="*/ 305424 w 1273704"/>
                                                <a:gd name="connsiteY1" fmla="*/ 183514 h 736198"/>
                                                <a:gd name="connsiteX2" fmla="*/ 1165538 w 1273704"/>
                                                <a:gd name="connsiteY2" fmla="*/ 0 h 736198"/>
                                                <a:gd name="connsiteX3" fmla="*/ 1267246 w 1273704"/>
                                                <a:gd name="connsiteY3" fmla="*/ 448833 h 736198"/>
                                                <a:gd name="connsiteX4" fmla="*/ 1267245 w 1273704"/>
                                                <a:gd name="connsiteY4" fmla="*/ 448833 h 736198"/>
                                                <a:gd name="connsiteX5" fmla="*/ 916173 w 1273704"/>
                                                <a:gd name="connsiteY5" fmla="*/ 636218 h 736198"/>
                                                <a:gd name="connsiteX6" fmla="*/ 75904 w 1273704"/>
                                                <a:gd name="connsiteY6" fmla="*/ 736198 h 736198"/>
                                                <a:gd name="connsiteX7" fmla="*/ 40105 w 1273704"/>
                                                <a:gd name="connsiteY7" fmla="*/ 448832 h 736198"/>
                                                <a:gd name="connsiteX8" fmla="*/ 40105 w 1273704"/>
                                                <a:gd name="connsiteY8" fmla="*/ 448833 h 73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3704" h="736198">
                                                  <a:moveTo>
                                                    <a:pt x="40105" y="448833"/>
                                                  </a:moveTo>
                                                  <a:cubicBezTo>
                                                    <a:pt x="40105" y="302301"/>
                                                    <a:pt x="158892" y="183514"/>
                                                    <a:pt x="305424" y="183514"/>
                                                  </a:cubicBezTo>
                                                  <a:lnTo>
                                                    <a:pt x="1165538" y="0"/>
                                                  </a:lnTo>
                                                  <a:cubicBezTo>
                                                    <a:pt x="1312070" y="0"/>
                                                    <a:pt x="1267246" y="302301"/>
                                                    <a:pt x="1267246" y="448833"/>
                                                  </a:cubicBezTo>
                                                  <a:lnTo>
                                                    <a:pt x="1267245" y="448833"/>
                                                  </a:lnTo>
                                                  <a:cubicBezTo>
                                                    <a:pt x="1267245" y="595365"/>
                                                    <a:pt x="936546" y="849537"/>
                                                    <a:pt x="916173" y="636218"/>
                                                  </a:cubicBezTo>
                                                  <a:cubicBezTo>
                                                    <a:pt x="525385" y="715294"/>
                                                    <a:pt x="308071" y="736198"/>
                                                    <a:pt x="75904" y="736198"/>
                                                  </a:cubicBezTo>
                                                  <a:cubicBezTo>
                                                    <a:pt x="-70628" y="736198"/>
                                                    <a:pt x="40105" y="595364"/>
                                                    <a:pt x="40105" y="448832"/>
                                                  </a:cubicBezTo>
                                                  <a:lnTo>
                                                    <a:pt x="40105" y="448833"/>
                                                  </a:lnTo>
                                                  <a:close/>
                                                </a:path>
                                              </a:pathLst>
                                            </a:custGeom>
                                            <a:solidFill>
                                              <a:srgbClr val="FF8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3" name="Rectangle: Rounded Corners 74">
                                            <a:extLst>
                                              <a:ext uri="{FF2B5EF4-FFF2-40B4-BE49-F238E27FC236}">
                                                <a16:creationId xmlns:a16="http://schemas.microsoft.com/office/drawing/2014/main" id="{598D33D4-C591-4C8A-8764-34C8EF4AED6E}"/>
                                              </a:ext>
                                            </a:extLst>
                                          </p:cNvPr>
                                          <p:cNvSpPr/>
                                          <p:nvPr/>
                                        </p:nvSpPr>
                                        <p:spPr>
                                          <a:xfrm rot="4054722">
                                            <a:off x="-10752434" y="-8671116"/>
                                            <a:ext cx="1816013" cy="746220"/>
                                          </a:xfrm>
                                          <a:custGeom>
                                            <a:avLst/>
                                            <a:gdLst>
                                              <a:gd name="connsiteX0" fmla="*/ 0 w 1227140"/>
                                              <a:gd name="connsiteY0" fmla="*/ 265319 h 530637"/>
                                              <a:gd name="connsiteX1" fmla="*/ 265319 w 1227140"/>
                                              <a:gd name="connsiteY1" fmla="*/ 0 h 530637"/>
                                              <a:gd name="connsiteX2" fmla="*/ 961822 w 1227140"/>
                                              <a:gd name="connsiteY2" fmla="*/ 0 h 530637"/>
                                              <a:gd name="connsiteX3" fmla="*/ 1227141 w 1227140"/>
                                              <a:gd name="connsiteY3" fmla="*/ 265319 h 530637"/>
                                              <a:gd name="connsiteX4" fmla="*/ 1227140 w 1227140"/>
                                              <a:gd name="connsiteY4" fmla="*/ 265319 h 530637"/>
                                              <a:gd name="connsiteX5" fmla="*/ 961821 w 1227140"/>
                                              <a:gd name="connsiteY5" fmla="*/ 530638 h 530637"/>
                                              <a:gd name="connsiteX6" fmla="*/ 265319 w 1227140"/>
                                              <a:gd name="connsiteY6" fmla="*/ 530637 h 530637"/>
                                              <a:gd name="connsiteX7" fmla="*/ 0 w 1227140"/>
                                              <a:gd name="connsiteY7" fmla="*/ 265318 h 530637"/>
                                              <a:gd name="connsiteX8" fmla="*/ 0 w 1227140"/>
                                              <a:gd name="connsiteY8" fmla="*/ 265319 h 530637"/>
                                              <a:gd name="connsiteX0" fmla="*/ 44274 w 1271415"/>
                                              <a:gd name="connsiteY0" fmla="*/ 265319 h 571277"/>
                                              <a:gd name="connsiteX1" fmla="*/ 309593 w 1271415"/>
                                              <a:gd name="connsiteY1" fmla="*/ 0 h 571277"/>
                                              <a:gd name="connsiteX2" fmla="*/ 1006096 w 1271415"/>
                                              <a:gd name="connsiteY2" fmla="*/ 0 h 571277"/>
                                              <a:gd name="connsiteX3" fmla="*/ 1271415 w 1271415"/>
                                              <a:gd name="connsiteY3" fmla="*/ 265319 h 571277"/>
                                              <a:gd name="connsiteX4" fmla="*/ 1271414 w 1271415"/>
                                              <a:gd name="connsiteY4" fmla="*/ 265319 h 571277"/>
                                              <a:gd name="connsiteX5" fmla="*/ 1006095 w 1271415"/>
                                              <a:gd name="connsiteY5" fmla="*/ 530638 h 571277"/>
                                              <a:gd name="connsiteX6" fmla="*/ 73757 w 1271415"/>
                                              <a:gd name="connsiteY6" fmla="*/ 571277 h 571277"/>
                                              <a:gd name="connsiteX7" fmla="*/ 44274 w 1271415"/>
                                              <a:gd name="connsiteY7" fmla="*/ 265318 h 571277"/>
                                              <a:gd name="connsiteX8" fmla="*/ 44274 w 1271415"/>
                                              <a:gd name="connsiteY8" fmla="*/ 265319 h 571277"/>
                                              <a:gd name="connsiteX0" fmla="*/ 39354 w 1266495"/>
                                              <a:gd name="connsiteY0" fmla="*/ 265319 h 542098"/>
                                              <a:gd name="connsiteX1" fmla="*/ 304673 w 1266495"/>
                                              <a:gd name="connsiteY1" fmla="*/ 0 h 542098"/>
                                              <a:gd name="connsiteX2" fmla="*/ 1001176 w 1266495"/>
                                              <a:gd name="connsiteY2" fmla="*/ 0 h 542098"/>
                                              <a:gd name="connsiteX3" fmla="*/ 1266495 w 1266495"/>
                                              <a:gd name="connsiteY3" fmla="*/ 265319 h 542098"/>
                                              <a:gd name="connsiteX4" fmla="*/ 1266494 w 1266495"/>
                                              <a:gd name="connsiteY4" fmla="*/ 265319 h 542098"/>
                                              <a:gd name="connsiteX5" fmla="*/ 1001175 w 1266495"/>
                                              <a:gd name="connsiteY5" fmla="*/ 530638 h 542098"/>
                                              <a:gd name="connsiteX6" fmla="*/ 76311 w 1266495"/>
                                              <a:gd name="connsiteY6" fmla="*/ 542098 h 542098"/>
                                              <a:gd name="connsiteX7" fmla="*/ 39354 w 1266495"/>
                                              <a:gd name="connsiteY7" fmla="*/ 265318 h 542098"/>
                                              <a:gd name="connsiteX8" fmla="*/ 39354 w 1266495"/>
                                              <a:gd name="connsiteY8" fmla="*/ 265319 h 542098"/>
                                              <a:gd name="connsiteX0" fmla="*/ 40105 w 1267246"/>
                                              <a:gd name="connsiteY0" fmla="*/ 265319 h 552684"/>
                                              <a:gd name="connsiteX1" fmla="*/ 305424 w 1267246"/>
                                              <a:gd name="connsiteY1" fmla="*/ 0 h 552684"/>
                                              <a:gd name="connsiteX2" fmla="*/ 1001927 w 1267246"/>
                                              <a:gd name="connsiteY2" fmla="*/ 0 h 552684"/>
                                              <a:gd name="connsiteX3" fmla="*/ 1267246 w 1267246"/>
                                              <a:gd name="connsiteY3" fmla="*/ 265319 h 552684"/>
                                              <a:gd name="connsiteX4" fmla="*/ 1267245 w 1267246"/>
                                              <a:gd name="connsiteY4" fmla="*/ 265319 h 552684"/>
                                              <a:gd name="connsiteX5" fmla="*/ 1001926 w 1267246"/>
                                              <a:gd name="connsiteY5" fmla="*/ 530638 h 552684"/>
                                              <a:gd name="connsiteX6" fmla="*/ 75904 w 1267246"/>
                                              <a:gd name="connsiteY6" fmla="*/ 552684 h 552684"/>
                                              <a:gd name="connsiteX7" fmla="*/ 40105 w 1267246"/>
                                              <a:gd name="connsiteY7" fmla="*/ 265318 h 552684"/>
                                              <a:gd name="connsiteX8" fmla="*/ 40105 w 1267246"/>
                                              <a:gd name="connsiteY8" fmla="*/ 265319 h 552684"/>
                                              <a:gd name="connsiteX0" fmla="*/ 40105 w 1267246"/>
                                              <a:gd name="connsiteY0" fmla="*/ 265319 h 552684"/>
                                              <a:gd name="connsiteX1" fmla="*/ 305424 w 1267246"/>
                                              <a:gd name="connsiteY1" fmla="*/ 0 h 552684"/>
                                              <a:gd name="connsiteX2" fmla="*/ 1001927 w 1267246"/>
                                              <a:gd name="connsiteY2" fmla="*/ 0 h 552684"/>
                                              <a:gd name="connsiteX3" fmla="*/ 1267246 w 1267246"/>
                                              <a:gd name="connsiteY3" fmla="*/ 265319 h 552684"/>
                                              <a:gd name="connsiteX4" fmla="*/ 1267245 w 1267246"/>
                                              <a:gd name="connsiteY4" fmla="*/ 265319 h 552684"/>
                                              <a:gd name="connsiteX5" fmla="*/ 1001224 w 1267246"/>
                                              <a:gd name="connsiteY5" fmla="*/ 399866 h 552684"/>
                                              <a:gd name="connsiteX6" fmla="*/ 75904 w 1267246"/>
                                              <a:gd name="connsiteY6" fmla="*/ 552684 h 552684"/>
                                              <a:gd name="connsiteX7" fmla="*/ 40105 w 1267246"/>
                                              <a:gd name="connsiteY7" fmla="*/ 265318 h 552684"/>
                                              <a:gd name="connsiteX8" fmla="*/ 40105 w 1267246"/>
                                              <a:gd name="connsiteY8" fmla="*/ 265319 h 552684"/>
                                              <a:gd name="connsiteX0" fmla="*/ 40105 w 1267246"/>
                                              <a:gd name="connsiteY0" fmla="*/ 265319 h 552684"/>
                                              <a:gd name="connsiteX1" fmla="*/ 305424 w 1267246"/>
                                              <a:gd name="connsiteY1" fmla="*/ 0 h 552684"/>
                                              <a:gd name="connsiteX2" fmla="*/ 1001927 w 1267246"/>
                                              <a:gd name="connsiteY2" fmla="*/ 0 h 552684"/>
                                              <a:gd name="connsiteX3" fmla="*/ 1267246 w 1267246"/>
                                              <a:gd name="connsiteY3" fmla="*/ 265319 h 552684"/>
                                              <a:gd name="connsiteX4" fmla="*/ 1267245 w 1267246"/>
                                              <a:gd name="connsiteY4" fmla="*/ 265319 h 552684"/>
                                              <a:gd name="connsiteX5" fmla="*/ 1001224 w 1267246"/>
                                              <a:gd name="connsiteY5" fmla="*/ 399866 h 552684"/>
                                              <a:gd name="connsiteX6" fmla="*/ 75904 w 1267246"/>
                                              <a:gd name="connsiteY6" fmla="*/ 552684 h 552684"/>
                                              <a:gd name="connsiteX7" fmla="*/ 40105 w 1267246"/>
                                              <a:gd name="connsiteY7" fmla="*/ 265318 h 552684"/>
                                              <a:gd name="connsiteX8" fmla="*/ 40105 w 1267246"/>
                                              <a:gd name="connsiteY8" fmla="*/ 265319 h 552684"/>
                                              <a:gd name="connsiteX0" fmla="*/ 40105 w 1267246"/>
                                              <a:gd name="connsiteY0" fmla="*/ 265319 h 552684"/>
                                              <a:gd name="connsiteX1" fmla="*/ 305424 w 1267246"/>
                                              <a:gd name="connsiteY1" fmla="*/ 0 h 552684"/>
                                              <a:gd name="connsiteX2" fmla="*/ 1001927 w 1267246"/>
                                              <a:gd name="connsiteY2" fmla="*/ 0 h 552684"/>
                                              <a:gd name="connsiteX3" fmla="*/ 1267246 w 1267246"/>
                                              <a:gd name="connsiteY3" fmla="*/ 265319 h 552684"/>
                                              <a:gd name="connsiteX4" fmla="*/ 1267245 w 1267246"/>
                                              <a:gd name="connsiteY4" fmla="*/ 265319 h 552684"/>
                                              <a:gd name="connsiteX5" fmla="*/ 929966 w 1267246"/>
                                              <a:gd name="connsiteY5" fmla="*/ 404933 h 552684"/>
                                              <a:gd name="connsiteX6" fmla="*/ 75904 w 1267246"/>
                                              <a:gd name="connsiteY6" fmla="*/ 552684 h 552684"/>
                                              <a:gd name="connsiteX7" fmla="*/ 40105 w 1267246"/>
                                              <a:gd name="connsiteY7" fmla="*/ 265318 h 552684"/>
                                              <a:gd name="connsiteX8" fmla="*/ 40105 w 1267246"/>
                                              <a:gd name="connsiteY8" fmla="*/ 265319 h 552684"/>
                                              <a:gd name="connsiteX0" fmla="*/ 40105 w 1267246"/>
                                              <a:gd name="connsiteY0" fmla="*/ 265319 h 552684"/>
                                              <a:gd name="connsiteX1" fmla="*/ 305424 w 1267246"/>
                                              <a:gd name="connsiteY1" fmla="*/ 0 h 552684"/>
                                              <a:gd name="connsiteX2" fmla="*/ 1001927 w 1267246"/>
                                              <a:gd name="connsiteY2" fmla="*/ 0 h 552684"/>
                                              <a:gd name="connsiteX3" fmla="*/ 1267246 w 1267246"/>
                                              <a:gd name="connsiteY3" fmla="*/ 265319 h 552684"/>
                                              <a:gd name="connsiteX4" fmla="*/ 1267245 w 1267246"/>
                                              <a:gd name="connsiteY4" fmla="*/ 265319 h 552684"/>
                                              <a:gd name="connsiteX5" fmla="*/ 929966 w 1267246"/>
                                              <a:gd name="connsiteY5" fmla="*/ 404933 h 552684"/>
                                              <a:gd name="connsiteX6" fmla="*/ 75904 w 1267246"/>
                                              <a:gd name="connsiteY6" fmla="*/ 552684 h 552684"/>
                                              <a:gd name="connsiteX7" fmla="*/ 40105 w 1267246"/>
                                              <a:gd name="connsiteY7" fmla="*/ 265318 h 552684"/>
                                              <a:gd name="connsiteX8" fmla="*/ 40105 w 1267246"/>
                                              <a:gd name="connsiteY8" fmla="*/ 265319 h 552684"/>
                                              <a:gd name="connsiteX0" fmla="*/ 40105 w 1267246"/>
                                              <a:gd name="connsiteY0" fmla="*/ 265319 h 552684"/>
                                              <a:gd name="connsiteX1" fmla="*/ 305424 w 1267246"/>
                                              <a:gd name="connsiteY1" fmla="*/ 0 h 552684"/>
                                              <a:gd name="connsiteX2" fmla="*/ 1001927 w 1267246"/>
                                              <a:gd name="connsiteY2" fmla="*/ 0 h 552684"/>
                                              <a:gd name="connsiteX3" fmla="*/ 1267246 w 1267246"/>
                                              <a:gd name="connsiteY3" fmla="*/ 265319 h 552684"/>
                                              <a:gd name="connsiteX4" fmla="*/ 1267245 w 1267246"/>
                                              <a:gd name="connsiteY4" fmla="*/ 265319 h 552684"/>
                                              <a:gd name="connsiteX5" fmla="*/ 916173 w 1267246"/>
                                              <a:gd name="connsiteY5" fmla="*/ 452704 h 552684"/>
                                              <a:gd name="connsiteX6" fmla="*/ 75904 w 1267246"/>
                                              <a:gd name="connsiteY6" fmla="*/ 552684 h 552684"/>
                                              <a:gd name="connsiteX7" fmla="*/ 40105 w 1267246"/>
                                              <a:gd name="connsiteY7" fmla="*/ 265318 h 552684"/>
                                              <a:gd name="connsiteX8" fmla="*/ 40105 w 1267246"/>
                                              <a:gd name="connsiteY8" fmla="*/ 265319 h 552684"/>
                                              <a:gd name="connsiteX0" fmla="*/ 40105 w 1267246"/>
                                              <a:gd name="connsiteY0" fmla="*/ 462985 h 750350"/>
                                              <a:gd name="connsiteX1" fmla="*/ 305424 w 1267246"/>
                                              <a:gd name="connsiteY1" fmla="*/ 197666 h 750350"/>
                                              <a:gd name="connsiteX2" fmla="*/ 1055672 w 1267246"/>
                                              <a:gd name="connsiteY2" fmla="*/ 0 h 750350"/>
                                              <a:gd name="connsiteX3" fmla="*/ 1267246 w 1267246"/>
                                              <a:gd name="connsiteY3" fmla="*/ 462985 h 750350"/>
                                              <a:gd name="connsiteX4" fmla="*/ 1267245 w 1267246"/>
                                              <a:gd name="connsiteY4" fmla="*/ 462985 h 750350"/>
                                              <a:gd name="connsiteX5" fmla="*/ 916173 w 1267246"/>
                                              <a:gd name="connsiteY5" fmla="*/ 650370 h 750350"/>
                                              <a:gd name="connsiteX6" fmla="*/ 75904 w 1267246"/>
                                              <a:gd name="connsiteY6" fmla="*/ 750350 h 750350"/>
                                              <a:gd name="connsiteX7" fmla="*/ 40105 w 1267246"/>
                                              <a:gd name="connsiteY7" fmla="*/ 462984 h 750350"/>
                                              <a:gd name="connsiteX8" fmla="*/ 40105 w 1267246"/>
                                              <a:gd name="connsiteY8" fmla="*/ 462985 h 750350"/>
                                              <a:gd name="connsiteX0" fmla="*/ 40105 w 1273704"/>
                                              <a:gd name="connsiteY0" fmla="*/ 448833 h 736198"/>
                                              <a:gd name="connsiteX1" fmla="*/ 305424 w 1273704"/>
                                              <a:gd name="connsiteY1" fmla="*/ 183514 h 736198"/>
                                              <a:gd name="connsiteX2" fmla="*/ 1165538 w 1273704"/>
                                              <a:gd name="connsiteY2" fmla="*/ 0 h 736198"/>
                                              <a:gd name="connsiteX3" fmla="*/ 1267246 w 1273704"/>
                                              <a:gd name="connsiteY3" fmla="*/ 448833 h 736198"/>
                                              <a:gd name="connsiteX4" fmla="*/ 1267245 w 1273704"/>
                                              <a:gd name="connsiteY4" fmla="*/ 448833 h 736198"/>
                                              <a:gd name="connsiteX5" fmla="*/ 916173 w 1273704"/>
                                              <a:gd name="connsiteY5" fmla="*/ 636218 h 736198"/>
                                              <a:gd name="connsiteX6" fmla="*/ 75904 w 1273704"/>
                                              <a:gd name="connsiteY6" fmla="*/ 736198 h 736198"/>
                                              <a:gd name="connsiteX7" fmla="*/ 40105 w 1273704"/>
                                              <a:gd name="connsiteY7" fmla="*/ 448832 h 736198"/>
                                              <a:gd name="connsiteX8" fmla="*/ 40105 w 1273704"/>
                                              <a:gd name="connsiteY8" fmla="*/ 448833 h 736198"/>
                                              <a:gd name="connsiteX0" fmla="*/ 43273 w 1276872"/>
                                              <a:gd name="connsiteY0" fmla="*/ 448833 h 736198"/>
                                              <a:gd name="connsiteX1" fmla="*/ 74257 w 1276872"/>
                                              <a:gd name="connsiteY1" fmla="*/ 56854 h 736198"/>
                                              <a:gd name="connsiteX2" fmla="*/ 1168706 w 1276872"/>
                                              <a:gd name="connsiteY2" fmla="*/ 0 h 736198"/>
                                              <a:gd name="connsiteX3" fmla="*/ 1270414 w 1276872"/>
                                              <a:gd name="connsiteY3" fmla="*/ 448833 h 736198"/>
                                              <a:gd name="connsiteX4" fmla="*/ 1270413 w 1276872"/>
                                              <a:gd name="connsiteY4" fmla="*/ 448833 h 736198"/>
                                              <a:gd name="connsiteX5" fmla="*/ 919341 w 1276872"/>
                                              <a:gd name="connsiteY5" fmla="*/ 636218 h 736198"/>
                                              <a:gd name="connsiteX6" fmla="*/ 79072 w 1276872"/>
                                              <a:gd name="connsiteY6" fmla="*/ 736198 h 736198"/>
                                              <a:gd name="connsiteX7" fmla="*/ 43273 w 1276872"/>
                                              <a:gd name="connsiteY7" fmla="*/ 448832 h 736198"/>
                                              <a:gd name="connsiteX8" fmla="*/ 43273 w 1276872"/>
                                              <a:gd name="connsiteY8" fmla="*/ 448833 h 736198"/>
                                              <a:gd name="connsiteX0" fmla="*/ 0 w 1553281"/>
                                              <a:gd name="connsiteY0" fmla="*/ 97024 h 736198"/>
                                              <a:gd name="connsiteX1" fmla="*/ 350666 w 1553281"/>
                                              <a:gd name="connsiteY1" fmla="*/ 56854 h 736198"/>
                                              <a:gd name="connsiteX2" fmla="*/ 1445115 w 1553281"/>
                                              <a:gd name="connsiteY2" fmla="*/ 0 h 736198"/>
                                              <a:gd name="connsiteX3" fmla="*/ 1546823 w 1553281"/>
                                              <a:gd name="connsiteY3" fmla="*/ 448833 h 736198"/>
                                              <a:gd name="connsiteX4" fmla="*/ 1546822 w 1553281"/>
                                              <a:gd name="connsiteY4" fmla="*/ 448833 h 736198"/>
                                              <a:gd name="connsiteX5" fmla="*/ 1195750 w 1553281"/>
                                              <a:gd name="connsiteY5" fmla="*/ 636218 h 736198"/>
                                              <a:gd name="connsiteX6" fmla="*/ 355481 w 1553281"/>
                                              <a:gd name="connsiteY6" fmla="*/ 736198 h 736198"/>
                                              <a:gd name="connsiteX7" fmla="*/ 319682 w 1553281"/>
                                              <a:gd name="connsiteY7" fmla="*/ 448832 h 736198"/>
                                              <a:gd name="connsiteX8" fmla="*/ 0 w 1553281"/>
                                              <a:gd name="connsiteY8" fmla="*/ 97024 h 736198"/>
                                              <a:gd name="connsiteX0" fmla="*/ 429542 w 1982823"/>
                                              <a:gd name="connsiteY0" fmla="*/ 97024 h 1145505"/>
                                              <a:gd name="connsiteX1" fmla="*/ 780208 w 1982823"/>
                                              <a:gd name="connsiteY1" fmla="*/ 56854 h 1145505"/>
                                              <a:gd name="connsiteX2" fmla="*/ 1874657 w 1982823"/>
                                              <a:gd name="connsiteY2" fmla="*/ 0 h 1145505"/>
                                              <a:gd name="connsiteX3" fmla="*/ 1976365 w 1982823"/>
                                              <a:gd name="connsiteY3" fmla="*/ 448833 h 1145505"/>
                                              <a:gd name="connsiteX4" fmla="*/ 1976364 w 1982823"/>
                                              <a:gd name="connsiteY4" fmla="*/ 448833 h 1145505"/>
                                              <a:gd name="connsiteX5" fmla="*/ 1625292 w 1982823"/>
                                              <a:gd name="connsiteY5" fmla="*/ 636218 h 1145505"/>
                                              <a:gd name="connsiteX6" fmla="*/ 16472 w 1982823"/>
                                              <a:gd name="connsiteY6" fmla="*/ 1145504 h 1145505"/>
                                              <a:gd name="connsiteX7" fmla="*/ 749224 w 1982823"/>
                                              <a:gd name="connsiteY7" fmla="*/ 448832 h 1145505"/>
                                              <a:gd name="connsiteX8" fmla="*/ 429542 w 1982823"/>
                                              <a:gd name="connsiteY8" fmla="*/ 97024 h 1145505"/>
                                              <a:gd name="connsiteX0" fmla="*/ 716490 w 2269771"/>
                                              <a:gd name="connsiteY0" fmla="*/ 97024 h 1145503"/>
                                              <a:gd name="connsiteX1" fmla="*/ 1067156 w 2269771"/>
                                              <a:gd name="connsiteY1" fmla="*/ 56854 h 1145503"/>
                                              <a:gd name="connsiteX2" fmla="*/ 2161605 w 2269771"/>
                                              <a:gd name="connsiteY2" fmla="*/ 0 h 1145503"/>
                                              <a:gd name="connsiteX3" fmla="*/ 2263313 w 2269771"/>
                                              <a:gd name="connsiteY3" fmla="*/ 448833 h 1145503"/>
                                              <a:gd name="connsiteX4" fmla="*/ 2263312 w 2269771"/>
                                              <a:gd name="connsiteY4" fmla="*/ 448833 h 1145503"/>
                                              <a:gd name="connsiteX5" fmla="*/ 1912240 w 2269771"/>
                                              <a:gd name="connsiteY5" fmla="*/ 636218 h 1145503"/>
                                              <a:gd name="connsiteX6" fmla="*/ 303420 w 2269771"/>
                                              <a:gd name="connsiteY6" fmla="*/ 1145504 h 1145503"/>
                                              <a:gd name="connsiteX7" fmla="*/ 0 w 2269771"/>
                                              <a:gd name="connsiteY7" fmla="*/ 619704 h 1145503"/>
                                              <a:gd name="connsiteX8" fmla="*/ 716490 w 2269771"/>
                                              <a:gd name="connsiteY8" fmla="*/ 97024 h 1145503"/>
                                              <a:gd name="connsiteX0" fmla="*/ 716490 w 2269771"/>
                                              <a:gd name="connsiteY0" fmla="*/ 97024 h 1145505"/>
                                              <a:gd name="connsiteX1" fmla="*/ 1067156 w 2269771"/>
                                              <a:gd name="connsiteY1" fmla="*/ 56854 h 1145505"/>
                                              <a:gd name="connsiteX2" fmla="*/ 2161605 w 2269771"/>
                                              <a:gd name="connsiteY2" fmla="*/ 0 h 1145505"/>
                                              <a:gd name="connsiteX3" fmla="*/ 2263313 w 2269771"/>
                                              <a:gd name="connsiteY3" fmla="*/ 448833 h 1145505"/>
                                              <a:gd name="connsiteX4" fmla="*/ 2263312 w 2269771"/>
                                              <a:gd name="connsiteY4" fmla="*/ 448833 h 1145505"/>
                                              <a:gd name="connsiteX5" fmla="*/ 1912240 w 2269771"/>
                                              <a:gd name="connsiteY5" fmla="*/ 636218 h 1145505"/>
                                              <a:gd name="connsiteX6" fmla="*/ 303420 w 2269771"/>
                                              <a:gd name="connsiteY6" fmla="*/ 1145504 h 1145505"/>
                                              <a:gd name="connsiteX7" fmla="*/ 0 w 2269771"/>
                                              <a:gd name="connsiteY7" fmla="*/ 619704 h 1145505"/>
                                              <a:gd name="connsiteX8" fmla="*/ 716490 w 2269771"/>
                                              <a:gd name="connsiteY8" fmla="*/ 97024 h 114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771" h="1145505">
                                                <a:moveTo>
                                                  <a:pt x="716490" y="97024"/>
                                                </a:moveTo>
                                                <a:cubicBezTo>
                                                  <a:pt x="716490" y="-49508"/>
                                                  <a:pt x="920624" y="56854"/>
                                                  <a:pt x="1067156" y="56854"/>
                                                </a:cubicBezTo>
                                                <a:lnTo>
                                                  <a:pt x="2161605" y="0"/>
                                                </a:lnTo>
                                                <a:cubicBezTo>
                                                  <a:pt x="2308137" y="0"/>
                                                  <a:pt x="2263313" y="302301"/>
                                                  <a:pt x="2263313" y="448833"/>
                                                </a:cubicBezTo>
                                                <a:lnTo>
                                                  <a:pt x="2263312" y="448833"/>
                                                </a:lnTo>
                                                <a:cubicBezTo>
                                                  <a:pt x="2263312" y="595365"/>
                                                  <a:pt x="1932613" y="849537"/>
                                                  <a:pt x="1912240" y="636218"/>
                                                </a:cubicBezTo>
                                                <a:cubicBezTo>
                                                  <a:pt x="1521452" y="715294"/>
                                                  <a:pt x="535587" y="1145504"/>
                                                  <a:pt x="303420" y="1145504"/>
                                                </a:cubicBezTo>
                                                <a:cubicBezTo>
                                                  <a:pt x="156888" y="1145504"/>
                                                  <a:pt x="0" y="766236"/>
                                                  <a:pt x="0" y="619704"/>
                                                </a:cubicBezTo>
                                                <a:cubicBezTo>
                                                  <a:pt x="211319" y="431535"/>
                                                  <a:pt x="477660" y="271251"/>
                                                  <a:pt x="716490" y="97024"/>
                                                </a:cubicBezTo>
                                                <a:close/>
                                              </a:path>
                                            </a:pathLst>
                                          </a:custGeom>
                                          <a:solidFill>
                                            <a:srgbClr val="FF8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8" name="Rectangle: Rounded Corners 77">
                                          <a:extLst>
                                            <a:ext uri="{FF2B5EF4-FFF2-40B4-BE49-F238E27FC236}">
                                              <a16:creationId xmlns:a16="http://schemas.microsoft.com/office/drawing/2014/main" id="{3BB71D06-DB99-476C-A587-F8321579BB4F}"/>
                                            </a:ext>
                                          </a:extLst>
                                        </p:cNvPr>
                                        <p:cNvSpPr/>
                                        <p:nvPr/>
                                      </p:nvSpPr>
                                      <p:spPr>
                                        <a:xfrm>
                                          <a:off x="-10226368" y="-10078839"/>
                                          <a:ext cx="1377643" cy="949125"/>
                                        </a:xfrm>
                                        <a:custGeom>
                                          <a:avLst/>
                                          <a:gdLst>
                                            <a:gd name="connsiteX0" fmla="*/ 0 w 1057275"/>
                                            <a:gd name="connsiteY0" fmla="*/ 266700 h 533400"/>
                                            <a:gd name="connsiteX1" fmla="*/ 266700 w 1057275"/>
                                            <a:gd name="connsiteY1" fmla="*/ 0 h 533400"/>
                                            <a:gd name="connsiteX2" fmla="*/ 790575 w 1057275"/>
                                            <a:gd name="connsiteY2" fmla="*/ 0 h 533400"/>
                                            <a:gd name="connsiteX3" fmla="*/ 1057275 w 1057275"/>
                                            <a:gd name="connsiteY3" fmla="*/ 266700 h 533400"/>
                                            <a:gd name="connsiteX4" fmla="*/ 1057275 w 1057275"/>
                                            <a:gd name="connsiteY4" fmla="*/ 266700 h 533400"/>
                                            <a:gd name="connsiteX5" fmla="*/ 790575 w 1057275"/>
                                            <a:gd name="connsiteY5" fmla="*/ 533400 h 533400"/>
                                            <a:gd name="connsiteX6" fmla="*/ 266700 w 1057275"/>
                                            <a:gd name="connsiteY6" fmla="*/ 533400 h 533400"/>
                                            <a:gd name="connsiteX7" fmla="*/ 0 w 1057275"/>
                                            <a:gd name="connsiteY7" fmla="*/ 266700 h 533400"/>
                                            <a:gd name="connsiteX0" fmla="*/ 0 w 1138238"/>
                                            <a:gd name="connsiteY0" fmla="*/ 261938 h 533400"/>
                                            <a:gd name="connsiteX1" fmla="*/ 347663 w 1138238"/>
                                            <a:gd name="connsiteY1" fmla="*/ 0 h 533400"/>
                                            <a:gd name="connsiteX2" fmla="*/ 871538 w 1138238"/>
                                            <a:gd name="connsiteY2" fmla="*/ 0 h 533400"/>
                                            <a:gd name="connsiteX3" fmla="*/ 1138238 w 1138238"/>
                                            <a:gd name="connsiteY3" fmla="*/ 266700 h 533400"/>
                                            <a:gd name="connsiteX4" fmla="*/ 1138238 w 1138238"/>
                                            <a:gd name="connsiteY4" fmla="*/ 266700 h 533400"/>
                                            <a:gd name="connsiteX5" fmla="*/ 871538 w 1138238"/>
                                            <a:gd name="connsiteY5" fmla="*/ 533400 h 533400"/>
                                            <a:gd name="connsiteX6" fmla="*/ 347663 w 1138238"/>
                                            <a:gd name="connsiteY6" fmla="*/ 533400 h 533400"/>
                                            <a:gd name="connsiteX7" fmla="*/ 0 w 1138238"/>
                                            <a:gd name="connsiteY7" fmla="*/ 261938 h 533400"/>
                                            <a:gd name="connsiteX0" fmla="*/ 87005 w 1225243"/>
                                            <a:gd name="connsiteY0" fmla="*/ 261938 h 771525"/>
                                            <a:gd name="connsiteX1" fmla="*/ 434668 w 1225243"/>
                                            <a:gd name="connsiteY1" fmla="*/ 0 h 771525"/>
                                            <a:gd name="connsiteX2" fmla="*/ 958543 w 1225243"/>
                                            <a:gd name="connsiteY2" fmla="*/ 0 h 771525"/>
                                            <a:gd name="connsiteX3" fmla="*/ 1225243 w 1225243"/>
                                            <a:gd name="connsiteY3" fmla="*/ 266700 h 771525"/>
                                            <a:gd name="connsiteX4" fmla="*/ 1225243 w 1225243"/>
                                            <a:gd name="connsiteY4" fmla="*/ 266700 h 771525"/>
                                            <a:gd name="connsiteX5" fmla="*/ 958543 w 1225243"/>
                                            <a:gd name="connsiteY5" fmla="*/ 533400 h 771525"/>
                                            <a:gd name="connsiteX6" fmla="*/ 77481 w 1225243"/>
                                            <a:gd name="connsiteY6" fmla="*/ 771525 h 771525"/>
                                            <a:gd name="connsiteX7" fmla="*/ 87005 w 1225243"/>
                                            <a:gd name="connsiteY7" fmla="*/ 261938 h 771525"/>
                                            <a:gd name="connsiteX0" fmla="*/ 87005 w 1225243"/>
                                            <a:gd name="connsiteY0" fmla="*/ 261938 h 787009"/>
                                            <a:gd name="connsiteX1" fmla="*/ 434668 w 1225243"/>
                                            <a:gd name="connsiteY1" fmla="*/ 0 h 787009"/>
                                            <a:gd name="connsiteX2" fmla="*/ 958543 w 1225243"/>
                                            <a:gd name="connsiteY2" fmla="*/ 0 h 787009"/>
                                            <a:gd name="connsiteX3" fmla="*/ 1225243 w 1225243"/>
                                            <a:gd name="connsiteY3" fmla="*/ 266700 h 787009"/>
                                            <a:gd name="connsiteX4" fmla="*/ 1225243 w 1225243"/>
                                            <a:gd name="connsiteY4" fmla="*/ 266700 h 787009"/>
                                            <a:gd name="connsiteX5" fmla="*/ 958543 w 1225243"/>
                                            <a:gd name="connsiteY5" fmla="*/ 533400 h 787009"/>
                                            <a:gd name="connsiteX6" fmla="*/ 77481 w 1225243"/>
                                            <a:gd name="connsiteY6" fmla="*/ 771525 h 787009"/>
                                            <a:gd name="connsiteX7" fmla="*/ 87005 w 1225243"/>
                                            <a:gd name="connsiteY7" fmla="*/ 261938 h 787009"/>
                                            <a:gd name="connsiteX0" fmla="*/ 87005 w 1225243"/>
                                            <a:gd name="connsiteY0" fmla="*/ 261938 h 771525"/>
                                            <a:gd name="connsiteX1" fmla="*/ 434668 w 1225243"/>
                                            <a:gd name="connsiteY1" fmla="*/ 0 h 771525"/>
                                            <a:gd name="connsiteX2" fmla="*/ 958543 w 1225243"/>
                                            <a:gd name="connsiteY2" fmla="*/ 0 h 771525"/>
                                            <a:gd name="connsiteX3" fmla="*/ 1225243 w 1225243"/>
                                            <a:gd name="connsiteY3" fmla="*/ 266700 h 771525"/>
                                            <a:gd name="connsiteX4" fmla="*/ 1225243 w 1225243"/>
                                            <a:gd name="connsiteY4" fmla="*/ 266700 h 771525"/>
                                            <a:gd name="connsiteX5" fmla="*/ 958543 w 1225243"/>
                                            <a:gd name="connsiteY5" fmla="*/ 533400 h 771525"/>
                                            <a:gd name="connsiteX6" fmla="*/ 77481 w 1225243"/>
                                            <a:gd name="connsiteY6" fmla="*/ 771525 h 771525"/>
                                            <a:gd name="connsiteX7" fmla="*/ 87005 w 1225243"/>
                                            <a:gd name="connsiteY7" fmla="*/ 261938 h 771525"/>
                                            <a:gd name="connsiteX0" fmla="*/ 87005 w 1225243"/>
                                            <a:gd name="connsiteY0" fmla="*/ 261938 h 771525"/>
                                            <a:gd name="connsiteX1" fmla="*/ 434668 w 1225243"/>
                                            <a:gd name="connsiteY1" fmla="*/ 0 h 771525"/>
                                            <a:gd name="connsiteX2" fmla="*/ 958543 w 1225243"/>
                                            <a:gd name="connsiteY2" fmla="*/ 0 h 771525"/>
                                            <a:gd name="connsiteX3" fmla="*/ 1225243 w 1225243"/>
                                            <a:gd name="connsiteY3" fmla="*/ 266700 h 771525"/>
                                            <a:gd name="connsiteX4" fmla="*/ 1225243 w 1225243"/>
                                            <a:gd name="connsiteY4" fmla="*/ 266700 h 771525"/>
                                            <a:gd name="connsiteX5" fmla="*/ 958543 w 1225243"/>
                                            <a:gd name="connsiteY5" fmla="*/ 533400 h 771525"/>
                                            <a:gd name="connsiteX6" fmla="*/ 77481 w 1225243"/>
                                            <a:gd name="connsiteY6" fmla="*/ 771525 h 771525"/>
                                            <a:gd name="connsiteX7" fmla="*/ 87005 w 1225243"/>
                                            <a:gd name="connsiteY7" fmla="*/ 261938 h 771525"/>
                                            <a:gd name="connsiteX0" fmla="*/ 87005 w 1291918"/>
                                            <a:gd name="connsiteY0" fmla="*/ 261938 h 771525"/>
                                            <a:gd name="connsiteX1" fmla="*/ 434668 w 1291918"/>
                                            <a:gd name="connsiteY1" fmla="*/ 0 h 771525"/>
                                            <a:gd name="connsiteX2" fmla="*/ 958543 w 1291918"/>
                                            <a:gd name="connsiteY2" fmla="*/ 0 h 771525"/>
                                            <a:gd name="connsiteX3" fmla="*/ 1225243 w 1291918"/>
                                            <a:gd name="connsiteY3" fmla="*/ 266700 h 771525"/>
                                            <a:gd name="connsiteX4" fmla="*/ 1291918 w 1291918"/>
                                            <a:gd name="connsiteY4" fmla="*/ 681037 h 771525"/>
                                            <a:gd name="connsiteX5" fmla="*/ 958543 w 1291918"/>
                                            <a:gd name="connsiteY5" fmla="*/ 533400 h 771525"/>
                                            <a:gd name="connsiteX6" fmla="*/ 77481 w 1291918"/>
                                            <a:gd name="connsiteY6" fmla="*/ 771525 h 771525"/>
                                            <a:gd name="connsiteX7" fmla="*/ 87005 w 1291918"/>
                                            <a:gd name="connsiteY7" fmla="*/ 261938 h 771525"/>
                                            <a:gd name="connsiteX0" fmla="*/ 87005 w 1291918"/>
                                            <a:gd name="connsiteY0" fmla="*/ 261938 h 771525"/>
                                            <a:gd name="connsiteX1" fmla="*/ 434668 w 1291918"/>
                                            <a:gd name="connsiteY1" fmla="*/ 0 h 771525"/>
                                            <a:gd name="connsiteX2" fmla="*/ 958543 w 1291918"/>
                                            <a:gd name="connsiteY2" fmla="*/ 0 h 771525"/>
                                            <a:gd name="connsiteX3" fmla="*/ 1225243 w 1291918"/>
                                            <a:gd name="connsiteY3" fmla="*/ 266700 h 771525"/>
                                            <a:gd name="connsiteX4" fmla="*/ 1291918 w 1291918"/>
                                            <a:gd name="connsiteY4" fmla="*/ 681037 h 771525"/>
                                            <a:gd name="connsiteX5" fmla="*/ 977593 w 1291918"/>
                                            <a:gd name="connsiteY5" fmla="*/ 523875 h 771525"/>
                                            <a:gd name="connsiteX6" fmla="*/ 77481 w 1291918"/>
                                            <a:gd name="connsiteY6" fmla="*/ 771525 h 771525"/>
                                            <a:gd name="connsiteX7" fmla="*/ 87005 w 1291918"/>
                                            <a:gd name="connsiteY7" fmla="*/ 261938 h 771525"/>
                                            <a:gd name="connsiteX0" fmla="*/ 87005 w 1377643"/>
                                            <a:gd name="connsiteY0" fmla="*/ 261938 h 771525"/>
                                            <a:gd name="connsiteX1" fmla="*/ 434668 w 1377643"/>
                                            <a:gd name="connsiteY1" fmla="*/ 0 h 771525"/>
                                            <a:gd name="connsiteX2" fmla="*/ 958543 w 1377643"/>
                                            <a:gd name="connsiteY2" fmla="*/ 0 h 771525"/>
                                            <a:gd name="connsiteX3" fmla="*/ 1377643 w 1377643"/>
                                            <a:gd name="connsiteY3" fmla="*/ 238125 h 771525"/>
                                            <a:gd name="connsiteX4" fmla="*/ 1291918 w 1377643"/>
                                            <a:gd name="connsiteY4" fmla="*/ 681037 h 771525"/>
                                            <a:gd name="connsiteX5" fmla="*/ 977593 w 1377643"/>
                                            <a:gd name="connsiteY5" fmla="*/ 523875 h 771525"/>
                                            <a:gd name="connsiteX6" fmla="*/ 77481 w 1377643"/>
                                            <a:gd name="connsiteY6" fmla="*/ 771525 h 771525"/>
                                            <a:gd name="connsiteX7" fmla="*/ 87005 w 1377643"/>
                                            <a:gd name="connsiteY7" fmla="*/ 261938 h 771525"/>
                                            <a:gd name="connsiteX0" fmla="*/ 87005 w 1377643"/>
                                            <a:gd name="connsiteY0" fmla="*/ 390525 h 900112"/>
                                            <a:gd name="connsiteX1" fmla="*/ 434668 w 1377643"/>
                                            <a:gd name="connsiteY1" fmla="*/ 128587 h 900112"/>
                                            <a:gd name="connsiteX2" fmla="*/ 810905 w 1377643"/>
                                            <a:gd name="connsiteY2" fmla="*/ 0 h 900112"/>
                                            <a:gd name="connsiteX3" fmla="*/ 1377643 w 1377643"/>
                                            <a:gd name="connsiteY3" fmla="*/ 366712 h 900112"/>
                                            <a:gd name="connsiteX4" fmla="*/ 1291918 w 1377643"/>
                                            <a:gd name="connsiteY4" fmla="*/ 809624 h 900112"/>
                                            <a:gd name="connsiteX5" fmla="*/ 977593 w 1377643"/>
                                            <a:gd name="connsiteY5" fmla="*/ 652462 h 900112"/>
                                            <a:gd name="connsiteX6" fmla="*/ 77481 w 1377643"/>
                                            <a:gd name="connsiteY6" fmla="*/ 900112 h 900112"/>
                                            <a:gd name="connsiteX7" fmla="*/ 87005 w 1377643"/>
                                            <a:gd name="connsiteY7" fmla="*/ 390525 h 900112"/>
                                            <a:gd name="connsiteX0" fmla="*/ 87005 w 1377643"/>
                                            <a:gd name="connsiteY0" fmla="*/ 397133 h 906720"/>
                                            <a:gd name="connsiteX1" fmla="*/ 434668 w 1377643"/>
                                            <a:gd name="connsiteY1" fmla="*/ 135195 h 906720"/>
                                            <a:gd name="connsiteX2" fmla="*/ 810905 w 1377643"/>
                                            <a:gd name="connsiteY2" fmla="*/ 6608 h 906720"/>
                                            <a:gd name="connsiteX3" fmla="*/ 1377643 w 1377643"/>
                                            <a:gd name="connsiteY3" fmla="*/ 373320 h 906720"/>
                                            <a:gd name="connsiteX4" fmla="*/ 1291918 w 1377643"/>
                                            <a:gd name="connsiteY4" fmla="*/ 816232 h 906720"/>
                                            <a:gd name="connsiteX5" fmla="*/ 977593 w 1377643"/>
                                            <a:gd name="connsiteY5" fmla="*/ 659070 h 906720"/>
                                            <a:gd name="connsiteX6" fmla="*/ 77481 w 1377643"/>
                                            <a:gd name="connsiteY6" fmla="*/ 906720 h 906720"/>
                                            <a:gd name="connsiteX7" fmla="*/ 87005 w 1377643"/>
                                            <a:gd name="connsiteY7" fmla="*/ 397133 h 906720"/>
                                            <a:gd name="connsiteX0" fmla="*/ 87005 w 1377643"/>
                                            <a:gd name="connsiteY0" fmla="*/ 441824 h 951411"/>
                                            <a:gd name="connsiteX1" fmla="*/ 434668 w 1377643"/>
                                            <a:gd name="connsiteY1" fmla="*/ 179886 h 951411"/>
                                            <a:gd name="connsiteX2" fmla="*/ 810905 w 1377643"/>
                                            <a:gd name="connsiteY2" fmla="*/ 51299 h 951411"/>
                                            <a:gd name="connsiteX3" fmla="*/ 1377643 w 1377643"/>
                                            <a:gd name="connsiteY3" fmla="*/ 418011 h 951411"/>
                                            <a:gd name="connsiteX4" fmla="*/ 1291918 w 1377643"/>
                                            <a:gd name="connsiteY4" fmla="*/ 860923 h 951411"/>
                                            <a:gd name="connsiteX5" fmla="*/ 977593 w 1377643"/>
                                            <a:gd name="connsiteY5" fmla="*/ 703761 h 951411"/>
                                            <a:gd name="connsiteX6" fmla="*/ 77481 w 1377643"/>
                                            <a:gd name="connsiteY6" fmla="*/ 951411 h 951411"/>
                                            <a:gd name="connsiteX7" fmla="*/ 87005 w 1377643"/>
                                            <a:gd name="connsiteY7" fmla="*/ 441824 h 951411"/>
                                            <a:gd name="connsiteX0" fmla="*/ 87005 w 1377643"/>
                                            <a:gd name="connsiteY0" fmla="*/ 439538 h 949125"/>
                                            <a:gd name="connsiteX1" fmla="*/ 434668 w 1377643"/>
                                            <a:gd name="connsiteY1" fmla="*/ 177600 h 949125"/>
                                            <a:gd name="connsiteX2" fmla="*/ 810905 w 1377643"/>
                                            <a:gd name="connsiteY2" fmla="*/ 49013 h 949125"/>
                                            <a:gd name="connsiteX3" fmla="*/ 1377643 w 1377643"/>
                                            <a:gd name="connsiteY3" fmla="*/ 415725 h 949125"/>
                                            <a:gd name="connsiteX4" fmla="*/ 1291918 w 1377643"/>
                                            <a:gd name="connsiteY4" fmla="*/ 858637 h 949125"/>
                                            <a:gd name="connsiteX5" fmla="*/ 977593 w 1377643"/>
                                            <a:gd name="connsiteY5" fmla="*/ 701475 h 949125"/>
                                            <a:gd name="connsiteX6" fmla="*/ 77481 w 1377643"/>
                                            <a:gd name="connsiteY6" fmla="*/ 949125 h 949125"/>
                                            <a:gd name="connsiteX7" fmla="*/ 87005 w 1377643"/>
                                            <a:gd name="connsiteY7" fmla="*/ 439538 h 94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7643" h="949125">
                                              <a:moveTo>
                                                <a:pt x="87005" y="439538"/>
                                              </a:moveTo>
                                              <a:cubicBezTo>
                                                <a:pt x="146536" y="310951"/>
                                                <a:pt x="287374" y="177600"/>
                                                <a:pt x="434668" y="177600"/>
                                              </a:cubicBezTo>
                                              <a:lnTo>
                                                <a:pt x="810905" y="49013"/>
                                              </a:lnTo>
                                              <a:cubicBezTo>
                                                <a:pt x="1082024" y="-146249"/>
                                                <a:pt x="1315730" y="297006"/>
                                                <a:pt x="1377643" y="415725"/>
                                              </a:cubicBezTo>
                                              <a:lnTo>
                                                <a:pt x="1291918" y="858637"/>
                                              </a:lnTo>
                                              <a:cubicBezTo>
                                                <a:pt x="1291918" y="1005931"/>
                                                <a:pt x="1124887" y="701475"/>
                                                <a:pt x="977593" y="701475"/>
                                              </a:cubicBezTo>
                                              <a:cubicBezTo>
                                                <a:pt x="683906" y="780850"/>
                                                <a:pt x="337831" y="936425"/>
                                                <a:pt x="77481" y="949125"/>
                                              </a:cubicBezTo>
                                              <a:cubicBezTo>
                                                <a:pt x="-69813" y="949125"/>
                                                <a:pt x="27474" y="568125"/>
                                                <a:pt x="87005" y="439538"/>
                                              </a:cubicBezTo>
                                              <a:close/>
                                            </a:path>
                                          </a:pathLst>
                                        </a:custGeom>
                                        <a:solidFill>
                                          <a:srgbClr val="BE51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6" name="Rectangle: Rounded Corners 77">
                                        <a:extLst>
                                          <a:ext uri="{FF2B5EF4-FFF2-40B4-BE49-F238E27FC236}">
                                            <a16:creationId xmlns:a16="http://schemas.microsoft.com/office/drawing/2014/main" id="{D892A3A2-81A8-44D4-B294-A4BDC64E9543}"/>
                                          </a:ext>
                                        </a:extLst>
                                      </p:cNvPr>
                                      <p:cNvSpPr/>
                                      <p:nvPr/>
                                    </p:nvSpPr>
                                    <p:spPr>
                                      <a:xfrm rot="4182768">
                                        <a:off x="-9774994" y="-9226355"/>
                                        <a:ext cx="1526504" cy="1104962"/>
                                      </a:xfrm>
                                      <a:custGeom>
                                        <a:avLst/>
                                        <a:gdLst>
                                          <a:gd name="connsiteX0" fmla="*/ 0 w 1057275"/>
                                          <a:gd name="connsiteY0" fmla="*/ 266700 h 533400"/>
                                          <a:gd name="connsiteX1" fmla="*/ 266700 w 1057275"/>
                                          <a:gd name="connsiteY1" fmla="*/ 0 h 533400"/>
                                          <a:gd name="connsiteX2" fmla="*/ 790575 w 1057275"/>
                                          <a:gd name="connsiteY2" fmla="*/ 0 h 533400"/>
                                          <a:gd name="connsiteX3" fmla="*/ 1057275 w 1057275"/>
                                          <a:gd name="connsiteY3" fmla="*/ 266700 h 533400"/>
                                          <a:gd name="connsiteX4" fmla="*/ 1057275 w 1057275"/>
                                          <a:gd name="connsiteY4" fmla="*/ 266700 h 533400"/>
                                          <a:gd name="connsiteX5" fmla="*/ 790575 w 1057275"/>
                                          <a:gd name="connsiteY5" fmla="*/ 533400 h 533400"/>
                                          <a:gd name="connsiteX6" fmla="*/ 266700 w 1057275"/>
                                          <a:gd name="connsiteY6" fmla="*/ 533400 h 533400"/>
                                          <a:gd name="connsiteX7" fmla="*/ 0 w 1057275"/>
                                          <a:gd name="connsiteY7" fmla="*/ 266700 h 533400"/>
                                          <a:gd name="connsiteX0" fmla="*/ 0 w 1138238"/>
                                          <a:gd name="connsiteY0" fmla="*/ 261938 h 533400"/>
                                          <a:gd name="connsiteX1" fmla="*/ 347663 w 1138238"/>
                                          <a:gd name="connsiteY1" fmla="*/ 0 h 533400"/>
                                          <a:gd name="connsiteX2" fmla="*/ 871538 w 1138238"/>
                                          <a:gd name="connsiteY2" fmla="*/ 0 h 533400"/>
                                          <a:gd name="connsiteX3" fmla="*/ 1138238 w 1138238"/>
                                          <a:gd name="connsiteY3" fmla="*/ 266700 h 533400"/>
                                          <a:gd name="connsiteX4" fmla="*/ 1138238 w 1138238"/>
                                          <a:gd name="connsiteY4" fmla="*/ 266700 h 533400"/>
                                          <a:gd name="connsiteX5" fmla="*/ 871538 w 1138238"/>
                                          <a:gd name="connsiteY5" fmla="*/ 533400 h 533400"/>
                                          <a:gd name="connsiteX6" fmla="*/ 347663 w 1138238"/>
                                          <a:gd name="connsiteY6" fmla="*/ 533400 h 533400"/>
                                          <a:gd name="connsiteX7" fmla="*/ 0 w 1138238"/>
                                          <a:gd name="connsiteY7" fmla="*/ 261938 h 533400"/>
                                          <a:gd name="connsiteX0" fmla="*/ 87005 w 1225243"/>
                                          <a:gd name="connsiteY0" fmla="*/ 261938 h 771525"/>
                                          <a:gd name="connsiteX1" fmla="*/ 434668 w 1225243"/>
                                          <a:gd name="connsiteY1" fmla="*/ 0 h 771525"/>
                                          <a:gd name="connsiteX2" fmla="*/ 958543 w 1225243"/>
                                          <a:gd name="connsiteY2" fmla="*/ 0 h 771525"/>
                                          <a:gd name="connsiteX3" fmla="*/ 1225243 w 1225243"/>
                                          <a:gd name="connsiteY3" fmla="*/ 266700 h 771525"/>
                                          <a:gd name="connsiteX4" fmla="*/ 1225243 w 1225243"/>
                                          <a:gd name="connsiteY4" fmla="*/ 266700 h 771525"/>
                                          <a:gd name="connsiteX5" fmla="*/ 958543 w 1225243"/>
                                          <a:gd name="connsiteY5" fmla="*/ 533400 h 771525"/>
                                          <a:gd name="connsiteX6" fmla="*/ 77481 w 1225243"/>
                                          <a:gd name="connsiteY6" fmla="*/ 771525 h 771525"/>
                                          <a:gd name="connsiteX7" fmla="*/ 87005 w 1225243"/>
                                          <a:gd name="connsiteY7" fmla="*/ 261938 h 771525"/>
                                          <a:gd name="connsiteX0" fmla="*/ 87005 w 1225243"/>
                                          <a:gd name="connsiteY0" fmla="*/ 261938 h 787009"/>
                                          <a:gd name="connsiteX1" fmla="*/ 434668 w 1225243"/>
                                          <a:gd name="connsiteY1" fmla="*/ 0 h 787009"/>
                                          <a:gd name="connsiteX2" fmla="*/ 958543 w 1225243"/>
                                          <a:gd name="connsiteY2" fmla="*/ 0 h 787009"/>
                                          <a:gd name="connsiteX3" fmla="*/ 1225243 w 1225243"/>
                                          <a:gd name="connsiteY3" fmla="*/ 266700 h 787009"/>
                                          <a:gd name="connsiteX4" fmla="*/ 1225243 w 1225243"/>
                                          <a:gd name="connsiteY4" fmla="*/ 266700 h 787009"/>
                                          <a:gd name="connsiteX5" fmla="*/ 958543 w 1225243"/>
                                          <a:gd name="connsiteY5" fmla="*/ 533400 h 787009"/>
                                          <a:gd name="connsiteX6" fmla="*/ 77481 w 1225243"/>
                                          <a:gd name="connsiteY6" fmla="*/ 771525 h 787009"/>
                                          <a:gd name="connsiteX7" fmla="*/ 87005 w 1225243"/>
                                          <a:gd name="connsiteY7" fmla="*/ 261938 h 787009"/>
                                          <a:gd name="connsiteX0" fmla="*/ 87005 w 1225243"/>
                                          <a:gd name="connsiteY0" fmla="*/ 261938 h 771525"/>
                                          <a:gd name="connsiteX1" fmla="*/ 434668 w 1225243"/>
                                          <a:gd name="connsiteY1" fmla="*/ 0 h 771525"/>
                                          <a:gd name="connsiteX2" fmla="*/ 958543 w 1225243"/>
                                          <a:gd name="connsiteY2" fmla="*/ 0 h 771525"/>
                                          <a:gd name="connsiteX3" fmla="*/ 1225243 w 1225243"/>
                                          <a:gd name="connsiteY3" fmla="*/ 266700 h 771525"/>
                                          <a:gd name="connsiteX4" fmla="*/ 1225243 w 1225243"/>
                                          <a:gd name="connsiteY4" fmla="*/ 266700 h 771525"/>
                                          <a:gd name="connsiteX5" fmla="*/ 958543 w 1225243"/>
                                          <a:gd name="connsiteY5" fmla="*/ 533400 h 771525"/>
                                          <a:gd name="connsiteX6" fmla="*/ 77481 w 1225243"/>
                                          <a:gd name="connsiteY6" fmla="*/ 771525 h 771525"/>
                                          <a:gd name="connsiteX7" fmla="*/ 87005 w 1225243"/>
                                          <a:gd name="connsiteY7" fmla="*/ 261938 h 771525"/>
                                          <a:gd name="connsiteX0" fmla="*/ 87005 w 1225243"/>
                                          <a:gd name="connsiteY0" fmla="*/ 261938 h 771525"/>
                                          <a:gd name="connsiteX1" fmla="*/ 434668 w 1225243"/>
                                          <a:gd name="connsiteY1" fmla="*/ 0 h 771525"/>
                                          <a:gd name="connsiteX2" fmla="*/ 958543 w 1225243"/>
                                          <a:gd name="connsiteY2" fmla="*/ 0 h 771525"/>
                                          <a:gd name="connsiteX3" fmla="*/ 1225243 w 1225243"/>
                                          <a:gd name="connsiteY3" fmla="*/ 266700 h 771525"/>
                                          <a:gd name="connsiteX4" fmla="*/ 1225243 w 1225243"/>
                                          <a:gd name="connsiteY4" fmla="*/ 266700 h 771525"/>
                                          <a:gd name="connsiteX5" fmla="*/ 958543 w 1225243"/>
                                          <a:gd name="connsiteY5" fmla="*/ 533400 h 771525"/>
                                          <a:gd name="connsiteX6" fmla="*/ 77481 w 1225243"/>
                                          <a:gd name="connsiteY6" fmla="*/ 771525 h 771525"/>
                                          <a:gd name="connsiteX7" fmla="*/ 87005 w 1225243"/>
                                          <a:gd name="connsiteY7" fmla="*/ 261938 h 771525"/>
                                          <a:gd name="connsiteX0" fmla="*/ 87005 w 1291918"/>
                                          <a:gd name="connsiteY0" fmla="*/ 261938 h 771525"/>
                                          <a:gd name="connsiteX1" fmla="*/ 434668 w 1291918"/>
                                          <a:gd name="connsiteY1" fmla="*/ 0 h 771525"/>
                                          <a:gd name="connsiteX2" fmla="*/ 958543 w 1291918"/>
                                          <a:gd name="connsiteY2" fmla="*/ 0 h 771525"/>
                                          <a:gd name="connsiteX3" fmla="*/ 1225243 w 1291918"/>
                                          <a:gd name="connsiteY3" fmla="*/ 266700 h 771525"/>
                                          <a:gd name="connsiteX4" fmla="*/ 1291918 w 1291918"/>
                                          <a:gd name="connsiteY4" fmla="*/ 681037 h 771525"/>
                                          <a:gd name="connsiteX5" fmla="*/ 958543 w 1291918"/>
                                          <a:gd name="connsiteY5" fmla="*/ 533400 h 771525"/>
                                          <a:gd name="connsiteX6" fmla="*/ 77481 w 1291918"/>
                                          <a:gd name="connsiteY6" fmla="*/ 771525 h 771525"/>
                                          <a:gd name="connsiteX7" fmla="*/ 87005 w 1291918"/>
                                          <a:gd name="connsiteY7" fmla="*/ 261938 h 771525"/>
                                          <a:gd name="connsiteX0" fmla="*/ 87005 w 1291918"/>
                                          <a:gd name="connsiteY0" fmla="*/ 261938 h 771525"/>
                                          <a:gd name="connsiteX1" fmla="*/ 434668 w 1291918"/>
                                          <a:gd name="connsiteY1" fmla="*/ 0 h 771525"/>
                                          <a:gd name="connsiteX2" fmla="*/ 958543 w 1291918"/>
                                          <a:gd name="connsiteY2" fmla="*/ 0 h 771525"/>
                                          <a:gd name="connsiteX3" fmla="*/ 1225243 w 1291918"/>
                                          <a:gd name="connsiteY3" fmla="*/ 266700 h 771525"/>
                                          <a:gd name="connsiteX4" fmla="*/ 1291918 w 1291918"/>
                                          <a:gd name="connsiteY4" fmla="*/ 681037 h 771525"/>
                                          <a:gd name="connsiteX5" fmla="*/ 977593 w 1291918"/>
                                          <a:gd name="connsiteY5" fmla="*/ 523875 h 771525"/>
                                          <a:gd name="connsiteX6" fmla="*/ 77481 w 1291918"/>
                                          <a:gd name="connsiteY6" fmla="*/ 771525 h 771525"/>
                                          <a:gd name="connsiteX7" fmla="*/ 87005 w 1291918"/>
                                          <a:gd name="connsiteY7" fmla="*/ 261938 h 771525"/>
                                          <a:gd name="connsiteX0" fmla="*/ 87005 w 1377643"/>
                                          <a:gd name="connsiteY0" fmla="*/ 261938 h 771525"/>
                                          <a:gd name="connsiteX1" fmla="*/ 434668 w 1377643"/>
                                          <a:gd name="connsiteY1" fmla="*/ 0 h 771525"/>
                                          <a:gd name="connsiteX2" fmla="*/ 958543 w 1377643"/>
                                          <a:gd name="connsiteY2" fmla="*/ 0 h 771525"/>
                                          <a:gd name="connsiteX3" fmla="*/ 1377643 w 1377643"/>
                                          <a:gd name="connsiteY3" fmla="*/ 238125 h 771525"/>
                                          <a:gd name="connsiteX4" fmla="*/ 1291918 w 1377643"/>
                                          <a:gd name="connsiteY4" fmla="*/ 681037 h 771525"/>
                                          <a:gd name="connsiteX5" fmla="*/ 977593 w 1377643"/>
                                          <a:gd name="connsiteY5" fmla="*/ 523875 h 771525"/>
                                          <a:gd name="connsiteX6" fmla="*/ 77481 w 1377643"/>
                                          <a:gd name="connsiteY6" fmla="*/ 771525 h 771525"/>
                                          <a:gd name="connsiteX7" fmla="*/ 87005 w 1377643"/>
                                          <a:gd name="connsiteY7" fmla="*/ 261938 h 771525"/>
                                          <a:gd name="connsiteX0" fmla="*/ 87005 w 1377643"/>
                                          <a:gd name="connsiteY0" fmla="*/ 390525 h 900112"/>
                                          <a:gd name="connsiteX1" fmla="*/ 434668 w 1377643"/>
                                          <a:gd name="connsiteY1" fmla="*/ 128587 h 900112"/>
                                          <a:gd name="connsiteX2" fmla="*/ 810905 w 1377643"/>
                                          <a:gd name="connsiteY2" fmla="*/ 0 h 900112"/>
                                          <a:gd name="connsiteX3" fmla="*/ 1377643 w 1377643"/>
                                          <a:gd name="connsiteY3" fmla="*/ 366712 h 900112"/>
                                          <a:gd name="connsiteX4" fmla="*/ 1291918 w 1377643"/>
                                          <a:gd name="connsiteY4" fmla="*/ 809624 h 900112"/>
                                          <a:gd name="connsiteX5" fmla="*/ 977593 w 1377643"/>
                                          <a:gd name="connsiteY5" fmla="*/ 652462 h 900112"/>
                                          <a:gd name="connsiteX6" fmla="*/ 77481 w 1377643"/>
                                          <a:gd name="connsiteY6" fmla="*/ 900112 h 900112"/>
                                          <a:gd name="connsiteX7" fmla="*/ 87005 w 1377643"/>
                                          <a:gd name="connsiteY7" fmla="*/ 390525 h 900112"/>
                                          <a:gd name="connsiteX0" fmla="*/ 87005 w 1377643"/>
                                          <a:gd name="connsiteY0" fmla="*/ 397133 h 906720"/>
                                          <a:gd name="connsiteX1" fmla="*/ 434668 w 1377643"/>
                                          <a:gd name="connsiteY1" fmla="*/ 135195 h 906720"/>
                                          <a:gd name="connsiteX2" fmla="*/ 810905 w 1377643"/>
                                          <a:gd name="connsiteY2" fmla="*/ 6608 h 906720"/>
                                          <a:gd name="connsiteX3" fmla="*/ 1377643 w 1377643"/>
                                          <a:gd name="connsiteY3" fmla="*/ 373320 h 906720"/>
                                          <a:gd name="connsiteX4" fmla="*/ 1291918 w 1377643"/>
                                          <a:gd name="connsiteY4" fmla="*/ 816232 h 906720"/>
                                          <a:gd name="connsiteX5" fmla="*/ 977593 w 1377643"/>
                                          <a:gd name="connsiteY5" fmla="*/ 659070 h 906720"/>
                                          <a:gd name="connsiteX6" fmla="*/ 77481 w 1377643"/>
                                          <a:gd name="connsiteY6" fmla="*/ 906720 h 906720"/>
                                          <a:gd name="connsiteX7" fmla="*/ 87005 w 1377643"/>
                                          <a:gd name="connsiteY7" fmla="*/ 397133 h 906720"/>
                                          <a:gd name="connsiteX0" fmla="*/ 87005 w 1377643"/>
                                          <a:gd name="connsiteY0" fmla="*/ 441824 h 951411"/>
                                          <a:gd name="connsiteX1" fmla="*/ 434668 w 1377643"/>
                                          <a:gd name="connsiteY1" fmla="*/ 179886 h 951411"/>
                                          <a:gd name="connsiteX2" fmla="*/ 810905 w 1377643"/>
                                          <a:gd name="connsiteY2" fmla="*/ 51299 h 951411"/>
                                          <a:gd name="connsiteX3" fmla="*/ 1377643 w 1377643"/>
                                          <a:gd name="connsiteY3" fmla="*/ 418011 h 951411"/>
                                          <a:gd name="connsiteX4" fmla="*/ 1291918 w 1377643"/>
                                          <a:gd name="connsiteY4" fmla="*/ 860923 h 951411"/>
                                          <a:gd name="connsiteX5" fmla="*/ 977593 w 1377643"/>
                                          <a:gd name="connsiteY5" fmla="*/ 703761 h 951411"/>
                                          <a:gd name="connsiteX6" fmla="*/ 77481 w 1377643"/>
                                          <a:gd name="connsiteY6" fmla="*/ 951411 h 951411"/>
                                          <a:gd name="connsiteX7" fmla="*/ 87005 w 1377643"/>
                                          <a:gd name="connsiteY7" fmla="*/ 441824 h 951411"/>
                                          <a:gd name="connsiteX0" fmla="*/ 87005 w 1377643"/>
                                          <a:gd name="connsiteY0" fmla="*/ 439538 h 949125"/>
                                          <a:gd name="connsiteX1" fmla="*/ 434668 w 1377643"/>
                                          <a:gd name="connsiteY1" fmla="*/ 177600 h 949125"/>
                                          <a:gd name="connsiteX2" fmla="*/ 810905 w 1377643"/>
                                          <a:gd name="connsiteY2" fmla="*/ 49013 h 949125"/>
                                          <a:gd name="connsiteX3" fmla="*/ 1377643 w 1377643"/>
                                          <a:gd name="connsiteY3" fmla="*/ 415725 h 949125"/>
                                          <a:gd name="connsiteX4" fmla="*/ 1291918 w 1377643"/>
                                          <a:gd name="connsiteY4" fmla="*/ 858637 h 949125"/>
                                          <a:gd name="connsiteX5" fmla="*/ 977593 w 1377643"/>
                                          <a:gd name="connsiteY5" fmla="*/ 701475 h 949125"/>
                                          <a:gd name="connsiteX6" fmla="*/ 77481 w 1377643"/>
                                          <a:gd name="connsiteY6" fmla="*/ 949125 h 949125"/>
                                          <a:gd name="connsiteX7" fmla="*/ 87005 w 1377643"/>
                                          <a:gd name="connsiteY7" fmla="*/ 439538 h 949125"/>
                                          <a:gd name="connsiteX0" fmla="*/ 87005 w 1377643"/>
                                          <a:gd name="connsiteY0" fmla="*/ 439538 h 949125"/>
                                          <a:gd name="connsiteX1" fmla="*/ 434668 w 1377643"/>
                                          <a:gd name="connsiteY1" fmla="*/ 177600 h 949125"/>
                                          <a:gd name="connsiteX2" fmla="*/ 810905 w 1377643"/>
                                          <a:gd name="connsiteY2" fmla="*/ 49013 h 949125"/>
                                          <a:gd name="connsiteX3" fmla="*/ 1377643 w 1377643"/>
                                          <a:gd name="connsiteY3" fmla="*/ 415725 h 949125"/>
                                          <a:gd name="connsiteX4" fmla="*/ 1291918 w 1377643"/>
                                          <a:gd name="connsiteY4" fmla="*/ 858637 h 949125"/>
                                          <a:gd name="connsiteX5" fmla="*/ 977593 w 1377643"/>
                                          <a:gd name="connsiteY5" fmla="*/ 701475 h 949125"/>
                                          <a:gd name="connsiteX6" fmla="*/ 77481 w 1377643"/>
                                          <a:gd name="connsiteY6" fmla="*/ 949125 h 949125"/>
                                          <a:gd name="connsiteX7" fmla="*/ 87005 w 1377643"/>
                                          <a:gd name="connsiteY7" fmla="*/ 439538 h 949125"/>
                                          <a:gd name="connsiteX0" fmla="*/ 87005 w 1377643"/>
                                          <a:gd name="connsiteY0" fmla="*/ 439538 h 1082171"/>
                                          <a:gd name="connsiteX1" fmla="*/ 434668 w 1377643"/>
                                          <a:gd name="connsiteY1" fmla="*/ 177600 h 1082171"/>
                                          <a:gd name="connsiteX2" fmla="*/ 810905 w 1377643"/>
                                          <a:gd name="connsiteY2" fmla="*/ 49013 h 1082171"/>
                                          <a:gd name="connsiteX3" fmla="*/ 1377643 w 1377643"/>
                                          <a:gd name="connsiteY3" fmla="*/ 415725 h 1082171"/>
                                          <a:gd name="connsiteX4" fmla="*/ 1291918 w 1377643"/>
                                          <a:gd name="connsiteY4" fmla="*/ 858637 h 1082171"/>
                                          <a:gd name="connsiteX5" fmla="*/ 818203 w 1377643"/>
                                          <a:gd name="connsiteY5" fmla="*/ 1063986 h 1082171"/>
                                          <a:gd name="connsiteX6" fmla="*/ 77481 w 1377643"/>
                                          <a:gd name="connsiteY6" fmla="*/ 949125 h 1082171"/>
                                          <a:gd name="connsiteX7" fmla="*/ 87005 w 1377643"/>
                                          <a:gd name="connsiteY7" fmla="*/ 439538 h 1082171"/>
                                          <a:gd name="connsiteX0" fmla="*/ 87005 w 1377643"/>
                                          <a:gd name="connsiteY0" fmla="*/ 439538 h 1085738"/>
                                          <a:gd name="connsiteX1" fmla="*/ 434668 w 1377643"/>
                                          <a:gd name="connsiteY1" fmla="*/ 177600 h 1085738"/>
                                          <a:gd name="connsiteX2" fmla="*/ 810905 w 1377643"/>
                                          <a:gd name="connsiteY2" fmla="*/ 49013 h 1085738"/>
                                          <a:gd name="connsiteX3" fmla="*/ 1377643 w 1377643"/>
                                          <a:gd name="connsiteY3" fmla="*/ 415725 h 1085738"/>
                                          <a:gd name="connsiteX4" fmla="*/ 1291918 w 1377643"/>
                                          <a:gd name="connsiteY4" fmla="*/ 858637 h 1085738"/>
                                          <a:gd name="connsiteX5" fmla="*/ 818203 w 1377643"/>
                                          <a:gd name="connsiteY5" fmla="*/ 1063986 h 1085738"/>
                                          <a:gd name="connsiteX6" fmla="*/ 77481 w 1377643"/>
                                          <a:gd name="connsiteY6" fmla="*/ 949125 h 1085738"/>
                                          <a:gd name="connsiteX7" fmla="*/ 87005 w 1377643"/>
                                          <a:gd name="connsiteY7" fmla="*/ 439538 h 1085738"/>
                                          <a:gd name="connsiteX0" fmla="*/ 87005 w 1455061"/>
                                          <a:gd name="connsiteY0" fmla="*/ 439538 h 1085738"/>
                                          <a:gd name="connsiteX1" fmla="*/ 434668 w 1455061"/>
                                          <a:gd name="connsiteY1" fmla="*/ 177600 h 1085738"/>
                                          <a:gd name="connsiteX2" fmla="*/ 810905 w 1455061"/>
                                          <a:gd name="connsiteY2" fmla="*/ 49013 h 1085738"/>
                                          <a:gd name="connsiteX3" fmla="*/ 1377643 w 1455061"/>
                                          <a:gd name="connsiteY3" fmla="*/ 415725 h 1085738"/>
                                          <a:gd name="connsiteX4" fmla="*/ 1455061 w 1455061"/>
                                          <a:gd name="connsiteY4" fmla="*/ 939254 h 1085738"/>
                                          <a:gd name="connsiteX5" fmla="*/ 818203 w 1455061"/>
                                          <a:gd name="connsiteY5" fmla="*/ 1063986 h 1085738"/>
                                          <a:gd name="connsiteX6" fmla="*/ 77481 w 1455061"/>
                                          <a:gd name="connsiteY6" fmla="*/ 949125 h 1085738"/>
                                          <a:gd name="connsiteX7" fmla="*/ 87005 w 1455061"/>
                                          <a:gd name="connsiteY7" fmla="*/ 439538 h 1085738"/>
                                          <a:gd name="connsiteX0" fmla="*/ 87005 w 1455061"/>
                                          <a:gd name="connsiteY0" fmla="*/ 439538 h 1085738"/>
                                          <a:gd name="connsiteX1" fmla="*/ 434668 w 1455061"/>
                                          <a:gd name="connsiteY1" fmla="*/ 177600 h 1085738"/>
                                          <a:gd name="connsiteX2" fmla="*/ 810905 w 1455061"/>
                                          <a:gd name="connsiteY2" fmla="*/ 49013 h 1085738"/>
                                          <a:gd name="connsiteX3" fmla="*/ 1377643 w 1455061"/>
                                          <a:gd name="connsiteY3" fmla="*/ 415725 h 1085738"/>
                                          <a:gd name="connsiteX4" fmla="*/ 1455061 w 1455061"/>
                                          <a:gd name="connsiteY4" fmla="*/ 939254 h 1085738"/>
                                          <a:gd name="connsiteX5" fmla="*/ 818203 w 1455061"/>
                                          <a:gd name="connsiteY5" fmla="*/ 1063986 h 1085738"/>
                                          <a:gd name="connsiteX6" fmla="*/ 77481 w 1455061"/>
                                          <a:gd name="connsiteY6" fmla="*/ 949125 h 1085738"/>
                                          <a:gd name="connsiteX7" fmla="*/ 87005 w 1455061"/>
                                          <a:gd name="connsiteY7" fmla="*/ 439538 h 1085738"/>
                                          <a:gd name="connsiteX0" fmla="*/ 87005 w 1455061"/>
                                          <a:gd name="connsiteY0" fmla="*/ 466653 h 1112853"/>
                                          <a:gd name="connsiteX1" fmla="*/ 434668 w 1455061"/>
                                          <a:gd name="connsiteY1" fmla="*/ 204715 h 1112853"/>
                                          <a:gd name="connsiteX2" fmla="*/ 786242 w 1455061"/>
                                          <a:gd name="connsiteY2" fmla="*/ 46701 h 1112853"/>
                                          <a:gd name="connsiteX3" fmla="*/ 1377643 w 1455061"/>
                                          <a:gd name="connsiteY3" fmla="*/ 442840 h 1112853"/>
                                          <a:gd name="connsiteX4" fmla="*/ 1455061 w 1455061"/>
                                          <a:gd name="connsiteY4" fmla="*/ 966369 h 1112853"/>
                                          <a:gd name="connsiteX5" fmla="*/ 818203 w 1455061"/>
                                          <a:gd name="connsiteY5" fmla="*/ 1091101 h 1112853"/>
                                          <a:gd name="connsiteX6" fmla="*/ 77481 w 1455061"/>
                                          <a:gd name="connsiteY6" fmla="*/ 976240 h 1112853"/>
                                          <a:gd name="connsiteX7" fmla="*/ 87005 w 1455061"/>
                                          <a:gd name="connsiteY7" fmla="*/ 466653 h 1112853"/>
                                          <a:gd name="connsiteX0" fmla="*/ 83184 w 1451240"/>
                                          <a:gd name="connsiteY0" fmla="*/ 466653 h 1112853"/>
                                          <a:gd name="connsiteX1" fmla="*/ 345296 w 1451240"/>
                                          <a:gd name="connsiteY1" fmla="*/ 147702 h 1112853"/>
                                          <a:gd name="connsiteX2" fmla="*/ 782421 w 1451240"/>
                                          <a:gd name="connsiteY2" fmla="*/ 46701 h 1112853"/>
                                          <a:gd name="connsiteX3" fmla="*/ 1373822 w 1451240"/>
                                          <a:gd name="connsiteY3" fmla="*/ 442840 h 1112853"/>
                                          <a:gd name="connsiteX4" fmla="*/ 1451240 w 1451240"/>
                                          <a:gd name="connsiteY4" fmla="*/ 966369 h 1112853"/>
                                          <a:gd name="connsiteX5" fmla="*/ 814382 w 1451240"/>
                                          <a:gd name="connsiteY5" fmla="*/ 1091101 h 1112853"/>
                                          <a:gd name="connsiteX6" fmla="*/ 73660 w 1451240"/>
                                          <a:gd name="connsiteY6" fmla="*/ 976240 h 1112853"/>
                                          <a:gd name="connsiteX7" fmla="*/ 83184 w 1451240"/>
                                          <a:gd name="connsiteY7" fmla="*/ 466653 h 1112853"/>
                                          <a:gd name="connsiteX0" fmla="*/ 83184 w 1451240"/>
                                          <a:gd name="connsiteY0" fmla="*/ 427011 h 1073211"/>
                                          <a:gd name="connsiteX1" fmla="*/ 345296 w 1451240"/>
                                          <a:gd name="connsiteY1" fmla="*/ 108060 h 1073211"/>
                                          <a:gd name="connsiteX2" fmla="*/ 624317 w 1451240"/>
                                          <a:gd name="connsiteY2" fmla="*/ 50165 h 1073211"/>
                                          <a:gd name="connsiteX3" fmla="*/ 1373822 w 1451240"/>
                                          <a:gd name="connsiteY3" fmla="*/ 403198 h 1073211"/>
                                          <a:gd name="connsiteX4" fmla="*/ 1451240 w 1451240"/>
                                          <a:gd name="connsiteY4" fmla="*/ 926727 h 1073211"/>
                                          <a:gd name="connsiteX5" fmla="*/ 814382 w 1451240"/>
                                          <a:gd name="connsiteY5" fmla="*/ 1051459 h 1073211"/>
                                          <a:gd name="connsiteX6" fmla="*/ 73660 w 1451240"/>
                                          <a:gd name="connsiteY6" fmla="*/ 936598 h 1073211"/>
                                          <a:gd name="connsiteX7" fmla="*/ 83184 w 1451240"/>
                                          <a:gd name="connsiteY7" fmla="*/ 427011 h 1073211"/>
                                          <a:gd name="connsiteX0" fmla="*/ 83184 w 1526504"/>
                                          <a:gd name="connsiteY0" fmla="*/ 462993 h 1109193"/>
                                          <a:gd name="connsiteX1" fmla="*/ 345296 w 1526504"/>
                                          <a:gd name="connsiteY1" fmla="*/ 144042 h 1109193"/>
                                          <a:gd name="connsiteX2" fmla="*/ 624317 w 1526504"/>
                                          <a:gd name="connsiteY2" fmla="*/ 86147 h 1109193"/>
                                          <a:gd name="connsiteX3" fmla="*/ 1526504 w 1526504"/>
                                          <a:gd name="connsiteY3" fmla="*/ 190971 h 1109193"/>
                                          <a:gd name="connsiteX4" fmla="*/ 1451240 w 1526504"/>
                                          <a:gd name="connsiteY4" fmla="*/ 962709 h 1109193"/>
                                          <a:gd name="connsiteX5" fmla="*/ 814382 w 1526504"/>
                                          <a:gd name="connsiteY5" fmla="*/ 1087441 h 1109193"/>
                                          <a:gd name="connsiteX6" fmla="*/ 73660 w 1526504"/>
                                          <a:gd name="connsiteY6" fmla="*/ 972580 h 1109193"/>
                                          <a:gd name="connsiteX7" fmla="*/ 83184 w 1526504"/>
                                          <a:gd name="connsiteY7" fmla="*/ 462993 h 1109193"/>
                                          <a:gd name="connsiteX0" fmla="*/ 83184 w 1526504"/>
                                          <a:gd name="connsiteY0" fmla="*/ 458762 h 1104962"/>
                                          <a:gd name="connsiteX1" fmla="*/ 345296 w 1526504"/>
                                          <a:gd name="connsiteY1" fmla="*/ 139811 h 1104962"/>
                                          <a:gd name="connsiteX2" fmla="*/ 624317 w 1526504"/>
                                          <a:gd name="connsiteY2" fmla="*/ 81916 h 1104962"/>
                                          <a:gd name="connsiteX3" fmla="*/ 1526504 w 1526504"/>
                                          <a:gd name="connsiteY3" fmla="*/ 186740 h 1104962"/>
                                          <a:gd name="connsiteX4" fmla="*/ 1451240 w 1526504"/>
                                          <a:gd name="connsiteY4" fmla="*/ 958478 h 1104962"/>
                                          <a:gd name="connsiteX5" fmla="*/ 814382 w 1526504"/>
                                          <a:gd name="connsiteY5" fmla="*/ 1083210 h 1104962"/>
                                          <a:gd name="connsiteX6" fmla="*/ 73660 w 1526504"/>
                                          <a:gd name="connsiteY6" fmla="*/ 968349 h 1104962"/>
                                          <a:gd name="connsiteX7" fmla="*/ 83184 w 1526504"/>
                                          <a:gd name="connsiteY7" fmla="*/ 458762 h 110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6504" h="1104962">
                                            <a:moveTo>
                                              <a:pt x="83184" y="458762"/>
                                            </a:moveTo>
                                            <a:cubicBezTo>
                                              <a:pt x="128457" y="320672"/>
                                              <a:pt x="198002" y="139811"/>
                                              <a:pt x="345296" y="139811"/>
                                            </a:cubicBezTo>
                                            <a:lnTo>
                                              <a:pt x="624317" y="81916"/>
                                            </a:lnTo>
                                            <a:cubicBezTo>
                                              <a:pt x="895436" y="-113346"/>
                                              <a:pt x="1466920" y="89192"/>
                                              <a:pt x="1526504" y="186740"/>
                                            </a:cubicBezTo>
                                            <a:lnTo>
                                              <a:pt x="1451240" y="958478"/>
                                            </a:lnTo>
                                            <a:cubicBezTo>
                                              <a:pt x="1439977" y="1081299"/>
                                              <a:pt x="961676" y="1083210"/>
                                              <a:pt x="814382" y="1083210"/>
                                            </a:cubicBezTo>
                                            <a:cubicBezTo>
                                              <a:pt x="520695" y="1162585"/>
                                              <a:pt x="266221" y="1001675"/>
                                              <a:pt x="73660" y="968349"/>
                                            </a:cubicBezTo>
                                            <a:cubicBezTo>
                                              <a:pt x="-73634" y="968349"/>
                                              <a:pt x="37911" y="596852"/>
                                              <a:pt x="83184" y="458762"/>
                                            </a:cubicBezTo>
                                            <a:close/>
                                          </a:path>
                                        </a:pathLst>
                                      </a:custGeom>
                                      <a:solidFill>
                                        <a:srgbClr val="BE51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1" name="Oval 80">
                                      <a:extLst>
                                        <a:ext uri="{FF2B5EF4-FFF2-40B4-BE49-F238E27FC236}">
                                          <a16:creationId xmlns:a16="http://schemas.microsoft.com/office/drawing/2014/main" id="{6063A088-10BB-4941-84E8-D21A1295A011}"/>
                                        </a:ext>
                                      </a:extLst>
                                    </p:cNvPr>
                                    <p:cNvSpPr/>
                                    <p:nvPr/>
                                  </p:nvSpPr>
                                  <p:spPr>
                                    <a:xfrm>
                                      <a:off x="-9211474" y="-7809378"/>
                                      <a:ext cx="136104" cy="139061"/>
                                    </a:xfrm>
                                    <a:prstGeom prst="ellipse">
                                      <a:avLst/>
                                    </a:prstGeom>
                                    <a:solidFill>
                                      <a:srgbClr val="BE51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1" name="Oval 170">
                                    <a:extLst>
                                      <a:ext uri="{FF2B5EF4-FFF2-40B4-BE49-F238E27FC236}">
                                        <a16:creationId xmlns:a16="http://schemas.microsoft.com/office/drawing/2014/main" id="{708ECA27-E9FE-4813-A51A-68ADDCA21845}"/>
                                      </a:ext>
                                    </a:extLst>
                                  </p:cNvPr>
                                  <p:cNvSpPr/>
                                  <p:nvPr/>
                                </p:nvSpPr>
                                <p:spPr>
                                  <a:xfrm>
                                    <a:off x="-9147846" y="-7838285"/>
                                    <a:ext cx="136104" cy="139061"/>
                                  </a:xfrm>
                                  <a:prstGeom prst="ellipse">
                                    <a:avLst/>
                                  </a:prstGeom>
                                  <a:solidFill>
                                    <a:srgbClr val="BE51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3" name="Oval 172">
                                  <a:extLst>
                                    <a:ext uri="{FF2B5EF4-FFF2-40B4-BE49-F238E27FC236}">
                                      <a16:creationId xmlns:a16="http://schemas.microsoft.com/office/drawing/2014/main" id="{66E4361A-B0F5-462E-AF04-3602666C5105}"/>
                                    </a:ext>
                                  </a:extLst>
                                </p:cNvPr>
                                <p:cNvSpPr/>
                                <p:nvPr/>
                              </p:nvSpPr>
                              <p:spPr>
                                <a:xfrm>
                                  <a:off x="-9112702" y="-7848389"/>
                                  <a:ext cx="136104" cy="139061"/>
                                </a:xfrm>
                                <a:prstGeom prst="ellipse">
                                  <a:avLst/>
                                </a:prstGeom>
                                <a:solidFill>
                                  <a:srgbClr val="BE51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5" name="Oval 174">
                                <a:extLst>
                                  <a:ext uri="{FF2B5EF4-FFF2-40B4-BE49-F238E27FC236}">
                                    <a16:creationId xmlns:a16="http://schemas.microsoft.com/office/drawing/2014/main" id="{1517DE26-C69E-4C46-8C82-34C17CF27FDD}"/>
                                  </a:ext>
                                </a:extLst>
                              </p:cNvPr>
                              <p:cNvSpPr/>
                              <p:nvPr/>
                            </p:nvSpPr>
                            <p:spPr>
                              <a:xfrm rot="18373414">
                                <a:off x="-8556237" y="-8734626"/>
                                <a:ext cx="232374" cy="121503"/>
                              </a:xfrm>
                              <a:prstGeom prst="ellipse">
                                <a:avLst/>
                              </a:prstGeom>
                              <a:solidFill>
                                <a:srgbClr val="BE51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7" name="Oval 176">
                              <a:extLst>
                                <a:ext uri="{FF2B5EF4-FFF2-40B4-BE49-F238E27FC236}">
                                  <a16:creationId xmlns:a16="http://schemas.microsoft.com/office/drawing/2014/main" id="{FD5A3A62-E0AE-4DB7-B744-4A9AF47C463E}"/>
                                </a:ext>
                              </a:extLst>
                            </p:cNvPr>
                            <p:cNvSpPr/>
                            <p:nvPr/>
                          </p:nvSpPr>
                          <p:spPr>
                            <a:xfrm rot="18373414">
                              <a:off x="-8447656" y="-8742381"/>
                              <a:ext cx="292335" cy="129381"/>
                            </a:xfrm>
                            <a:prstGeom prst="ellipse">
                              <a:avLst/>
                            </a:prstGeom>
                            <a:solidFill>
                              <a:srgbClr val="BE51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9" name="Oval 178">
                            <a:extLst>
                              <a:ext uri="{FF2B5EF4-FFF2-40B4-BE49-F238E27FC236}">
                                <a16:creationId xmlns:a16="http://schemas.microsoft.com/office/drawing/2014/main" id="{DF50E9C8-4F45-4BAC-87E5-663084C0E2A3}"/>
                              </a:ext>
                            </a:extLst>
                          </p:cNvPr>
                          <p:cNvSpPr/>
                          <p:nvPr/>
                        </p:nvSpPr>
                        <p:spPr>
                          <a:xfrm rot="18373414">
                            <a:off x="-8432956" y="-8637060"/>
                            <a:ext cx="553012" cy="663066"/>
                          </a:xfrm>
                          <a:prstGeom prst="ellipse">
                            <a:avLst/>
                          </a:prstGeom>
                          <a:solidFill>
                            <a:srgbClr val="BE51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1" name="Oval 180">
                          <a:extLst>
                            <a:ext uri="{FF2B5EF4-FFF2-40B4-BE49-F238E27FC236}">
                              <a16:creationId xmlns:a16="http://schemas.microsoft.com/office/drawing/2014/main" id="{0A18D5C5-8210-45E0-B131-B84B69CD6CD0}"/>
                            </a:ext>
                          </a:extLst>
                        </p:cNvPr>
                        <p:cNvSpPr/>
                        <p:nvPr/>
                      </p:nvSpPr>
                      <p:spPr>
                        <a:xfrm rot="21242820">
                          <a:off x="-8218133" y="-8668815"/>
                          <a:ext cx="598813" cy="238636"/>
                        </a:xfrm>
                        <a:prstGeom prst="ellipse">
                          <a:avLst/>
                        </a:prstGeom>
                        <a:solidFill>
                          <a:srgbClr val="BE51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4" name="Rectangle: Rounded Corners 103">
                        <a:extLst>
                          <a:ext uri="{FF2B5EF4-FFF2-40B4-BE49-F238E27FC236}">
                            <a16:creationId xmlns:a16="http://schemas.microsoft.com/office/drawing/2014/main" id="{B5A95A5F-E010-463D-9672-8DC2B3D9D276}"/>
                          </a:ext>
                        </a:extLst>
                      </p:cNvPr>
                      <p:cNvSpPr/>
                      <p:nvPr/>
                    </p:nvSpPr>
                    <p:spPr>
                      <a:xfrm rot="20671628">
                        <a:off x="1187538" y="-10048811"/>
                        <a:ext cx="1733305" cy="811533"/>
                      </a:xfrm>
                      <a:custGeom>
                        <a:avLst/>
                        <a:gdLst>
                          <a:gd name="connsiteX0" fmla="*/ 0 w 1180030"/>
                          <a:gd name="connsiteY0" fmla="*/ 209915 h 419830"/>
                          <a:gd name="connsiteX1" fmla="*/ 209915 w 1180030"/>
                          <a:gd name="connsiteY1" fmla="*/ 0 h 419830"/>
                          <a:gd name="connsiteX2" fmla="*/ 970115 w 1180030"/>
                          <a:gd name="connsiteY2" fmla="*/ 0 h 419830"/>
                          <a:gd name="connsiteX3" fmla="*/ 1180030 w 1180030"/>
                          <a:gd name="connsiteY3" fmla="*/ 209915 h 419830"/>
                          <a:gd name="connsiteX4" fmla="*/ 1180030 w 1180030"/>
                          <a:gd name="connsiteY4" fmla="*/ 209915 h 419830"/>
                          <a:gd name="connsiteX5" fmla="*/ 970115 w 1180030"/>
                          <a:gd name="connsiteY5" fmla="*/ 419830 h 419830"/>
                          <a:gd name="connsiteX6" fmla="*/ 209915 w 1180030"/>
                          <a:gd name="connsiteY6" fmla="*/ 419830 h 419830"/>
                          <a:gd name="connsiteX7" fmla="*/ 0 w 1180030"/>
                          <a:gd name="connsiteY7" fmla="*/ 209915 h 419830"/>
                          <a:gd name="connsiteX0" fmla="*/ 160672 w 1340702"/>
                          <a:gd name="connsiteY0" fmla="*/ 209915 h 747713"/>
                          <a:gd name="connsiteX1" fmla="*/ 370587 w 1340702"/>
                          <a:gd name="connsiteY1" fmla="*/ 0 h 747713"/>
                          <a:gd name="connsiteX2" fmla="*/ 1130787 w 1340702"/>
                          <a:gd name="connsiteY2" fmla="*/ 0 h 747713"/>
                          <a:gd name="connsiteX3" fmla="*/ 1340702 w 1340702"/>
                          <a:gd name="connsiteY3" fmla="*/ 209915 h 747713"/>
                          <a:gd name="connsiteX4" fmla="*/ 1340702 w 1340702"/>
                          <a:gd name="connsiteY4" fmla="*/ 209915 h 747713"/>
                          <a:gd name="connsiteX5" fmla="*/ 1130787 w 1340702"/>
                          <a:gd name="connsiteY5" fmla="*/ 419830 h 747713"/>
                          <a:gd name="connsiteX6" fmla="*/ 37685 w 1340702"/>
                          <a:gd name="connsiteY6" fmla="*/ 747713 h 747713"/>
                          <a:gd name="connsiteX7" fmla="*/ 160672 w 1340702"/>
                          <a:gd name="connsiteY7" fmla="*/ 209915 h 747713"/>
                          <a:gd name="connsiteX0" fmla="*/ 160672 w 1340702"/>
                          <a:gd name="connsiteY0" fmla="*/ 209915 h 747713"/>
                          <a:gd name="connsiteX1" fmla="*/ 370587 w 1340702"/>
                          <a:gd name="connsiteY1" fmla="*/ 0 h 747713"/>
                          <a:gd name="connsiteX2" fmla="*/ 1130787 w 1340702"/>
                          <a:gd name="connsiteY2" fmla="*/ 0 h 747713"/>
                          <a:gd name="connsiteX3" fmla="*/ 1340702 w 1340702"/>
                          <a:gd name="connsiteY3" fmla="*/ 209915 h 747713"/>
                          <a:gd name="connsiteX4" fmla="*/ 1340702 w 1340702"/>
                          <a:gd name="connsiteY4" fmla="*/ 209915 h 747713"/>
                          <a:gd name="connsiteX5" fmla="*/ 1192172 w 1340702"/>
                          <a:gd name="connsiteY5" fmla="*/ 644370 h 747713"/>
                          <a:gd name="connsiteX6" fmla="*/ 37685 w 1340702"/>
                          <a:gd name="connsiteY6" fmla="*/ 747713 h 747713"/>
                          <a:gd name="connsiteX7" fmla="*/ 160672 w 1340702"/>
                          <a:gd name="connsiteY7" fmla="*/ 209915 h 747713"/>
                          <a:gd name="connsiteX0" fmla="*/ 160672 w 1340702"/>
                          <a:gd name="connsiteY0" fmla="*/ 209915 h 747713"/>
                          <a:gd name="connsiteX1" fmla="*/ 370587 w 1340702"/>
                          <a:gd name="connsiteY1" fmla="*/ 0 h 747713"/>
                          <a:gd name="connsiteX2" fmla="*/ 1130787 w 1340702"/>
                          <a:gd name="connsiteY2" fmla="*/ 0 h 747713"/>
                          <a:gd name="connsiteX3" fmla="*/ 1340702 w 1340702"/>
                          <a:gd name="connsiteY3" fmla="*/ 209915 h 747713"/>
                          <a:gd name="connsiteX4" fmla="*/ 1340702 w 1340702"/>
                          <a:gd name="connsiteY4" fmla="*/ 209915 h 747713"/>
                          <a:gd name="connsiteX5" fmla="*/ 1192172 w 1340702"/>
                          <a:gd name="connsiteY5" fmla="*/ 644370 h 747713"/>
                          <a:gd name="connsiteX6" fmla="*/ 37685 w 1340702"/>
                          <a:gd name="connsiteY6" fmla="*/ 747713 h 747713"/>
                          <a:gd name="connsiteX7" fmla="*/ 160672 w 1340702"/>
                          <a:gd name="connsiteY7" fmla="*/ 209915 h 747713"/>
                          <a:gd name="connsiteX0" fmla="*/ 160672 w 1340702"/>
                          <a:gd name="connsiteY0" fmla="*/ 209915 h 811533"/>
                          <a:gd name="connsiteX1" fmla="*/ 370587 w 1340702"/>
                          <a:gd name="connsiteY1" fmla="*/ 0 h 811533"/>
                          <a:gd name="connsiteX2" fmla="*/ 1130787 w 1340702"/>
                          <a:gd name="connsiteY2" fmla="*/ 0 h 811533"/>
                          <a:gd name="connsiteX3" fmla="*/ 1340702 w 1340702"/>
                          <a:gd name="connsiteY3" fmla="*/ 209915 h 811533"/>
                          <a:gd name="connsiteX4" fmla="*/ 1340702 w 1340702"/>
                          <a:gd name="connsiteY4" fmla="*/ 209915 h 811533"/>
                          <a:gd name="connsiteX5" fmla="*/ 1192172 w 1340702"/>
                          <a:gd name="connsiteY5" fmla="*/ 644370 h 811533"/>
                          <a:gd name="connsiteX6" fmla="*/ 37685 w 1340702"/>
                          <a:gd name="connsiteY6" fmla="*/ 747713 h 811533"/>
                          <a:gd name="connsiteX7" fmla="*/ 160672 w 1340702"/>
                          <a:gd name="connsiteY7" fmla="*/ 209915 h 811533"/>
                          <a:gd name="connsiteX0" fmla="*/ 160672 w 1523233"/>
                          <a:gd name="connsiteY0" fmla="*/ 209915 h 811533"/>
                          <a:gd name="connsiteX1" fmla="*/ 370587 w 1523233"/>
                          <a:gd name="connsiteY1" fmla="*/ 0 h 811533"/>
                          <a:gd name="connsiteX2" fmla="*/ 1130787 w 1523233"/>
                          <a:gd name="connsiteY2" fmla="*/ 0 h 811533"/>
                          <a:gd name="connsiteX3" fmla="*/ 1340702 w 1523233"/>
                          <a:gd name="connsiteY3" fmla="*/ 209915 h 811533"/>
                          <a:gd name="connsiteX4" fmla="*/ 1523233 w 1523233"/>
                          <a:gd name="connsiteY4" fmla="*/ 211026 h 811533"/>
                          <a:gd name="connsiteX5" fmla="*/ 1192172 w 1523233"/>
                          <a:gd name="connsiteY5" fmla="*/ 644370 h 811533"/>
                          <a:gd name="connsiteX6" fmla="*/ 37685 w 1523233"/>
                          <a:gd name="connsiteY6" fmla="*/ 747713 h 811533"/>
                          <a:gd name="connsiteX7" fmla="*/ 160672 w 1523233"/>
                          <a:gd name="connsiteY7" fmla="*/ 209915 h 811533"/>
                          <a:gd name="connsiteX0" fmla="*/ 160672 w 1526394"/>
                          <a:gd name="connsiteY0" fmla="*/ 234970 h 836588"/>
                          <a:gd name="connsiteX1" fmla="*/ 370587 w 1526394"/>
                          <a:gd name="connsiteY1" fmla="*/ 25055 h 836588"/>
                          <a:gd name="connsiteX2" fmla="*/ 1130787 w 1526394"/>
                          <a:gd name="connsiteY2" fmla="*/ 25055 h 836588"/>
                          <a:gd name="connsiteX3" fmla="*/ 1526394 w 1526394"/>
                          <a:gd name="connsiteY3" fmla="*/ 63999 h 836588"/>
                          <a:gd name="connsiteX4" fmla="*/ 1523233 w 1526394"/>
                          <a:gd name="connsiteY4" fmla="*/ 236081 h 836588"/>
                          <a:gd name="connsiteX5" fmla="*/ 1192172 w 1526394"/>
                          <a:gd name="connsiteY5" fmla="*/ 669425 h 836588"/>
                          <a:gd name="connsiteX6" fmla="*/ 37685 w 1526394"/>
                          <a:gd name="connsiteY6" fmla="*/ 772768 h 836588"/>
                          <a:gd name="connsiteX7" fmla="*/ 160672 w 1526394"/>
                          <a:gd name="connsiteY7" fmla="*/ 234970 h 836588"/>
                          <a:gd name="connsiteX0" fmla="*/ 160672 w 1595242"/>
                          <a:gd name="connsiteY0" fmla="*/ 224389 h 826007"/>
                          <a:gd name="connsiteX1" fmla="*/ 370587 w 1595242"/>
                          <a:gd name="connsiteY1" fmla="*/ 14474 h 826007"/>
                          <a:gd name="connsiteX2" fmla="*/ 1130787 w 1595242"/>
                          <a:gd name="connsiteY2" fmla="*/ 14474 h 826007"/>
                          <a:gd name="connsiteX3" fmla="*/ 1595242 w 1595242"/>
                          <a:gd name="connsiteY3" fmla="*/ 72476 h 826007"/>
                          <a:gd name="connsiteX4" fmla="*/ 1523233 w 1595242"/>
                          <a:gd name="connsiteY4" fmla="*/ 225500 h 826007"/>
                          <a:gd name="connsiteX5" fmla="*/ 1192172 w 1595242"/>
                          <a:gd name="connsiteY5" fmla="*/ 658844 h 826007"/>
                          <a:gd name="connsiteX6" fmla="*/ 37685 w 1595242"/>
                          <a:gd name="connsiteY6" fmla="*/ 762187 h 826007"/>
                          <a:gd name="connsiteX7" fmla="*/ 160672 w 1595242"/>
                          <a:gd name="connsiteY7" fmla="*/ 224389 h 826007"/>
                          <a:gd name="connsiteX0" fmla="*/ 160672 w 1595242"/>
                          <a:gd name="connsiteY0" fmla="*/ 224389 h 826007"/>
                          <a:gd name="connsiteX1" fmla="*/ 370587 w 1595242"/>
                          <a:gd name="connsiteY1" fmla="*/ 14474 h 826007"/>
                          <a:gd name="connsiteX2" fmla="*/ 1130787 w 1595242"/>
                          <a:gd name="connsiteY2" fmla="*/ 14474 h 826007"/>
                          <a:gd name="connsiteX3" fmla="*/ 1595242 w 1595242"/>
                          <a:gd name="connsiteY3" fmla="*/ 72476 h 826007"/>
                          <a:gd name="connsiteX4" fmla="*/ 1514055 w 1595242"/>
                          <a:gd name="connsiteY4" fmla="*/ 222958 h 826007"/>
                          <a:gd name="connsiteX5" fmla="*/ 1192172 w 1595242"/>
                          <a:gd name="connsiteY5" fmla="*/ 658844 h 826007"/>
                          <a:gd name="connsiteX6" fmla="*/ 37685 w 1595242"/>
                          <a:gd name="connsiteY6" fmla="*/ 762187 h 826007"/>
                          <a:gd name="connsiteX7" fmla="*/ 160672 w 1595242"/>
                          <a:gd name="connsiteY7" fmla="*/ 224389 h 826007"/>
                          <a:gd name="connsiteX0" fmla="*/ 160672 w 1595242"/>
                          <a:gd name="connsiteY0" fmla="*/ 224389 h 826007"/>
                          <a:gd name="connsiteX1" fmla="*/ 370587 w 1595242"/>
                          <a:gd name="connsiteY1" fmla="*/ 14474 h 826007"/>
                          <a:gd name="connsiteX2" fmla="*/ 1130787 w 1595242"/>
                          <a:gd name="connsiteY2" fmla="*/ 14474 h 826007"/>
                          <a:gd name="connsiteX3" fmla="*/ 1595242 w 1595242"/>
                          <a:gd name="connsiteY3" fmla="*/ 72476 h 826007"/>
                          <a:gd name="connsiteX4" fmla="*/ 1514055 w 1595242"/>
                          <a:gd name="connsiteY4" fmla="*/ 222958 h 826007"/>
                          <a:gd name="connsiteX5" fmla="*/ 1192172 w 1595242"/>
                          <a:gd name="connsiteY5" fmla="*/ 658844 h 826007"/>
                          <a:gd name="connsiteX6" fmla="*/ 37685 w 1595242"/>
                          <a:gd name="connsiteY6" fmla="*/ 762187 h 826007"/>
                          <a:gd name="connsiteX7" fmla="*/ 160672 w 1595242"/>
                          <a:gd name="connsiteY7" fmla="*/ 224389 h 826007"/>
                          <a:gd name="connsiteX0" fmla="*/ 160672 w 1733305"/>
                          <a:gd name="connsiteY0" fmla="*/ 209915 h 811533"/>
                          <a:gd name="connsiteX1" fmla="*/ 370587 w 1733305"/>
                          <a:gd name="connsiteY1" fmla="*/ 0 h 811533"/>
                          <a:gd name="connsiteX2" fmla="*/ 1130787 w 1733305"/>
                          <a:gd name="connsiteY2" fmla="*/ 0 h 811533"/>
                          <a:gd name="connsiteX3" fmla="*/ 1733305 w 1733305"/>
                          <a:gd name="connsiteY3" fmla="*/ 219761 h 811533"/>
                          <a:gd name="connsiteX4" fmla="*/ 1514055 w 1733305"/>
                          <a:gd name="connsiteY4" fmla="*/ 208484 h 811533"/>
                          <a:gd name="connsiteX5" fmla="*/ 1192172 w 1733305"/>
                          <a:gd name="connsiteY5" fmla="*/ 644370 h 811533"/>
                          <a:gd name="connsiteX6" fmla="*/ 37685 w 1733305"/>
                          <a:gd name="connsiteY6" fmla="*/ 747713 h 811533"/>
                          <a:gd name="connsiteX7" fmla="*/ 160672 w 1733305"/>
                          <a:gd name="connsiteY7" fmla="*/ 209915 h 81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3305" h="811533">
                            <a:moveTo>
                              <a:pt x="160672" y="209915"/>
                            </a:moveTo>
                            <a:cubicBezTo>
                              <a:pt x="216156" y="85296"/>
                              <a:pt x="254654" y="0"/>
                              <a:pt x="370587" y="0"/>
                            </a:cubicBezTo>
                            <a:lnTo>
                              <a:pt x="1130787" y="0"/>
                            </a:lnTo>
                            <a:cubicBezTo>
                              <a:pt x="1246720" y="0"/>
                              <a:pt x="1733305" y="103828"/>
                              <a:pt x="1733305" y="219761"/>
                            </a:cubicBezTo>
                            <a:cubicBezTo>
                              <a:pt x="1732251" y="277122"/>
                              <a:pt x="1584895" y="363164"/>
                              <a:pt x="1514055" y="208484"/>
                            </a:cubicBezTo>
                            <a:cubicBezTo>
                              <a:pt x="1514055" y="324417"/>
                              <a:pt x="1308105" y="644370"/>
                              <a:pt x="1192172" y="644370"/>
                            </a:cubicBezTo>
                            <a:cubicBezTo>
                              <a:pt x="843449" y="667399"/>
                              <a:pt x="216043" y="929547"/>
                              <a:pt x="37685" y="747713"/>
                            </a:cubicBezTo>
                            <a:cubicBezTo>
                              <a:pt x="-78248" y="747713"/>
                              <a:pt x="105188" y="334534"/>
                              <a:pt x="160672" y="209915"/>
                            </a:cubicBezTo>
                            <a:close/>
                          </a:path>
                        </a:pathLst>
                      </a:custGeom>
                      <a:solidFill>
                        <a:srgbClr val="86D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8" name="Rectangle: Rounded Corners 107">
                      <a:extLst>
                        <a:ext uri="{FF2B5EF4-FFF2-40B4-BE49-F238E27FC236}">
                          <a16:creationId xmlns:a16="http://schemas.microsoft.com/office/drawing/2014/main" id="{736F96D4-4A50-448D-AC2A-8BE6738B26A7}"/>
                        </a:ext>
                      </a:extLst>
                    </p:cNvPr>
                    <p:cNvSpPr/>
                    <p:nvPr/>
                  </p:nvSpPr>
                  <p:spPr>
                    <a:xfrm rot="20013530">
                      <a:off x="2764658" y="-8805141"/>
                      <a:ext cx="1358611" cy="1052735"/>
                    </a:xfrm>
                    <a:custGeom>
                      <a:avLst/>
                      <a:gdLst>
                        <a:gd name="connsiteX0" fmla="*/ 0 w 1123590"/>
                        <a:gd name="connsiteY0" fmla="*/ 169252 h 338503"/>
                        <a:gd name="connsiteX1" fmla="*/ 169252 w 1123590"/>
                        <a:gd name="connsiteY1" fmla="*/ 0 h 338503"/>
                        <a:gd name="connsiteX2" fmla="*/ 954339 w 1123590"/>
                        <a:gd name="connsiteY2" fmla="*/ 0 h 338503"/>
                        <a:gd name="connsiteX3" fmla="*/ 1123591 w 1123590"/>
                        <a:gd name="connsiteY3" fmla="*/ 169252 h 338503"/>
                        <a:gd name="connsiteX4" fmla="*/ 1123590 w 1123590"/>
                        <a:gd name="connsiteY4" fmla="*/ 169252 h 338503"/>
                        <a:gd name="connsiteX5" fmla="*/ 954338 w 1123590"/>
                        <a:gd name="connsiteY5" fmla="*/ 338504 h 338503"/>
                        <a:gd name="connsiteX6" fmla="*/ 169252 w 1123590"/>
                        <a:gd name="connsiteY6" fmla="*/ 338503 h 338503"/>
                        <a:gd name="connsiteX7" fmla="*/ 0 w 1123590"/>
                        <a:gd name="connsiteY7" fmla="*/ 169251 h 338503"/>
                        <a:gd name="connsiteX8" fmla="*/ 0 w 1123590"/>
                        <a:gd name="connsiteY8" fmla="*/ 169252 h 338503"/>
                        <a:gd name="connsiteX0" fmla="*/ 0 w 1123591"/>
                        <a:gd name="connsiteY0" fmla="*/ 169252 h 842983"/>
                        <a:gd name="connsiteX1" fmla="*/ 169252 w 1123591"/>
                        <a:gd name="connsiteY1" fmla="*/ 0 h 842983"/>
                        <a:gd name="connsiteX2" fmla="*/ 954339 w 1123591"/>
                        <a:gd name="connsiteY2" fmla="*/ 0 h 842983"/>
                        <a:gd name="connsiteX3" fmla="*/ 1123591 w 1123591"/>
                        <a:gd name="connsiteY3" fmla="*/ 169252 h 842983"/>
                        <a:gd name="connsiteX4" fmla="*/ 1123590 w 1123591"/>
                        <a:gd name="connsiteY4" fmla="*/ 169252 h 842983"/>
                        <a:gd name="connsiteX5" fmla="*/ 954338 w 1123591"/>
                        <a:gd name="connsiteY5" fmla="*/ 338504 h 842983"/>
                        <a:gd name="connsiteX6" fmla="*/ 306655 w 1123591"/>
                        <a:gd name="connsiteY6" fmla="*/ 842983 h 842983"/>
                        <a:gd name="connsiteX7" fmla="*/ 0 w 1123591"/>
                        <a:gd name="connsiteY7" fmla="*/ 169251 h 842983"/>
                        <a:gd name="connsiteX8" fmla="*/ 0 w 1123591"/>
                        <a:gd name="connsiteY8" fmla="*/ 169252 h 842983"/>
                        <a:gd name="connsiteX0" fmla="*/ 0 w 1123591"/>
                        <a:gd name="connsiteY0" fmla="*/ 239233 h 912964"/>
                        <a:gd name="connsiteX1" fmla="*/ 169252 w 1123591"/>
                        <a:gd name="connsiteY1" fmla="*/ 69981 h 912964"/>
                        <a:gd name="connsiteX2" fmla="*/ 813617 w 1123591"/>
                        <a:gd name="connsiteY2" fmla="*/ 0 h 912964"/>
                        <a:gd name="connsiteX3" fmla="*/ 1123591 w 1123591"/>
                        <a:gd name="connsiteY3" fmla="*/ 239233 h 912964"/>
                        <a:gd name="connsiteX4" fmla="*/ 1123590 w 1123591"/>
                        <a:gd name="connsiteY4" fmla="*/ 239233 h 912964"/>
                        <a:gd name="connsiteX5" fmla="*/ 954338 w 1123591"/>
                        <a:gd name="connsiteY5" fmla="*/ 408485 h 912964"/>
                        <a:gd name="connsiteX6" fmla="*/ 306655 w 1123591"/>
                        <a:gd name="connsiteY6" fmla="*/ 912964 h 912964"/>
                        <a:gd name="connsiteX7" fmla="*/ 0 w 1123591"/>
                        <a:gd name="connsiteY7" fmla="*/ 239232 h 912964"/>
                        <a:gd name="connsiteX8" fmla="*/ 0 w 1123591"/>
                        <a:gd name="connsiteY8" fmla="*/ 239233 h 912964"/>
                        <a:gd name="connsiteX0" fmla="*/ 0 w 1234186"/>
                        <a:gd name="connsiteY0" fmla="*/ 239233 h 912964"/>
                        <a:gd name="connsiteX1" fmla="*/ 169252 w 1234186"/>
                        <a:gd name="connsiteY1" fmla="*/ 69981 h 912964"/>
                        <a:gd name="connsiteX2" fmla="*/ 813617 w 1234186"/>
                        <a:gd name="connsiteY2" fmla="*/ 0 h 912964"/>
                        <a:gd name="connsiteX3" fmla="*/ 1123591 w 1234186"/>
                        <a:gd name="connsiteY3" fmla="*/ 239233 h 912964"/>
                        <a:gd name="connsiteX4" fmla="*/ 1234186 w 1234186"/>
                        <a:gd name="connsiteY4" fmla="*/ 166579 h 912964"/>
                        <a:gd name="connsiteX5" fmla="*/ 954338 w 1234186"/>
                        <a:gd name="connsiteY5" fmla="*/ 408485 h 912964"/>
                        <a:gd name="connsiteX6" fmla="*/ 306655 w 1234186"/>
                        <a:gd name="connsiteY6" fmla="*/ 912964 h 912964"/>
                        <a:gd name="connsiteX7" fmla="*/ 0 w 1234186"/>
                        <a:gd name="connsiteY7" fmla="*/ 239232 h 912964"/>
                        <a:gd name="connsiteX8" fmla="*/ 0 w 1234186"/>
                        <a:gd name="connsiteY8" fmla="*/ 239233 h 912964"/>
                        <a:gd name="connsiteX0" fmla="*/ 0 w 1234186"/>
                        <a:gd name="connsiteY0" fmla="*/ 239233 h 912964"/>
                        <a:gd name="connsiteX1" fmla="*/ 169252 w 1234186"/>
                        <a:gd name="connsiteY1" fmla="*/ 69981 h 912964"/>
                        <a:gd name="connsiteX2" fmla="*/ 813617 w 1234186"/>
                        <a:gd name="connsiteY2" fmla="*/ 0 h 912964"/>
                        <a:gd name="connsiteX3" fmla="*/ 1229875 w 1234186"/>
                        <a:gd name="connsiteY3" fmla="*/ 143159 h 912964"/>
                        <a:gd name="connsiteX4" fmla="*/ 1234186 w 1234186"/>
                        <a:gd name="connsiteY4" fmla="*/ 166579 h 912964"/>
                        <a:gd name="connsiteX5" fmla="*/ 954338 w 1234186"/>
                        <a:gd name="connsiteY5" fmla="*/ 408485 h 912964"/>
                        <a:gd name="connsiteX6" fmla="*/ 306655 w 1234186"/>
                        <a:gd name="connsiteY6" fmla="*/ 912964 h 912964"/>
                        <a:gd name="connsiteX7" fmla="*/ 0 w 1234186"/>
                        <a:gd name="connsiteY7" fmla="*/ 239232 h 912964"/>
                        <a:gd name="connsiteX8" fmla="*/ 0 w 1234186"/>
                        <a:gd name="connsiteY8" fmla="*/ 239233 h 912964"/>
                        <a:gd name="connsiteX0" fmla="*/ 0 w 1234186"/>
                        <a:gd name="connsiteY0" fmla="*/ 258318 h 932049"/>
                        <a:gd name="connsiteX1" fmla="*/ 169252 w 1234186"/>
                        <a:gd name="connsiteY1" fmla="*/ 89066 h 932049"/>
                        <a:gd name="connsiteX2" fmla="*/ 775238 w 1234186"/>
                        <a:gd name="connsiteY2" fmla="*/ 0 h 932049"/>
                        <a:gd name="connsiteX3" fmla="*/ 1229875 w 1234186"/>
                        <a:gd name="connsiteY3" fmla="*/ 162244 h 932049"/>
                        <a:gd name="connsiteX4" fmla="*/ 1234186 w 1234186"/>
                        <a:gd name="connsiteY4" fmla="*/ 185664 h 932049"/>
                        <a:gd name="connsiteX5" fmla="*/ 954338 w 1234186"/>
                        <a:gd name="connsiteY5" fmla="*/ 427570 h 932049"/>
                        <a:gd name="connsiteX6" fmla="*/ 306655 w 1234186"/>
                        <a:gd name="connsiteY6" fmla="*/ 932049 h 932049"/>
                        <a:gd name="connsiteX7" fmla="*/ 0 w 1234186"/>
                        <a:gd name="connsiteY7" fmla="*/ 258317 h 932049"/>
                        <a:gd name="connsiteX8" fmla="*/ 0 w 1234186"/>
                        <a:gd name="connsiteY8" fmla="*/ 258318 h 932049"/>
                        <a:gd name="connsiteX0" fmla="*/ 0 w 1229875"/>
                        <a:gd name="connsiteY0" fmla="*/ 258318 h 932049"/>
                        <a:gd name="connsiteX1" fmla="*/ 169252 w 1229875"/>
                        <a:gd name="connsiteY1" fmla="*/ 89066 h 932049"/>
                        <a:gd name="connsiteX2" fmla="*/ 775238 w 1229875"/>
                        <a:gd name="connsiteY2" fmla="*/ 0 h 932049"/>
                        <a:gd name="connsiteX3" fmla="*/ 1229875 w 1229875"/>
                        <a:gd name="connsiteY3" fmla="*/ 162244 h 932049"/>
                        <a:gd name="connsiteX4" fmla="*/ 1204543 w 1229875"/>
                        <a:gd name="connsiteY4" fmla="*/ 266663 h 932049"/>
                        <a:gd name="connsiteX5" fmla="*/ 954338 w 1229875"/>
                        <a:gd name="connsiteY5" fmla="*/ 427570 h 932049"/>
                        <a:gd name="connsiteX6" fmla="*/ 306655 w 1229875"/>
                        <a:gd name="connsiteY6" fmla="*/ 932049 h 932049"/>
                        <a:gd name="connsiteX7" fmla="*/ 0 w 1229875"/>
                        <a:gd name="connsiteY7" fmla="*/ 258317 h 932049"/>
                        <a:gd name="connsiteX8" fmla="*/ 0 w 1229875"/>
                        <a:gd name="connsiteY8" fmla="*/ 258318 h 932049"/>
                        <a:gd name="connsiteX0" fmla="*/ 0 w 1204543"/>
                        <a:gd name="connsiteY0" fmla="*/ 329698 h 1003429"/>
                        <a:gd name="connsiteX1" fmla="*/ 169252 w 1204543"/>
                        <a:gd name="connsiteY1" fmla="*/ 160446 h 1003429"/>
                        <a:gd name="connsiteX2" fmla="*/ 775238 w 1204543"/>
                        <a:gd name="connsiteY2" fmla="*/ 71380 h 1003429"/>
                        <a:gd name="connsiteX3" fmla="*/ 1148507 w 1204543"/>
                        <a:gd name="connsiteY3" fmla="*/ 33593 h 1003429"/>
                        <a:gd name="connsiteX4" fmla="*/ 1204543 w 1204543"/>
                        <a:gd name="connsiteY4" fmla="*/ 338043 h 1003429"/>
                        <a:gd name="connsiteX5" fmla="*/ 954338 w 1204543"/>
                        <a:gd name="connsiteY5" fmla="*/ 498950 h 1003429"/>
                        <a:gd name="connsiteX6" fmla="*/ 306655 w 1204543"/>
                        <a:gd name="connsiteY6" fmla="*/ 1003429 h 1003429"/>
                        <a:gd name="connsiteX7" fmla="*/ 0 w 1204543"/>
                        <a:gd name="connsiteY7" fmla="*/ 329697 h 1003429"/>
                        <a:gd name="connsiteX8" fmla="*/ 0 w 1204543"/>
                        <a:gd name="connsiteY8" fmla="*/ 329698 h 1003429"/>
                        <a:gd name="connsiteX0" fmla="*/ 0 w 1204543"/>
                        <a:gd name="connsiteY0" fmla="*/ 350819 h 1024550"/>
                        <a:gd name="connsiteX1" fmla="*/ 413793 w 1204543"/>
                        <a:gd name="connsiteY1" fmla="*/ 0 h 1024550"/>
                        <a:gd name="connsiteX2" fmla="*/ 775238 w 1204543"/>
                        <a:gd name="connsiteY2" fmla="*/ 92501 h 1024550"/>
                        <a:gd name="connsiteX3" fmla="*/ 1148507 w 1204543"/>
                        <a:gd name="connsiteY3" fmla="*/ 54714 h 1024550"/>
                        <a:gd name="connsiteX4" fmla="*/ 1204543 w 1204543"/>
                        <a:gd name="connsiteY4" fmla="*/ 359164 h 1024550"/>
                        <a:gd name="connsiteX5" fmla="*/ 954338 w 1204543"/>
                        <a:gd name="connsiteY5" fmla="*/ 520071 h 1024550"/>
                        <a:gd name="connsiteX6" fmla="*/ 306655 w 1204543"/>
                        <a:gd name="connsiteY6" fmla="*/ 1024550 h 1024550"/>
                        <a:gd name="connsiteX7" fmla="*/ 0 w 1204543"/>
                        <a:gd name="connsiteY7" fmla="*/ 350818 h 1024550"/>
                        <a:gd name="connsiteX8" fmla="*/ 0 w 1204543"/>
                        <a:gd name="connsiteY8" fmla="*/ 350819 h 1024550"/>
                        <a:gd name="connsiteX0" fmla="*/ 0 w 1358611"/>
                        <a:gd name="connsiteY0" fmla="*/ 47079 h 1052735"/>
                        <a:gd name="connsiteX1" fmla="*/ 567861 w 1358611"/>
                        <a:gd name="connsiteY1" fmla="*/ 28185 h 1052735"/>
                        <a:gd name="connsiteX2" fmla="*/ 929306 w 1358611"/>
                        <a:gd name="connsiteY2" fmla="*/ 120686 h 1052735"/>
                        <a:gd name="connsiteX3" fmla="*/ 1302575 w 1358611"/>
                        <a:gd name="connsiteY3" fmla="*/ 82899 h 1052735"/>
                        <a:gd name="connsiteX4" fmla="*/ 1358611 w 1358611"/>
                        <a:gd name="connsiteY4" fmla="*/ 387349 h 1052735"/>
                        <a:gd name="connsiteX5" fmla="*/ 1108406 w 1358611"/>
                        <a:gd name="connsiteY5" fmla="*/ 548256 h 1052735"/>
                        <a:gd name="connsiteX6" fmla="*/ 460723 w 1358611"/>
                        <a:gd name="connsiteY6" fmla="*/ 1052735 h 1052735"/>
                        <a:gd name="connsiteX7" fmla="*/ 154068 w 1358611"/>
                        <a:gd name="connsiteY7" fmla="*/ 379003 h 1052735"/>
                        <a:gd name="connsiteX8" fmla="*/ 0 w 1358611"/>
                        <a:gd name="connsiteY8" fmla="*/ 47079 h 105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611" h="1052735">
                          <a:moveTo>
                            <a:pt x="0" y="47079"/>
                          </a:moveTo>
                          <a:cubicBezTo>
                            <a:pt x="0" y="-46396"/>
                            <a:pt x="474386" y="28185"/>
                            <a:pt x="567861" y="28185"/>
                          </a:cubicBezTo>
                          <a:lnTo>
                            <a:pt x="929306" y="120686"/>
                          </a:lnTo>
                          <a:cubicBezTo>
                            <a:pt x="1022781" y="120686"/>
                            <a:pt x="1302575" y="-10576"/>
                            <a:pt x="1302575" y="82899"/>
                          </a:cubicBezTo>
                          <a:lnTo>
                            <a:pt x="1358611" y="387349"/>
                          </a:lnTo>
                          <a:cubicBezTo>
                            <a:pt x="1358611" y="480824"/>
                            <a:pt x="1201881" y="548256"/>
                            <a:pt x="1108406" y="548256"/>
                          </a:cubicBezTo>
                          <a:cubicBezTo>
                            <a:pt x="846711" y="548256"/>
                            <a:pt x="722418" y="1052735"/>
                            <a:pt x="460723" y="1052735"/>
                          </a:cubicBezTo>
                          <a:cubicBezTo>
                            <a:pt x="367248" y="1052735"/>
                            <a:pt x="154068" y="472478"/>
                            <a:pt x="154068" y="379003"/>
                          </a:cubicBezTo>
                          <a:lnTo>
                            <a:pt x="0" y="47079"/>
                          </a:lnTo>
                          <a:close/>
                        </a:path>
                      </a:pathLst>
                    </a:custGeom>
                    <a:solidFill>
                      <a:srgbClr val="86D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1" name="Rectangle: Rounded Corners 110">
                    <a:extLst>
                      <a:ext uri="{FF2B5EF4-FFF2-40B4-BE49-F238E27FC236}">
                        <a16:creationId xmlns:a16="http://schemas.microsoft.com/office/drawing/2014/main" id="{F40575E5-9A02-47B5-8F9F-4145C3BA1311}"/>
                      </a:ext>
                    </a:extLst>
                  </p:cNvPr>
                  <p:cNvSpPr/>
                  <p:nvPr/>
                </p:nvSpPr>
                <p:spPr>
                  <a:xfrm rot="19908032">
                    <a:off x="1479582" y="-9412248"/>
                    <a:ext cx="1843069" cy="1149862"/>
                  </a:xfrm>
                  <a:custGeom>
                    <a:avLst/>
                    <a:gdLst>
                      <a:gd name="connsiteX0" fmla="*/ 0 w 1106076"/>
                      <a:gd name="connsiteY0" fmla="*/ 187597 h 375194"/>
                      <a:gd name="connsiteX1" fmla="*/ 187597 w 1106076"/>
                      <a:gd name="connsiteY1" fmla="*/ 0 h 375194"/>
                      <a:gd name="connsiteX2" fmla="*/ 918479 w 1106076"/>
                      <a:gd name="connsiteY2" fmla="*/ 0 h 375194"/>
                      <a:gd name="connsiteX3" fmla="*/ 1106076 w 1106076"/>
                      <a:gd name="connsiteY3" fmla="*/ 187597 h 375194"/>
                      <a:gd name="connsiteX4" fmla="*/ 1106076 w 1106076"/>
                      <a:gd name="connsiteY4" fmla="*/ 187597 h 375194"/>
                      <a:gd name="connsiteX5" fmla="*/ 918479 w 1106076"/>
                      <a:gd name="connsiteY5" fmla="*/ 375194 h 375194"/>
                      <a:gd name="connsiteX6" fmla="*/ 187597 w 1106076"/>
                      <a:gd name="connsiteY6" fmla="*/ 375194 h 375194"/>
                      <a:gd name="connsiteX7" fmla="*/ 0 w 1106076"/>
                      <a:gd name="connsiteY7" fmla="*/ 187597 h 375194"/>
                      <a:gd name="connsiteX0" fmla="*/ 24951 w 1131027"/>
                      <a:gd name="connsiteY0" fmla="*/ 517646 h 705243"/>
                      <a:gd name="connsiteX1" fmla="*/ 70685 w 1131027"/>
                      <a:gd name="connsiteY1" fmla="*/ 0 h 705243"/>
                      <a:gd name="connsiteX2" fmla="*/ 943430 w 1131027"/>
                      <a:gd name="connsiteY2" fmla="*/ 330049 h 705243"/>
                      <a:gd name="connsiteX3" fmla="*/ 1131027 w 1131027"/>
                      <a:gd name="connsiteY3" fmla="*/ 517646 h 705243"/>
                      <a:gd name="connsiteX4" fmla="*/ 1131027 w 1131027"/>
                      <a:gd name="connsiteY4" fmla="*/ 517646 h 705243"/>
                      <a:gd name="connsiteX5" fmla="*/ 943430 w 1131027"/>
                      <a:gd name="connsiteY5" fmla="*/ 705243 h 705243"/>
                      <a:gd name="connsiteX6" fmla="*/ 212548 w 1131027"/>
                      <a:gd name="connsiteY6" fmla="*/ 705243 h 705243"/>
                      <a:gd name="connsiteX7" fmla="*/ 24951 w 1131027"/>
                      <a:gd name="connsiteY7" fmla="*/ 517646 h 705243"/>
                      <a:gd name="connsiteX0" fmla="*/ 24951 w 1131027"/>
                      <a:gd name="connsiteY0" fmla="*/ 517646 h 705243"/>
                      <a:gd name="connsiteX1" fmla="*/ 70685 w 1131027"/>
                      <a:gd name="connsiteY1" fmla="*/ 0 h 705243"/>
                      <a:gd name="connsiteX2" fmla="*/ 943968 w 1131027"/>
                      <a:gd name="connsiteY2" fmla="*/ 87162 h 705243"/>
                      <a:gd name="connsiteX3" fmla="*/ 1131027 w 1131027"/>
                      <a:gd name="connsiteY3" fmla="*/ 517646 h 705243"/>
                      <a:gd name="connsiteX4" fmla="*/ 1131027 w 1131027"/>
                      <a:gd name="connsiteY4" fmla="*/ 517646 h 705243"/>
                      <a:gd name="connsiteX5" fmla="*/ 943430 w 1131027"/>
                      <a:gd name="connsiteY5" fmla="*/ 705243 h 705243"/>
                      <a:gd name="connsiteX6" fmla="*/ 212548 w 1131027"/>
                      <a:gd name="connsiteY6" fmla="*/ 705243 h 705243"/>
                      <a:gd name="connsiteX7" fmla="*/ 24951 w 1131027"/>
                      <a:gd name="connsiteY7" fmla="*/ 517646 h 705243"/>
                      <a:gd name="connsiteX0" fmla="*/ 24951 w 1147187"/>
                      <a:gd name="connsiteY0" fmla="*/ 517646 h 705243"/>
                      <a:gd name="connsiteX1" fmla="*/ 70685 w 1147187"/>
                      <a:gd name="connsiteY1" fmla="*/ 0 h 705243"/>
                      <a:gd name="connsiteX2" fmla="*/ 943968 w 1147187"/>
                      <a:gd name="connsiteY2" fmla="*/ 87162 h 705243"/>
                      <a:gd name="connsiteX3" fmla="*/ 1131027 w 1147187"/>
                      <a:gd name="connsiteY3" fmla="*/ 517646 h 705243"/>
                      <a:gd name="connsiteX4" fmla="*/ 1131027 w 1147187"/>
                      <a:gd name="connsiteY4" fmla="*/ 517646 h 705243"/>
                      <a:gd name="connsiteX5" fmla="*/ 943430 w 1147187"/>
                      <a:gd name="connsiteY5" fmla="*/ 705243 h 705243"/>
                      <a:gd name="connsiteX6" fmla="*/ 212548 w 1147187"/>
                      <a:gd name="connsiteY6" fmla="*/ 705243 h 705243"/>
                      <a:gd name="connsiteX7" fmla="*/ 24951 w 1147187"/>
                      <a:gd name="connsiteY7" fmla="*/ 517646 h 705243"/>
                      <a:gd name="connsiteX0" fmla="*/ 24951 w 1213108"/>
                      <a:gd name="connsiteY0" fmla="*/ 517646 h 705243"/>
                      <a:gd name="connsiteX1" fmla="*/ 70685 w 1213108"/>
                      <a:gd name="connsiteY1" fmla="*/ 0 h 705243"/>
                      <a:gd name="connsiteX2" fmla="*/ 943968 w 1213108"/>
                      <a:gd name="connsiteY2" fmla="*/ 87162 h 705243"/>
                      <a:gd name="connsiteX3" fmla="*/ 1131027 w 1213108"/>
                      <a:gd name="connsiteY3" fmla="*/ 517646 h 705243"/>
                      <a:gd name="connsiteX4" fmla="*/ 1131027 w 1213108"/>
                      <a:gd name="connsiteY4" fmla="*/ 517646 h 705243"/>
                      <a:gd name="connsiteX5" fmla="*/ 943430 w 1213108"/>
                      <a:gd name="connsiteY5" fmla="*/ 705243 h 705243"/>
                      <a:gd name="connsiteX6" fmla="*/ 212548 w 1213108"/>
                      <a:gd name="connsiteY6" fmla="*/ 705243 h 705243"/>
                      <a:gd name="connsiteX7" fmla="*/ 24951 w 1213108"/>
                      <a:gd name="connsiteY7" fmla="*/ 517646 h 705243"/>
                      <a:gd name="connsiteX0" fmla="*/ 24951 w 1515226"/>
                      <a:gd name="connsiteY0" fmla="*/ 517646 h 761145"/>
                      <a:gd name="connsiteX1" fmla="*/ 70685 w 1515226"/>
                      <a:gd name="connsiteY1" fmla="*/ 0 h 761145"/>
                      <a:gd name="connsiteX2" fmla="*/ 943968 w 1515226"/>
                      <a:gd name="connsiteY2" fmla="*/ 87162 h 761145"/>
                      <a:gd name="connsiteX3" fmla="*/ 1131027 w 1515226"/>
                      <a:gd name="connsiteY3" fmla="*/ 517646 h 761145"/>
                      <a:gd name="connsiteX4" fmla="*/ 1515226 w 1515226"/>
                      <a:gd name="connsiteY4" fmla="*/ 718242 h 761145"/>
                      <a:gd name="connsiteX5" fmla="*/ 943430 w 1515226"/>
                      <a:gd name="connsiteY5" fmla="*/ 705243 h 761145"/>
                      <a:gd name="connsiteX6" fmla="*/ 212548 w 1515226"/>
                      <a:gd name="connsiteY6" fmla="*/ 705243 h 761145"/>
                      <a:gd name="connsiteX7" fmla="*/ 24951 w 1515226"/>
                      <a:gd name="connsiteY7" fmla="*/ 517646 h 761145"/>
                      <a:gd name="connsiteX0" fmla="*/ 24951 w 1515226"/>
                      <a:gd name="connsiteY0" fmla="*/ 517646 h 761145"/>
                      <a:gd name="connsiteX1" fmla="*/ 70685 w 1515226"/>
                      <a:gd name="connsiteY1" fmla="*/ 0 h 761145"/>
                      <a:gd name="connsiteX2" fmla="*/ 943968 w 1515226"/>
                      <a:gd name="connsiteY2" fmla="*/ 87162 h 761145"/>
                      <a:gd name="connsiteX3" fmla="*/ 1120382 w 1515226"/>
                      <a:gd name="connsiteY3" fmla="*/ 517342 h 761145"/>
                      <a:gd name="connsiteX4" fmla="*/ 1515226 w 1515226"/>
                      <a:gd name="connsiteY4" fmla="*/ 718242 h 761145"/>
                      <a:gd name="connsiteX5" fmla="*/ 943430 w 1515226"/>
                      <a:gd name="connsiteY5" fmla="*/ 705243 h 761145"/>
                      <a:gd name="connsiteX6" fmla="*/ 212548 w 1515226"/>
                      <a:gd name="connsiteY6" fmla="*/ 705243 h 761145"/>
                      <a:gd name="connsiteX7" fmla="*/ 24951 w 1515226"/>
                      <a:gd name="connsiteY7" fmla="*/ 517646 h 761145"/>
                      <a:gd name="connsiteX0" fmla="*/ 24951 w 1515226"/>
                      <a:gd name="connsiteY0" fmla="*/ 517646 h 974528"/>
                      <a:gd name="connsiteX1" fmla="*/ 70685 w 1515226"/>
                      <a:gd name="connsiteY1" fmla="*/ 0 h 974528"/>
                      <a:gd name="connsiteX2" fmla="*/ 943968 w 1515226"/>
                      <a:gd name="connsiteY2" fmla="*/ 87162 h 974528"/>
                      <a:gd name="connsiteX3" fmla="*/ 1120382 w 1515226"/>
                      <a:gd name="connsiteY3" fmla="*/ 517342 h 974528"/>
                      <a:gd name="connsiteX4" fmla="*/ 1515226 w 1515226"/>
                      <a:gd name="connsiteY4" fmla="*/ 718242 h 974528"/>
                      <a:gd name="connsiteX5" fmla="*/ 971969 w 1515226"/>
                      <a:gd name="connsiteY5" fmla="*/ 974528 h 974528"/>
                      <a:gd name="connsiteX6" fmla="*/ 212548 w 1515226"/>
                      <a:gd name="connsiteY6" fmla="*/ 705243 h 974528"/>
                      <a:gd name="connsiteX7" fmla="*/ 24951 w 1515226"/>
                      <a:gd name="connsiteY7" fmla="*/ 517646 h 974528"/>
                      <a:gd name="connsiteX0" fmla="*/ 24951 w 1518886"/>
                      <a:gd name="connsiteY0" fmla="*/ 517646 h 1012506"/>
                      <a:gd name="connsiteX1" fmla="*/ 70685 w 1518886"/>
                      <a:gd name="connsiteY1" fmla="*/ 0 h 1012506"/>
                      <a:gd name="connsiteX2" fmla="*/ 943968 w 1518886"/>
                      <a:gd name="connsiteY2" fmla="*/ 87162 h 1012506"/>
                      <a:gd name="connsiteX3" fmla="*/ 1120382 w 1518886"/>
                      <a:gd name="connsiteY3" fmla="*/ 517342 h 1012506"/>
                      <a:gd name="connsiteX4" fmla="*/ 1518886 w 1518886"/>
                      <a:gd name="connsiteY4" fmla="*/ 963379 h 1012506"/>
                      <a:gd name="connsiteX5" fmla="*/ 971969 w 1518886"/>
                      <a:gd name="connsiteY5" fmla="*/ 974528 h 1012506"/>
                      <a:gd name="connsiteX6" fmla="*/ 212548 w 1518886"/>
                      <a:gd name="connsiteY6" fmla="*/ 705243 h 1012506"/>
                      <a:gd name="connsiteX7" fmla="*/ 24951 w 1518886"/>
                      <a:gd name="connsiteY7" fmla="*/ 517646 h 1012506"/>
                      <a:gd name="connsiteX0" fmla="*/ 24951 w 1489145"/>
                      <a:gd name="connsiteY0" fmla="*/ 517646 h 1135621"/>
                      <a:gd name="connsiteX1" fmla="*/ 70685 w 1489145"/>
                      <a:gd name="connsiteY1" fmla="*/ 0 h 1135621"/>
                      <a:gd name="connsiteX2" fmla="*/ 943968 w 1489145"/>
                      <a:gd name="connsiteY2" fmla="*/ 87162 h 1135621"/>
                      <a:gd name="connsiteX3" fmla="*/ 1120382 w 1489145"/>
                      <a:gd name="connsiteY3" fmla="*/ 517342 h 1135621"/>
                      <a:gd name="connsiteX4" fmla="*/ 1489145 w 1489145"/>
                      <a:gd name="connsiteY4" fmla="*/ 1109550 h 1135621"/>
                      <a:gd name="connsiteX5" fmla="*/ 971969 w 1489145"/>
                      <a:gd name="connsiteY5" fmla="*/ 974528 h 1135621"/>
                      <a:gd name="connsiteX6" fmla="*/ 212548 w 1489145"/>
                      <a:gd name="connsiteY6" fmla="*/ 705243 h 1135621"/>
                      <a:gd name="connsiteX7" fmla="*/ 24951 w 1489145"/>
                      <a:gd name="connsiteY7" fmla="*/ 517646 h 1135621"/>
                      <a:gd name="connsiteX0" fmla="*/ 24951 w 1489145"/>
                      <a:gd name="connsiteY0" fmla="*/ 517646 h 1135090"/>
                      <a:gd name="connsiteX1" fmla="*/ 70685 w 1489145"/>
                      <a:gd name="connsiteY1" fmla="*/ 0 h 1135090"/>
                      <a:gd name="connsiteX2" fmla="*/ 943968 w 1489145"/>
                      <a:gd name="connsiteY2" fmla="*/ 87162 h 1135090"/>
                      <a:gd name="connsiteX3" fmla="*/ 1120382 w 1489145"/>
                      <a:gd name="connsiteY3" fmla="*/ 517342 h 1135090"/>
                      <a:gd name="connsiteX4" fmla="*/ 1489145 w 1489145"/>
                      <a:gd name="connsiteY4" fmla="*/ 1109550 h 1135090"/>
                      <a:gd name="connsiteX5" fmla="*/ 970022 w 1489145"/>
                      <a:gd name="connsiteY5" fmla="*/ 968080 h 1135090"/>
                      <a:gd name="connsiteX6" fmla="*/ 212548 w 1489145"/>
                      <a:gd name="connsiteY6" fmla="*/ 705243 h 1135090"/>
                      <a:gd name="connsiteX7" fmla="*/ 24951 w 1489145"/>
                      <a:gd name="connsiteY7" fmla="*/ 517646 h 1135090"/>
                      <a:gd name="connsiteX0" fmla="*/ 24951 w 1489145"/>
                      <a:gd name="connsiteY0" fmla="*/ 517646 h 1135090"/>
                      <a:gd name="connsiteX1" fmla="*/ 70685 w 1489145"/>
                      <a:gd name="connsiteY1" fmla="*/ 0 h 1135090"/>
                      <a:gd name="connsiteX2" fmla="*/ 943968 w 1489145"/>
                      <a:gd name="connsiteY2" fmla="*/ 87162 h 1135090"/>
                      <a:gd name="connsiteX3" fmla="*/ 1120382 w 1489145"/>
                      <a:gd name="connsiteY3" fmla="*/ 517342 h 1135090"/>
                      <a:gd name="connsiteX4" fmla="*/ 1489145 w 1489145"/>
                      <a:gd name="connsiteY4" fmla="*/ 1109550 h 1135090"/>
                      <a:gd name="connsiteX5" fmla="*/ 970022 w 1489145"/>
                      <a:gd name="connsiteY5" fmla="*/ 968080 h 1135090"/>
                      <a:gd name="connsiteX6" fmla="*/ 212548 w 1489145"/>
                      <a:gd name="connsiteY6" fmla="*/ 705243 h 1135090"/>
                      <a:gd name="connsiteX7" fmla="*/ 24951 w 1489145"/>
                      <a:gd name="connsiteY7" fmla="*/ 517646 h 1135090"/>
                      <a:gd name="connsiteX0" fmla="*/ 24951 w 1489145"/>
                      <a:gd name="connsiteY0" fmla="*/ 517646 h 1135090"/>
                      <a:gd name="connsiteX1" fmla="*/ 70685 w 1489145"/>
                      <a:gd name="connsiteY1" fmla="*/ 0 h 1135090"/>
                      <a:gd name="connsiteX2" fmla="*/ 943968 w 1489145"/>
                      <a:gd name="connsiteY2" fmla="*/ 87162 h 1135090"/>
                      <a:gd name="connsiteX3" fmla="*/ 1120382 w 1489145"/>
                      <a:gd name="connsiteY3" fmla="*/ 517342 h 1135090"/>
                      <a:gd name="connsiteX4" fmla="*/ 1489145 w 1489145"/>
                      <a:gd name="connsiteY4" fmla="*/ 1109550 h 1135090"/>
                      <a:gd name="connsiteX5" fmla="*/ 970022 w 1489145"/>
                      <a:gd name="connsiteY5" fmla="*/ 968080 h 1135090"/>
                      <a:gd name="connsiteX6" fmla="*/ 212548 w 1489145"/>
                      <a:gd name="connsiteY6" fmla="*/ 705243 h 1135090"/>
                      <a:gd name="connsiteX7" fmla="*/ 24951 w 1489145"/>
                      <a:gd name="connsiteY7" fmla="*/ 517646 h 1135090"/>
                      <a:gd name="connsiteX0" fmla="*/ 24951 w 1489145"/>
                      <a:gd name="connsiteY0" fmla="*/ 517646 h 1135917"/>
                      <a:gd name="connsiteX1" fmla="*/ 70685 w 1489145"/>
                      <a:gd name="connsiteY1" fmla="*/ 0 h 1135917"/>
                      <a:gd name="connsiteX2" fmla="*/ 943968 w 1489145"/>
                      <a:gd name="connsiteY2" fmla="*/ 87162 h 1135917"/>
                      <a:gd name="connsiteX3" fmla="*/ 1120382 w 1489145"/>
                      <a:gd name="connsiteY3" fmla="*/ 517342 h 1135917"/>
                      <a:gd name="connsiteX4" fmla="*/ 1489145 w 1489145"/>
                      <a:gd name="connsiteY4" fmla="*/ 1109550 h 1135917"/>
                      <a:gd name="connsiteX5" fmla="*/ 970022 w 1489145"/>
                      <a:gd name="connsiteY5" fmla="*/ 968080 h 1135917"/>
                      <a:gd name="connsiteX6" fmla="*/ 212548 w 1489145"/>
                      <a:gd name="connsiteY6" fmla="*/ 705243 h 1135917"/>
                      <a:gd name="connsiteX7" fmla="*/ 24951 w 1489145"/>
                      <a:gd name="connsiteY7" fmla="*/ 517646 h 1135917"/>
                      <a:gd name="connsiteX0" fmla="*/ 24951 w 1489145"/>
                      <a:gd name="connsiteY0" fmla="*/ 517646 h 1140225"/>
                      <a:gd name="connsiteX1" fmla="*/ 70685 w 1489145"/>
                      <a:gd name="connsiteY1" fmla="*/ 0 h 1140225"/>
                      <a:gd name="connsiteX2" fmla="*/ 943968 w 1489145"/>
                      <a:gd name="connsiteY2" fmla="*/ 87162 h 1140225"/>
                      <a:gd name="connsiteX3" fmla="*/ 1120382 w 1489145"/>
                      <a:gd name="connsiteY3" fmla="*/ 517342 h 1140225"/>
                      <a:gd name="connsiteX4" fmla="*/ 1489145 w 1489145"/>
                      <a:gd name="connsiteY4" fmla="*/ 1109550 h 1140225"/>
                      <a:gd name="connsiteX5" fmla="*/ 1141376 w 1489145"/>
                      <a:gd name="connsiteY5" fmla="*/ 1011322 h 1140225"/>
                      <a:gd name="connsiteX6" fmla="*/ 212548 w 1489145"/>
                      <a:gd name="connsiteY6" fmla="*/ 705243 h 1140225"/>
                      <a:gd name="connsiteX7" fmla="*/ 24951 w 1489145"/>
                      <a:gd name="connsiteY7" fmla="*/ 517646 h 1140225"/>
                      <a:gd name="connsiteX0" fmla="*/ 24951 w 1489145"/>
                      <a:gd name="connsiteY0" fmla="*/ 517646 h 1137047"/>
                      <a:gd name="connsiteX1" fmla="*/ 70685 w 1489145"/>
                      <a:gd name="connsiteY1" fmla="*/ 0 h 1137047"/>
                      <a:gd name="connsiteX2" fmla="*/ 943968 w 1489145"/>
                      <a:gd name="connsiteY2" fmla="*/ 87162 h 1137047"/>
                      <a:gd name="connsiteX3" fmla="*/ 1120382 w 1489145"/>
                      <a:gd name="connsiteY3" fmla="*/ 517342 h 1137047"/>
                      <a:gd name="connsiteX4" fmla="*/ 1489145 w 1489145"/>
                      <a:gd name="connsiteY4" fmla="*/ 1109550 h 1137047"/>
                      <a:gd name="connsiteX5" fmla="*/ 1114550 w 1489145"/>
                      <a:gd name="connsiteY5" fmla="*/ 980727 h 1137047"/>
                      <a:gd name="connsiteX6" fmla="*/ 212548 w 1489145"/>
                      <a:gd name="connsiteY6" fmla="*/ 705243 h 1137047"/>
                      <a:gd name="connsiteX7" fmla="*/ 24951 w 1489145"/>
                      <a:gd name="connsiteY7" fmla="*/ 517646 h 1137047"/>
                      <a:gd name="connsiteX0" fmla="*/ 24951 w 1489145"/>
                      <a:gd name="connsiteY0" fmla="*/ 517646 h 1141440"/>
                      <a:gd name="connsiteX1" fmla="*/ 70685 w 1489145"/>
                      <a:gd name="connsiteY1" fmla="*/ 0 h 1141440"/>
                      <a:gd name="connsiteX2" fmla="*/ 943968 w 1489145"/>
                      <a:gd name="connsiteY2" fmla="*/ 87162 h 1141440"/>
                      <a:gd name="connsiteX3" fmla="*/ 1120382 w 1489145"/>
                      <a:gd name="connsiteY3" fmla="*/ 517342 h 1141440"/>
                      <a:gd name="connsiteX4" fmla="*/ 1489145 w 1489145"/>
                      <a:gd name="connsiteY4" fmla="*/ 1109550 h 1141440"/>
                      <a:gd name="connsiteX5" fmla="*/ 1114550 w 1489145"/>
                      <a:gd name="connsiteY5" fmla="*/ 980727 h 1141440"/>
                      <a:gd name="connsiteX6" fmla="*/ 212548 w 1489145"/>
                      <a:gd name="connsiteY6" fmla="*/ 705243 h 1141440"/>
                      <a:gd name="connsiteX7" fmla="*/ 24951 w 1489145"/>
                      <a:gd name="connsiteY7" fmla="*/ 517646 h 1141440"/>
                      <a:gd name="connsiteX0" fmla="*/ 24951 w 1489145"/>
                      <a:gd name="connsiteY0" fmla="*/ 517646 h 1149862"/>
                      <a:gd name="connsiteX1" fmla="*/ 70685 w 1489145"/>
                      <a:gd name="connsiteY1" fmla="*/ 0 h 1149862"/>
                      <a:gd name="connsiteX2" fmla="*/ 943968 w 1489145"/>
                      <a:gd name="connsiteY2" fmla="*/ 87162 h 1149862"/>
                      <a:gd name="connsiteX3" fmla="*/ 1120382 w 1489145"/>
                      <a:gd name="connsiteY3" fmla="*/ 517342 h 1149862"/>
                      <a:gd name="connsiteX4" fmla="*/ 1489145 w 1489145"/>
                      <a:gd name="connsiteY4" fmla="*/ 1109550 h 1149862"/>
                      <a:gd name="connsiteX5" fmla="*/ 1095939 w 1489145"/>
                      <a:gd name="connsiteY5" fmla="*/ 1035595 h 1149862"/>
                      <a:gd name="connsiteX6" fmla="*/ 212548 w 1489145"/>
                      <a:gd name="connsiteY6" fmla="*/ 705243 h 1149862"/>
                      <a:gd name="connsiteX7" fmla="*/ 24951 w 1489145"/>
                      <a:gd name="connsiteY7" fmla="*/ 517646 h 1149862"/>
                      <a:gd name="connsiteX0" fmla="*/ 23676 w 1487870"/>
                      <a:gd name="connsiteY0" fmla="*/ 517646 h 1149862"/>
                      <a:gd name="connsiteX1" fmla="*/ 69410 w 1487870"/>
                      <a:gd name="connsiteY1" fmla="*/ 0 h 1149862"/>
                      <a:gd name="connsiteX2" fmla="*/ 942693 w 1487870"/>
                      <a:gd name="connsiteY2" fmla="*/ 87162 h 1149862"/>
                      <a:gd name="connsiteX3" fmla="*/ 1119107 w 1487870"/>
                      <a:gd name="connsiteY3" fmla="*/ 517342 h 1149862"/>
                      <a:gd name="connsiteX4" fmla="*/ 1487870 w 1487870"/>
                      <a:gd name="connsiteY4" fmla="*/ 1109550 h 1149862"/>
                      <a:gd name="connsiteX5" fmla="*/ 1094664 w 1487870"/>
                      <a:gd name="connsiteY5" fmla="*/ 1035595 h 1149862"/>
                      <a:gd name="connsiteX6" fmla="*/ 191626 w 1487870"/>
                      <a:gd name="connsiteY6" fmla="*/ 721728 h 1149862"/>
                      <a:gd name="connsiteX7" fmla="*/ 23676 w 1487870"/>
                      <a:gd name="connsiteY7" fmla="*/ 517646 h 1149862"/>
                      <a:gd name="connsiteX0" fmla="*/ 23676 w 1487870"/>
                      <a:gd name="connsiteY0" fmla="*/ 517646 h 1149862"/>
                      <a:gd name="connsiteX1" fmla="*/ 69410 w 1487870"/>
                      <a:gd name="connsiteY1" fmla="*/ 0 h 1149862"/>
                      <a:gd name="connsiteX2" fmla="*/ 942693 w 1487870"/>
                      <a:gd name="connsiteY2" fmla="*/ 87162 h 1149862"/>
                      <a:gd name="connsiteX3" fmla="*/ 1119107 w 1487870"/>
                      <a:gd name="connsiteY3" fmla="*/ 517342 h 1149862"/>
                      <a:gd name="connsiteX4" fmla="*/ 1487870 w 1487870"/>
                      <a:gd name="connsiteY4" fmla="*/ 1109550 h 1149862"/>
                      <a:gd name="connsiteX5" fmla="*/ 1094664 w 1487870"/>
                      <a:gd name="connsiteY5" fmla="*/ 1035595 h 1149862"/>
                      <a:gd name="connsiteX6" fmla="*/ 191626 w 1487870"/>
                      <a:gd name="connsiteY6" fmla="*/ 721728 h 1149862"/>
                      <a:gd name="connsiteX7" fmla="*/ 23676 w 1487870"/>
                      <a:gd name="connsiteY7" fmla="*/ 517646 h 1149862"/>
                      <a:gd name="connsiteX0" fmla="*/ 23676 w 1487870"/>
                      <a:gd name="connsiteY0" fmla="*/ 517646 h 1149862"/>
                      <a:gd name="connsiteX1" fmla="*/ 69410 w 1487870"/>
                      <a:gd name="connsiteY1" fmla="*/ 0 h 1149862"/>
                      <a:gd name="connsiteX2" fmla="*/ 942693 w 1487870"/>
                      <a:gd name="connsiteY2" fmla="*/ 87162 h 1149862"/>
                      <a:gd name="connsiteX3" fmla="*/ 1119107 w 1487870"/>
                      <a:gd name="connsiteY3" fmla="*/ 517342 h 1149862"/>
                      <a:gd name="connsiteX4" fmla="*/ 1487870 w 1487870"/>
                      <a:gd name="connsiteY4" fmla="*/ 1109550 h 1149862"/>
                      <a:gd name="connsiteX5" fmla="*/ 1094664 w 1487870"/>
                      <a:gd name="connsiteY5" fmla="*/ 1035595 h 1149862"/>
                      <a:gd name="connsiteX6" fmla="*/ 191626 w 1487870"/>
                      <a:gd name="connsiteY6" fmla="*/ 721728 h 1149862"/>
                      <a:gd name="connsiteX7" fmla="*/ 23676 w 1487870"/>
                      <a:gd name="connsiteY7" fmla="*/ 517646 h 1149862"/>
                      <a:gd name="connsiteX0" fmla="*/ 44380 w 1508574"/>
                      <a:gd name="connsiteY0" fmla="*/ 517646 h 1149862"/>
                      <a:gd name="connsiteX1" fmla="*/ 90114 w 1508574"/>
                      <a:gd name="connsiteY1" fmla="*/ 0 h 1149862"/>
                      <a:gd name="connsiteX2" fmla="*/ 963397 w 1508574"/>
                      <a:gd name="connsiteY2" fmla="*/ 87162 h 1149862"/>
                      <a:gd name="connsiteX3" fmla="*/ 1139811 w 1508574"/>
                      <a:gd name="connsiteY3" fmla="*/ 517342 h 1149862"/>
                      <a:gd name="connsiteX4" fmla="*/ 1508574 w 1508574"/>
                      <a:gd name="connsiteY4" fmla="*/ 1109550 h 1149862"/>
                      <a:gd name="connsiteX5" fmla="*/ 1115368 w 1508574"/>
                      <a:gd name="connsiteY5" fmla="*/ 1035595 h 1149862"/>
                      <a:gd name="connsiteX6" fmla="*/ 514779 w 1508574"/>
                      <a:gd name="connsiteY6" fmla="*/ 1024397 h 1149862"/>
                      <a:gd name="connsiteX7" fmla="*/ 44380 w 1508574"/>
                      <a:gd name="connsiteY7" fmla="*/ 517646 h 1149862"/>
                      <a:gd name="connsiteX0" fmla="*/ 44380 w 1508574"/>
                      <a:gd name="connsiteY0" fmla="*/ 517646 h 1149862"/>
                      <a:gd name="connsiteX1" fmla="*/ 90114 w 1508574"/>
                      <a:gd name="connsiteY1" fmla="*/ 0 h 1149862"/>
                      <a:gd name="connsiteX2" fmla="*/ 963397 w 1508574"/>
                      <a:gd name="connsiteY2" fmla="*/ 87162 h 1149862"/>
                      <a:gd name="connsiteX3" fmla="*/ 1139811 w 1508574"/>
                      <a:gd name="connsiteY3" fmla="*/ 517342 h 1149862"/>
                      <a:gd name="connsiteX4" fmla="*/ 1508574 w 1508574"/>
                      <a:gd name="connsiteY4" fmla="*/ 1109550 h 1149862"/>
                      <a:gd name="connsiteX5" fmla="*/ 1115368 w 1508574"/>
                      <a:gd name="connsiteY5" fmla="*/ 1035595 h 1149862"/>
                      <a:gd name="connsiteX6" fmla="*/ 514779 w 1508574"/>
                      <a:gd name="connsiteY6" fmla="*/ 1024397 h 1149862"/>
                      <a:gd name="connsiteX7" fmla="*/ 44380 w 1508574"/>
                      <a:gd name="connsiteY7" fmla="*/ 517646 h 1149862"/>
                      <a:gd name="connsiteX0" fmla="*/ 44380 w 1508574"/>
                      <a:gd name="connsiteY0" fmla="*/ 517646 h 1149862"/>
                      <a:gd name="connsiteX1" fmla="*/ 90114 w 1508574"/>
                      <a:gd name="connsiteY1" fmla="*/ 0 h 1149862"/>
                      <a:gd name="connsiteX2" fmla="*/ 963397 w 1508574"/>
                      <a:gd name="connsiteY2" fmla="*/ 87162 h 1149862"/>
                      <a:gd name="connsiteX3" fmla="*/ 1139811 w 1508574"/>
                      <a:gd name="connsiteY3" fmla="*/ 517342 h 1149862"/>
                      <a:gd name="connsiteX4" fmla="*/ 1508574 w 1508574"/>
                      <a:gd name="connsiteY4" fmla="*/ 1109550 h 1149862"/>
                      <a:gd name="connsiteX5" fmla="*/ 1115368 w 1508574"/>
                      <a:gd name="connsiteY5" fmla="*/ 1035595 h 1149862"/>
                      <a:gd name="connsiteX6" fmla="*/ 514779 w 1508574"/>
                      <a:gd name="connsiteY6" fmla="*/ 1024397 h 1149862"/>
                      <a:gd name="connsiteX7" fmla="*/ 44380 w 1508574"/>
                      <a:gd name="connsiteY7" fmla="*/ 517646 h 1149862"/>
                      <a:gd name="connsiteX0" fmla="*/ 44380 w 1508574"/>
                      <a:gd name="connsiteY0" fmla="*/ 517646 h 1149862"/>
                      <a:gd name="connsiteX1" fmla="*/ 90114 w 1508574"/>
                      <a:gd name="connsiteY1" fmla="*/ 0 h 1149862"/>
                      <a:gd name="connsiteX2" fmla="*/ 963397 w 1508574"/>
                      <a:gd name="connsiteY2" fmla="*/ 87162 h 1149862"/>
                      <a:gd name="connsiteX3" fmla="*/ 1139811 w 1508574"/>
                      <a:gd name="connsiteY3" fmla="*/ 517342 h 1149862"/>
                      <a:gd name="connsiteX4" fmla="*/ 1508574 w 1508574"/>
                      <a:gd name="connsiteY4" fmla="*/ 1109550 h 1149862"/>
                      <a:gd name="connsiteX5" fmla="*/ 1115368 w 1508574"/>
                      <a:gd name="connsiteY5" fmla="*/ 1035595 h 1149862"/>
                      <a:gd name="connsiteX6" fmla="*/ 514779 w 1508574"/>
                      <a:gd name="connsiteY6" fmla="*/ 1024397 h 1149862"/>
                      <a:gd name="connsiteX7" fmla="*/ 44380 w 1508574"/>
                      <a:gd name="connsiteY7" fmla="*/ 517646 h 1149862"/>
                      <a:gd name="connsiteX0" fmla="*/ 44380 w 1508574"/>
                      <a:gd name="connsiteY0" fmla="*/ 517646 h 1149862"/>
                      <a:gd name="connsiteX1" fmla="*/ 90114 w 1508574"/>
                      <a:gd name="connsiteY1" fmla="*/ 0 h 1149862"/>
                      <a:gd name="connsiteX2" fmla="*/ 963397 w 1508574"/>
                      <a:gd name="connsiteY2" fmla="*/ 87162 h 1149862"/>
                      <a:gd name="connsiteX3" fmla="*/ 1139811 w 1508574"/>
                      <a:gd name="connsiteY3" fmla="*/ 517342 h 1149862"/>
                      <a:gd name="connsiteX4" fmla="*/ 1508574 w 1508574"/>
                      <a:gd name="connsiteY4" fmla="*/ 1109550 h 1149862"/>
                      <a:gd name="connsiteX5" fmla="*/ 1115368 w 1508574"/>
                      <a:gd name="connsiteY5" fmla="*/ 1035595 h 1149862"/>
                      <a:gd name="connsiteX6" fmla="*/ 514779 w 1508574"/>
                      <a:gd name="connsiteY6" fmla="*/ 1024397 h 1149862"/>
                      <a:gd name="connsiteX7" fmla="*/ 44380 w 1508574"/>
                      <a:gd name="connsiteY7" fmla="*/ 517646 h 1149862"/>
                      <a:gd name="connsiteX0" fmla="*/ 44380 w 1508574"/>
                      <a:gd name="connsiteY0" fmla="*/ 517646 h 1149862"/>
                      <a:gd name="connsiteX1" fmla="*/ 90114 w 1508574"/>
                      <a:gd name="connsiteY1" fmla="*/ 0 h 1149862"/>
                      <a:gd name="connsiteX2" fmla="*/ 963397 w 1508574"/>
                      <a:gd name="connsiteY2" fmla="*/ 87162 h 1149862"/>
                      <a:gd name="connsiteX3" fmla="*/ 1139811 w 1508574"/>
                      <a:gd name="connsiteY3" fmla="*/ 517342 h 1149862"/>
                      <a:gd name="connsiteX4" fmla="*/ 1508574 w 1508574"/>
                      <a:gd name="connsiteY4" fmla="*/ 1109550 h 1149862"/>
                      <a:gd name="connsiteX5" fmla="*/ 1115368 w 1508574"/>
                      <a:gd name="connsiteY5" fmla="*/ 1035595 h 1149862"/>
                      <a:gd name="connsiteX6" fmla="*/ 514779 w 1508574"/>
                      <a:gd name="connsiteY6" fmla="*/ 1024397 h 1149862"/>
                      <a:gd name="connsiteX7" fmla="*/ 44380 w 1508574"/>
                      <a:gd name="connsiteY7" fmla="*/ 517646 h 1149862"/>
                      <a:gd name="connsiteX0" fmla="*/ 44380 w 1508574"/>
                      <a:gd name="connsiteY0" fmla="*/ 517646 h 1149862"/>
                      <a:gd name="connsiteX1" fmla="*/ 90114 w 1508574"/>
                      <a:gd name="connsiteY1" fmla="*/ 0 h 1149862"/>
                      <a:gd name="connsiteX2" fmla="*/ 963397 w 1508574"/>
                      <a:gd name="connsiteY2" fmla="*/ 87162 h 1149862"/>
                      <a:gd name="connsiteX3" fmla="*/ 1139811 w 1508574"/>
                      <a:gd name="connsiteY3" fmla="*/ 517342 h 1149862"/>
                      <a:gd name="connsiteX4" fmla="*/ 1508574 w 1508574"/>
                      <a:gd name="connsiteY4" fmla="*/ 1109550 h 1149862"/>
                      <a:gd name="connsiteX5" fmla="*/ 1115368 w 1508574"/>
                      <a:gd name="connsiteY5" fmla="*/ 1035595 h 1149862"/>
                      <a:gd name="connsiteX6" fmla="*/ 514779 w 1508574"/>
                      <a:gd name="connsiteY6" fmla="*/ 1024397 h 1149862"/>
                      <a:gd name="connsiteX7" fmla="*/ 44380 w 1508574"/>
                      <a:gd name="connsiteY7" fmla="*/ 517646 h 1149862"/>
                      <a:gd name="connsiteX0" fmla="*/ 44380 w 1508574"/>
                      <a:gd name="connsiteY0" fmla="*/ 517646 h 1149862"/>
                      <a:gd name="connsiteX1" fmla="*/ 90114 w 1508574"/>
                      <a:gd name="connsiteY1" fmla="*/ 0 h 1149862"/>
                      <a:gd name="connsiteX2" fmla="*/ 963397 w 1508574"/>
                      <a:gd name="connsiteY2" fmla="*/ 87162 h 1149862"/>
                      <a:gd name="connsiteX3" fmla="*/ 1139811 w 1508574"/>
                      <a:gd name="connsiteY3" fmla="*/ 517342 h 1149862"/>
                      <a:gd name="connsiteX4" fmla="*/ 1508574 w 1508574"/>
                      <a:gd name="connsiteY4" fmla="*/ 1109550 h 1149862"/>
                      <a:gd name="connsiteX5" fmla="*/ 1115368 w 1508574"/>
                      <a:gd name="connsiteY5" fmla="*/ 1035595 h 1149862"/>
                      <a:gd name="connsiteX6" fmla="*/ 514779 w 1508574"/>
                      <a:gd name="connsiteY6" fmla="*/ 1024397 h 1149862"/>
                      <a:gd name="connsiteX7" fmla="*/ 44380 w 1508574"/>
                      <a:gd name="connsiteY7" fmla="*/ 517646 h 1149862"/>
                      <a:gd name="connsiteX0" fmla="*/ 44380 w 1508574"/>
                      <a:gd name="connsiteY0" fmla="*/ 517646 h 1149862"/>
                      <a:gd name="connsiteX1" fmla="*/ 90114 w 1508574"/>
                      <a:gd name="connsiteY1" fmla="*/ 0 h 1149862"/>
                      <a:gd name="connsiteX2" fmla="*/ 963397 w 1508574"/>
                      <a:gd name="connsiteY2" fmla="*/ 87162 h 1149862"/>
                      <a:gd name="connsiteX3" fmla="*/ 1139811 w 1508574"/>
                      <a:gd name="connsiteY3" fmla="*/ 517342 h 1149862"/>
                      <a:gd name="connsiteX4" fmla="*/ 1508574 w 1508574"/>
                      <a:gd name="connsiteY4" fmla="*/ 1109550 h 1149862"/>
                      <a:gd name="connsiteX5" fmla="*/ 1115368 w 1508574"/>
                      <a:gd name="connsiteY5" fmla="*/ 1035595 h 1149862"/>
                      <a:gd name="connsiteX6" fmla="*/ 514779 w 1508574"/>
                      <a:gd name="connsiteY6" fmla="*/ 1024397 h 1149862"/>
                      <a:gd name="connsiteX7" fmla="*/ 44380 w 1508574"/>
                      <a:gd name="connsiteY7" fmla="*/ 517646 h 1149862"/>
                      <a:gd name="connsiteX0" fmla="*/ 18780 w 1614786"/>
                      <a:gd name="connsiteY0" fmla="*/ 582068 h 1149862"/>
                      <a:gd name="connsiteX1" fmla="*/ 196326 w 1614786"/>
                      <a:gd name="connsiteY1" fmla="*/ 0 h 1149862"/>
                      <a:gd name="connsiteX2" fmla="*/ 1069609 w 1614786"/>
                      <a:gd name="connsiteY2" fmla="*/ 87162 h 1149862"/>
                      <a:gd name="connsiteX3" fmla="*/ 1246023 w 1614786"/>
                      <a:gd name="connsiteY3" fmla="*/ 517342 h 1149862"/>
                      <a:gd name="connsiteX4" fmla="*/ 1614786 w 1614786"/>
                      <a:gd name="connsiteY4" fmla="*/ 1109550 h 1149862"/>
                      <a:gd name="connsiteX5" fmla="*/ 1221580 w 1614786"/>
                      <a:gd name="connsiteY5" fmla="*/ 1035595 h 1149862"/>
                      <a:gd name="connsiteX6" fmla="*/ 620991 w 1614786"/>
                      <a:gd name="connsiteY6" fmla="*/ 1024397 h 1149862"/>
                      <a:gd name="connsiteX7" fmla="*/ 18780 w 1614786"/>
                      <a:gd name="connsiteY7" fmla="*/ 582068 h 1149862"/>
                      <a:gd name="connsiteX0" fmla="*/ 1136 w 1597142"/>
                      <a:gd name="connsiteY0" fmla="*/ 582068 h 1149862"/>
                      <a:gd name="connsiteX1" fmla="*/ 178682 w 1597142"/>
                      <a:gd name="connsiteY1" fmla="*/ 0 h 1149862"/>
                      <a:gd name="connsiteX2" fmla="*/ 1051965 w 1597142"/>
                      <a:gd name="connsiteY2" fmla="*/ 87162 h 1149862"/>
                      <a:gd name="connsiteX3" fmla="*/ 1228379 w 1597142"/>
                      <a:gd name="connsiteY3" fmla="*/ 517342 h 1149862"/>
                      <a:gd name="connsiteX4" fmla="*/ 1597142 w 1597142"/>
                      <a:gd name="connsiteY4" fmla="*/ 1109550 h 1149862"/>
                      <a:gd name="connsiteX5" fmla="*/ 1203936 w 1597142"/>
                      <a:gd name="connsiteY5" fmla="*/ 1035595 h 1149862"/>
                      <a:gd name="connsiteX6" fmla="*/ 603347 w 1597142"/>
                      <a:gd name="connsiteY6" fmla="*/ 1024397 h 1149862"/>
                      <a:gd name="connsiteX7" fmla="*/ 1136 w 1597142"/>
                      <a:gd name="connsiteY7" fmla="*/ 582068 h 1149862"/>
                      <a:gd name="connsiteX0" fmla="*/ 1009 w 1665690"/>
                      <a:gd name="connsiteY0" fmla="*/ 599285 h 1149862"/>
                      <a:gd name="connsiteX1" fmla="*/ 247230 w 1665690"/>
                      <a:gd name="connsiteY1" fmla="*/ 0 h 1149862"/>
                      <a:gd name="connsiteX2" fmla="*/ 1120513 w 1665690"/>
                      <a:gd name="connsiteY2" fmla="*/ 87162 h 1149862"/>
                      <a:gd name="connsiteX3" fmla="*/ 1296927 w 1665690"/>
                      <a:gd name="connsiteY3" fmla="*/ 517342 h 1149862"/>
                      <a:gd name="connsiteX4" fmla="*/ 1665690 w 1665690"/>
                      <a:gd name="connsiteY4" fmla="*/ 1109550 h 1149862"/>
                      <a:gd name="connsiteX5" fmla="*/ 1272484 w 1665690"/>
                      <a:gd name="connsiteY5" fmla="*/ 1035595 h 1149862"/>
                      <a:gd name="connsiteX6" fmla="*/ 671895 w 1665690"/>
                      <a:gd name="connsiteY6" fmla="*/ 1024397 h 1149862"/>
                      <a:gd name="connsiteX7" fmla="*/ 1009 w 1665690"/>
                      <a:gd name="connsiteY7" fmla="*/ 599285 h 1149862"/>
                      <a:gd name="connsiteX0" fmla="*/ 23674 w 1688355"/>
                      <a:gd name="connsiteY0" fmla="*/ 599285 h 1149862"/>
                      <a:gd name="connsiteX1" fmla="*/ 269895 w 1688355"/>
                      <a:gd name="connsiteY1" fmla="*/ 0 h 1149862"/>
                      <a:gd name="connsiteX2" fmla="*/ 1143178 w 1688355"/>
                      <a:gd name="connsiteY2" fmla="*/ 87162 h 1149862"/>
                      <a:gd name="connsiteX3" fmla="*/ 1319592 w 1688355"/>
                      <a:gd name="connsiteY3" fmla="*/ 517342 h 1149862"/>
                      <a:gd name="connsiteX4" fmla="*/ 1688355 w 1688355"/>
                      <a:gd name="connsiteY4" fmla="*/ 1109550 h 1149862"/>
                      <a:gd name="connsiteX5" fmla="*/ 1295149 w 1688355"/>
                      <a:gd name="connsiteY5" fmla="*/ 1035595 h 1149862"/>
                      <a:gd name="connsiteX6" fmla="*/ 694560 w 1688355"/>
                      <a:gd name="connsiteY6" fmla="*/ 1024397 h 1149862"/>
                      <a:gd name="connsiteX7" fmla="*/ 23674 w 1688355"/>
                      <a:gd name="connsiteY7" fmla="*/ 599285 h 1149862"/>
                      <a:gd name="connsiteX0" fmla="*/ 20650 w 1809535"/>
                      <a:gd name="connsiteY0" fmla="*/ 770462 h 1149862"/>
                      <a:gd name="connsiteX1" fmla="*/ 391075 w 1809535"/>
                      <a:gd name="connsiteY1" fmla="*/ 0 h 1149862"/>
                      <a:gd name="connsiteX2" fmla="*/ 1264358 w 1809535"/>
                      <a:gd name="connsiteY2" fmla="*/ 87162 h 1149862"/>
                      <a:gd name="connsiteX3" fmla="*/ 1440772 w 1809535"/>
                      <a:gd name="connsiteY3" fmla="*/ 517342 h 1149862"/>
                      <a:gd name="connsiteX4" fmla="*/ 1809535 w 1809535"/>
                      <a:gd name="connsiteY4" fmla="*/ 1109550 h 1149862"/>
                      <a:gd name="connsiteX5" fmla="*/ 1416329 w 1809535"/>
                      <a:gd name="connsiteY5" fmla="*/ 1035595 h 1149862"/>
                      <a:gd name="connsiteX6" fmla="*/ 815740 w 1809535"/>
                      <a:gd name="connsiteY6" fmla="*/ 1024397 h 1149862"/>
                      <a:gd name="connsiteX7" fmla="*/ 20650 w 1809535"/>
                      <a:gd name="connsiteY7" fmla="*/ 770462 h 1149862"/>
                      <a:gd name="connsiteX0" fmla="*/ 54184 w 1843069"/>
                      <a:gd name="connsiteY0" fmla="*/ 770462 h 1149862"/>
                      <a:gd name="connsiteX1" fmla="*/ 424609 w 1843069"/>
                      <a:gd name="connsiteY1" fmla="*/ 0 h 1149862"/>
                      <a:gd name="connsiteX2" fmla="*/ 1297892 w 1843069"/>
                      <a:gd name="connsiteY2" fmla="*/ 87162 h 1149862"/>
                      <a:gd name="connsiteX3" fmla="*/ 1474306 w 1843069"/>
                      <a:gd name="connsiteY3" fmla="*/ 517342 h 1149862"/>
                      <a:gd name="connsiteX4" fmla="*/ 1843069 w 1843069"/>
                      <a:gd name="connsiteY4" fmla="*/ 1109550 h 1149862"/>
                      <a:gd name="connsiteX5" fmla="*/ 1449863 w 1843069"/>
                      <a:gd name="connsiteY5" fmla="*/ 1035595 h 1149862"/>
                      <a:gd name="connsiteX6" fmla="*/ 849274 w 1843069"/>
                      <a:gd name="connsiteY6" fmla="*/ 1024397 h 1149862"/>
                      <a:gd name="connsiteX7" fmla="*/ 54184 w 1843069"/>
                      <a:gd name="connsiteY7" fmla="*/ 770462 h 114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69" h="1149862">
                        <a:moveTo>
                          <a:pt x="54184" y="770462"/>
                        </a:moveTo>
                        <a:cubicBezTo>
                          <a:pt x="346963" y="254272"/>
                          <a:pt x="321002" y="0"/>
                          <a:pt x="424609" y="0"/>
                        </a:cubicBezTo>
                        <a:cubicBezTo>
                          <a:pt x="668236" y="0"/>
                          <a:pt x="1054265" y="87162"/>
                          <a:pt x="1297892" y="87162"/>
                        </a:cubicBezTo>
                        <a:cubicBezTo>
                          <a:pt x="1762088" y="69751"/>
                          <a:pt x="1474306" y="413735"/>
                          <a:pt x="1474306" y="517342"/>
                        </a:cubicBezTo>
                        <a:lnTo>
                          <a:pt x="1843069" y="1109550"/>
                        </a:lnTo>
                        <a:cubicBezTo>
                          <a:pt x="1843069" y="1213157"/>
                          <a:pt x="1545504" y="1090768"/>
                          <a:pt x="1449863" y="1035595"/>
                        </a:cubicBezTo>
                        <a:cubicBezTo>
                          <a:pt x="1056254" y="1039837"/>
                          <a:pt x="1156994" y="968698"/>
                          <a:pt x="849274" y="1024397"/>
                        </a:cubicBezTo>
                        <a:cubicBezTo>
                          <a:pt x="745667" y="1024397"/>
                          <a:pt x="-238595" y="1286652"/>
                          <a:pt x="54184" y="770462"/>
                        </a:cubicBez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2" name="Rectangle: Rounded Corners 111">
                  <a:extLst>
                    <a:ext uri="{FF2B5EF4-FFF2-40B4-BE49-F238E27FC236}">
                      <a16:creationId xmlns:a16="http://schemas.microsoft.com/office/drawing/2014/main" id="{DDEBD09A-909C-465B-9CD6-B4B3E9C6DDD4}"/>
                    </a:ext>
                  </a:extLst>
                </p:cNvPr>
                <p:cNvSpPr/>
                <p:nvPr/>
              </p:nvSpPr>
              <p:spPr>
                <a:xfrm rot="15955593">
                  <a:off x="1927961" y="-8080062"/>
                  <a:ext cx="483062" cy="487588"/>
                </a:xfrm>
                <a:custGeom>
                  <a:avLst/>
                  <a:gdLst>
                    <a:gd name="connsiteX0" fmla="*/ 0 w 419830"/>
                    <a:gd name="connsiteY0" fmla="*/ 154705 h 309410"/>
                    <a:gd name="connsiteX1" fmla="*/ 154705 w 419830"/>
                    <a:gd name="connsiteY1" fmla="*/ 0 h 309410"/>
                    <a:gd name="connsiteX2" fmla="*/ 265125 w 419830"/>
                    <a:gd name="connsiteY2" fmla="*/ 0 h 309410"/>
                    <a:gd name="connsiteX3" fmla="*/ 419830 w 419830"/>
                    <a:gd name="connsiteY3" fmla="*/ 154705 h 309410"/>
                    <a:gd name="connsiteX4" fmla="*/ 419830 w 419830"/>
                    <a:gd name="connsiteY4" fmla="*/ 154705 h 309410"/>
                    <a:gd name="connsiteX5" fmla="*/ 265125 w 419830"/>
                    <a:gd name="connsiteY5" fmla="*/ 309410 h 309410"/>
                    <a:gd name="connsiteX6" fmla="*/ 154705 w 419830"/>
                    <a:gd name="connsiteY6" fmla="*/ 309410 h 309410"/>
                    <a:gd name="connsiteX7" fmla="*/ 0 w 419830"/>
                    <a:gd name="connsiteY7" fmla="*/ 154705 h 309410"/>
                    <a:gd name="connsiteX0" fmla="*/ 0 w 419830"/>
                    <a:gd name="connsiteY0" fmla="*/ 154705 h 456337"/>
                    <a:gd name="connsiteX1" fmla="*/ 154705 w 419830"/>
                    <a:gd name="connsiteY1" fmla="*/ 0 h 456337"/>
                    <a:gd name="connsiteX2" fmla="*/ 265125 w 419830"/>
                    <a:gd name="connsiteY2" fmla="*/ 0 h 456337"/>
                    <a:gd name="connsiteX3" fmla="*/ 419830 w 419830"/>
                    <a:gd name="connsiteY3" fmla="*/ 154705 h 456337"/>
                    <a:gd name="connsiteX4" fmla="*/ 419830 w 419830"/>
                    <a:gd name="connsiteY4" fmla="*/ 154705 h 456337"/>
                    <a:gd name="connsiteX5" fmla="*/ 249887 w 419830"/>
                    <a:gd name="connsiteY5" fmla="*/ 456337 h 456337"/>
                    <a:gd name="connsiteX6" fmla="*/ 154705 w 419830"/>
                    <a:gd name="connsiteY6" fmla="*/ 309410 h 456337"/>
                    <a:gd name="connsiteX7" fmla="*/ 0 w 419830"/>
                    <a:gd name="connsiteY7" fmla="*/ 154705 h 456337"/>
                    <a:gd name="connsiteX0" fmla="*/ 102068 w 521898"/>
                    <a:gd name="connsiteY0" fmla="*/ 154705 h 456337"/>
                    <a:gd name="connsiteX1" fmla="*/ 256773 w 521898"/>
                    <a:gd name="connsiteY1" fmla="*/ 0 h 456337"/>
                    <a:gd name="connsiteX2" fmla="*/ 367193 w 521898"/>
                    <a:gd name="connsiteY2" fmla="*/ 0 h 456337"/>
                    <a:gd name="connsiteX3" fmla="*/ 521898 w 521898"/>
                    <a:gd name="connsiteY3" fmla="*/ 154705 h 456337"/>
                    <a:gd name="connsiteX4" fmla="*/ 521898 w 521898"/>
                    <a:gd name="connsiteY4" fmla="*/ 154705 h 456337"/>
                    <a:gd name="connsiteX5" fmla="*/ 351955 w 521898"/>
                    <a:gd name="connsiteY5" fmla="*/ 456337 h 456337"/>
                    <a:gd name="connsiteX6" fmla="*/ 30119 w 521898"/>
                    <a:gd name="connsiteY6" fmla="*/ 341014 h 456337"/>
                    <a:gd name="connsiteX7" fmla="*/ 102068 w 521898"/>
                    <a:gd name="connsiteY7" fmla="*/ 154705 h 456337"/>
                    <a:gd name="connsiteX0" fmla="*/ 63232 w 483062"/>
                    <a:gd name="connsiteY0" fmla="*/ 154705 h 487588"/>
                    <a:gd name="connsiteX1" fmla="*/ 217937 w 483062"/>
                    <a:gd name="connsiteY1" fmla="*/ 0 h 487588"/>
                    <a:gd name="connsiteX2" fmla="*/ 328357 w 483062"/>
                    <a:gd name="connsiteY2" fmla="*/ 0 h 487588"/>
                    <a:gd name="connsiteX3" fmla="*/ 483062 w 483062"/>
                    <a:gd name="connsiteY3" fmla="*/ 154705 h 487588"/>
                    <a:gd name="connsiteX4" fmla="*/ 483062 w 483062"/>
                    <a:gd name="connsiteY4" fmla="*/ 154705 h 487588"/>
                    <a:gd name="connsiteX5" fmla="*/ 313119 w 483062"/>
                    <a:gd name="connsiteY5" fmla="*/ 456337 h 487588"/>
                    <a:gd name="connsiteX6" fmla="*/ 38139 w 483062"/>
                    <a:gd name="connsiteY6" fmla="*/ 487588 h 487588"/>
                    <a:gd name="connsiteX7" fmla="*/ 63232 w 483062"/>
                    <a:gd name="connsiteY7" fmla="*/ 154705 h 48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62" h="487588">
                      <a:moveTo>
                        <a:pt x="63232" y="154705"/>
                      </a:moveTo>
                      <a:cubicBezTo>
                        <a:pt x="93198" y="73440"/>
                        <a:pt x="132496" y="0"/>
                        <a:pt x="217937" y="0"/>
                      </a:cubicBezTo>
                      <a:lnTo>
                        <a:pt x="328357" y="0"/>
                      </a:lnTo>
                      <a:cubicBezTo>
                        <a:pt x="413798" y="0"/>
                        <a:pt x="483062" y="69264"/>
                        <a:pt x="483062" y="154705"/>
                      </a:cubicBezTo>
                      <a:lnTo>
                        <a:pt x="483062" y="154705"/>
                      </a:lnTo>
                      <a:cubicBezTo>
                        <a:pt x="483062" y="240146"/>
                        <a:pt x="398560" y="456337"/>
                        <a:pt x="313119" y="456337"/>
                      </a:cubicBezTo>
                      <a:cubicBezTo>
                        <a:pt x="276312" y="456337"/>
                        <a:pt x="74946" y="487588"/>
                        <a:pt x="38139" y="487588"/>
                      </a:cubicBezTo>
                      <a:cubicBezTo>
                        <a:pt x="-47302" y="487588"/>
                        <a:pt x="33266" y="235970"/>
                        <a:pt x="63232" y="154705"/>
                      </a:cubicBez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0" name="Rectangle: Rounded Corners 119">
                <a:extLst>
                  <a:ext uri="{FF2B5EF4-FFF2-40B4-BE49-F238E27FC236}">
                    <a16:creationId xmlns:a16="http://schemas.microsoft.com/office/drawing/2014/main" id="{E9F9C103-DF4D-4645-A33C-E0D7CFDE6D1D}"/>
                  </a:ext>
                </a:extLst>
              </p:cNvPr>
              <p:cNvSpPr/>
              <p:nvPr/>
            </p:nvSpPr>
            <p:spPr>
              <a:xfrm rot="20966607">
                <a:off x="2421566" y="-8424523"/>
                <a:ext cx="179180" cy="731427"/>
              </a:xfrm>
              <a:custGeom>
                <a:avLst/>
                <a:gdLst>
                  <a:gd name="connsiteX0" fmla="*/ 0 w 136022"/>
                  <a:gd name="connsiteY0" fmla="*/ 68011 h 488545"/>
                  <a:gd name="connsiteX1" fmla="*/ 68011 w 136022"/>
                  <a:gd name="connsiteY1" fmla="*/ 0 h 488545"/>
                  <a:gd name="connsiteX2" fmla="*/ 68011 w 136022"/>
                  <a:gd name="connsiteY2" fmla="*/ 0 h 488545"/>
                  <a:gd name="connsiteX3" fmla="*/ 136022 w 136022"/>
                  <a:gd name="connsiteY3" fmla="*/ 68011 h 488545"/>
                  <a:gd name="connsiteX4" fmla="*/ 136022 w 136022"/>
                  <a:gd name="connsiteY4" fmla="*/ 420534 h 488545"/>
                  <a:gd name="connsiteX5" fmla="*/ 68011 w 136022"/>
                  <a:gd name="connsiteY5" fmla="*/ 488545 h 488545"/>
                  <a:gd name="connsiteX6" fmla="*/ 68011 w 136022"/>
                  <a:gd name="connsiteY6" fmla="*/ 488545 h 488545"/>
                  <a:gd name="connsiteX7" fmla="*/ 0 w 136022"/>
                  <a:gd name="connsiteY7" fmla="*/ 420534 h 488545"/>
                  <a:gd name="connsiteX8" fmla="*/ 0 w 136022"/>
                  <a:gd name="connsiteY8" fmla="*/ 68011 h 488545"/>
                  <a:gd name="connsiteX0" fmla="*/ 0 w 179180"/>
                  <a:gd name="connsiteY0" fmla="*/ 136237 h 556771"/>
                  <a:gd name="connsiteX1" fmla="*/ 68011 w 179180"/>
                  <a:gd name="connsiteY1" fmla="*/ 68226 h 556771"/>
                  <a:gd name="connsiteX2" fmla="*/ 68011 w 179180"/>
                  <a:gd name="connsiteY2" fmla="*/ 68226 h 556771"/>
                  <a:gd name="connsiteX3" fmla="*/ 179180 w 179180"/>
                  <a:gd name="connsiteY3" fmla="*/ 8634 h 556771"/>
                  <a:gd name="connsiteX4" fmla="*/ 136022 w 179180"/>
                  <a:gd name="connsiteY4" fmla="*/ 488760 h 556771"/>
                  <a:gd name="connsiteX5" fmla="*/ 68011 w 179180"/>
                  <a:gd name="connsiteY5" fmla="*/ 556771 h 556771"/>
                  <a:gd name="connsiteX6" fmla="*/ 68011 w 179180"/>
                  <a:gd name="connsiteY6" fmla="*/ 556771 h 556771"/>
                  <a:gd name="connsiteX7" fmla="*/ 0 w 179180"/>
                  <a:gd name="connsiteY7" fmla="*/ 488760 h 556771"/>
                  <a:gd name="connsiteX8" fmla="*/ 0 w 179180"/>
                  <a:gd name="connsiteY8" fmla="*/ 136237 h 556771"/>
                  <a:gd name="connsiteX0" fmla="*/ 0 w 179180"/>
                  <a:gd name="connsiteY0" fmla="*/ 136237 h 731427"/>
                  <a:gd name="connsiteX1" fmla="*/ 68011 w 179180"/>
                  <a:gd name="connsiteY1" fmla="*/ 68226 h 731427"/>
                  <a:gd name="connsiteX2" fmla="*/ 68011 w 179180"/>
                  <a:gd name="connsiteY2" fmla="*/ 68226 h 731427"/>
                  <a:gd name="connsiteX3" fmla="*/ 179180 w 179180"/>
                  <a:gd name="connsiteY3" fmla="*/ 8634 h 731427"/>
                  <a:gd name="connsiteX4" fmla="*/ 136022 w 179180"/>
                  <a:gd name="connsiteY4" fmla="*/ 488760 h 731427"/>
                  <a:gd name="connsiteX5" fmla="*/ 68011 w 179180"/>
                  <a:gd name="connsiteY5" fmla="*/ 556771 h 731427"/>
                  <a:gd name="connsiteX6" fmla="*/ 69373 w 179180"/>
                  <a:gd name="connsiteY6" fmla="*/ 731427 h 731427"/>
                  <a:gd name="connsiteX7" fmla="*/ 0 w 179180"/>
                  <a:gd name="connsiteY7" fmla="*/ 488760 h 731427"/>
                  <a:gd name="connsiteX8" fmla="*/ 0 w 179180"/>
                  <a:gd name="connsiteY8" fmla="*/ 136237 h 731427"/>
                  <a:gd name="connsiteX0" fmla="*/ 0 w 179180"/>
                  <a:gd name="connsiteY0" fmla="*/ 136237 h 731427"/>
                  <a:gd name="connsiteX1" fmla="*/ 68011 w 179180"/>
                  <a:gd name="connsiteY1" fmla="*/ 68226 h 731427"/>
                  <a:gd name="connsiteX2" fmla="*/ 68011 w 179180"/>
                  <a:gd name="connsiteY2" fmla="*/ 68226 h 731427"/>
                  <a:gd name="connsiteX3" fmla="*/ 179180 w 179180"/>
                  <a:gd name="connsiteY3" fmla="*/ 8634 h 731427"/>
                  <a:gd name="connsiteX4" fmla="*/ 136022 w 179180"/>
                  <a:gd name="connsiteY4" fmla="*/ 488760 h 731427"/>
                  <a:gd name="connsiteX5" fmla="*/ 93251 w 179180"/>
                  <a:gd name="connsiteY5" fmla="*/ 629298 h 731427"/>
                  <a:gd name="connsiteX6" fmla="*/ 69373 w 179180"/>
                  <a:gd name="connsiteY6" fmla="*/ 731427 h 731427"/>
                  <a:gd name="connsiteX7" fmla="*/ 0 w 179180"/>
                  <a:gd name="connsiteY7" fmla="*/ 488760 h 731427"/>
                  <a:gd name="connsiteX8" fmla="*/ 0 w 179180"/>
                  <a:gd name="connsiteY8" fmla="*/ 136237 h 73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180" h="731427">
                    <a:moveTo>
                      <a:pt x="0" y="136237"/>
                    </a:moveTo>
                    <a:cubicBezTo>
                      <a:pt x="0" y="98676"/>
                      <a:pt x="30450" y="68226"/>
                      <a:pt x="68011" y="68226"/>
                    </a:cubicBezTo>
                    <a:lnTo>
                      <a:pt x="68011" y="68226"/>
                    </a:lnTo>
                    <a:cubicBezTo>
                      <a:pt x="105572" y="68226"/>
                      <a:pt x="179180" y="-28927"/>
                      <a:pt x="179180" y="8634"/>
                    </a:cubicBezTo>
                    <a:cubicBezTo>
                      <a:pt x="179180" y="126142"/>
                      <a:pt x="136022" y="371252"/>
                      <a:pt x="136022" y="488760"/>
                    </a:cubicBezTo>
                    <a:cubicBezTo>
                      <a:pt x="136022" y="526321"/>
                      <a:pt x="130812" y="629298"/>
                      <a:pt x="93251" y="629298"/>
                    </a:cubicBezTo>
                    <a:lnTo>
                      <a:pt x="69373" y="731427"/>
                    </a:lnTo>
                    <a:cubicBezTo>
                      <a:pt x="31812" y="731427"/>
                      <a:pt x="0" y="526321"/>
                      <a:pt x="0" y="488760"/>
                    </a:cubicBezTo>
                    <a:lnTo>
                      <a:pt x="0" y="136237"/>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9" name="Rectangle: Rounded Corners 148">
              <a:extLst>
                <a:ext uri="{FF2B5EF4-FFF2-40B4-BE49-F238E27FC236}">
                  <a16:creationId xmlns:a16="http://schemas.microsoft.com/office/drawing/2014/main" id="{950376D9-D742-4F56-A53A-AB5C1BF23A30}"/>
                </a:ext>
              </a:extLst>
            </p:cNvPr>
            <p:cNvSpPr/>
            <p:nvPr/>
          </p:nvSpPr>
          <p:spPr>
            <a:xfrm rot="17755022">
              <a:off x="2990520" y="-10196025"/>
              <a:ext cx="709463" cy="1358081"/>
            </a:xfrm>
            <a:custGeom>
              <a:avLst/>
              <a:gdLst>
                <a:gd name="connsiteX0" fmla="*/ 0 w 149855"/>
                <a:gd name="connsiteY0" fmla="*/ 74928 h 655309"/>
                <a:gd name="connsiteX1" fmla="*/ 74928 w 149855"/>
                <a:gd name="connsiteY1" fmla="*/ 0 h 655309"/>
                <a:gd name="connsiteX2" fmla="*/ 74928 w 149855"/>
                <a:gd name="connsiteY2" fmla="*/ 0 h 655309"/>
                <a:gd name="connsiteX3" fmla="*/ 149856 w 149855"/>
                <a:gd name="connsiteY3" fmla="*/ 74928 h 655309"/>
                <a:gd name="connsiteX4" fmla="*/ 149855 w 149855"/>
                <a:gd name="connsiteY4" fmla="*/ 580382 h 655309"/>
                <a:gd name="connsiteX5" fmla="*/ 74927 w 149855"/>
                <a:gd name="connsiteY5" fmla="*/ 655310 h 655309"/>
                <a:gd name="connsiteX6" fmla="*/ 74928 w 149855"/>
                <a:gd name="connsiteY6" fmla="*/ 655309 h 655309"/>
                <a:gd name="connsiteX7" fmla="*/ 0 w 149855"/>
                <a:gd name="connsiteY7" fmla="*/ 580381 h 655309"/>
                <a:gd name="connsiteX8" fmla="*/ 0 w 149855"/>
                <a:gd name="connsiteY8" fmla="*/ 74928 h 655309"/>
                <a:gd name="connsiteX0" fmla="*/ 0 w 211942"/>
                <a:gd name="connsiteY0" fmla="*/ 8295 h 749129"/>
                <a:gd name="connsiteX1" fmla="*/ 137014 w 211942"/>
                <a:gd name="connsiteY1" fmla="*/ 93819 h 749129"/>
                <a:gd name="connsiteX2" fmla="*/ 137014 w 211942"/>
                <a:gd name="connsiteY2" fmla="*/ 93819 h 749129"/>
                <a:gd name="connsiteX3" fmla="*/ 211942 w 211942"/>
                <a:gd name="connsiteY3" fmla="*/ 168747 h 749129"/>
                <a:gd name="connsiteX4" fmla="*/ 211941 w 211942"/>
                <a:gd name="connsiteY4" fmla="*/ 674201 h 749129"/>
                <a:gd name="connsiteX5" fmla="*/ 137013 w 211942"/>
                <a:gd name="connsiteY5" fmla="*/ 749129 h 749129"/>
                <a:gd name="connsiteX6" fmla="*/ 137014 w 211942"/>
                <a:gd name="connsiteY6" fmla="*/ 749128 h 749129"/>
                <a:gd name="connsiteX7" fmla="*/ 62086 w 211942"/>
                <a:gd name="connsiteY7" fmla="*/ 674200 h 749129"/>
                <a:gd name="connsiteX8" fmla="*/ 0 w 211942"/>
                <a:gd name="connsiteY8" fmla="*/ 8295 h 749129"/>
                <a:gd name="connsiteX0" fmla="*/ 0 w 229437"/>
                <a:gd name="connsiteY0" fmla="*/ 11198 h 711761"/>
                <a:gd name="connsiteX1" fmla="*/ 154509 w 229437"/>
                <a:gd name="connsiteY1" fmla="*/ 56451 h 711761"/>
                <a:gd name="connsiteX2" fmla="*/ 154509 w 229437"/>
                <a:gd name="connsiteY2" fmla="*/ 56451 h 711761"/>
                <a:gd name="connsiteX3" fmla="*/ 229437 w 229437"/>
                <a:gd name="connsiteY3" fmla="*/ 131379 h 711761"/>
                <a:gd name="connsiteX4" fmla="*/ 229436 w 229437"/>
                <a:gd name="connsiteY4" fmla="*/ 636833 h 711761"/>
                <a:gd name="connsiteX5" fmla="*/ 154508 w 229437"/>
                <a:gd name="connsiteY5" fmla="*/ 711761 h 711761"/>
                <a:gd name="connsiteX6" fmla="*/ 154509 w 229437"/>
                <a:gd name="connsiteY6" fmla="*/ 711760 h 711761"/>
                <a:gd name="connsiteX7" fmla="*/ 79581 w 229437"/>
                <a:gd name="connsiteY7" fmla="*/ 636832 h 711761"/>
                <a:gd name="connsiteX8" fmla="*/ 0 w 229437"/>
                <a:gd name="connsiteY8" fmla="*/ 11198 h 711761"/>
                <a:gd name="connsiteX0" fmla="*/ 0 w 232875"/>
                <a:gd name="connsiteY0" fmla="*/ 26845 h 727408"/>
                <a:gd name="connsiteX1" fmla="*/ 154509 w 232875"/>
                <a:gd name="connsiteY1" fmla="*/ 72098 h 727408"/>
                <a:gd name="connsiteX2" fmla="*/ 183014 w 232875"/>
                <a:gd name="connsiteY2" fmla="*/ 0 h 727408"/>
                <a:gd name="connsiteX3" fmla="*/ 229437 w 232875"/>
                <a:gd name="connsiteY3" fmla="*/ 147026 h 727408"/>
                <a:gd name="connsiteX4" fmla="*/ 229436 w 232875"/>
                <a:gd name="connsiteY4" fmla="*/ 652480 h 727408"/>
                <a:gd name="connsiteX5" fmla="*/ 154508 w 232875"/>
                <a:gd name="connsiteY5" fmla="*/ 727408 h 727408"/>
                <a:gd name="connsiteX6" fmla="*/ 154509 w 232875"/>
                <a:gd name="connsiteY6" fmla="*/ 727407 h 727408"/>
                <a:gd name="connsiteX7" fmla="*/ 79581 w 232875"/>
                <a:gd name="connsiteY7" fmla="*/ 652479 h 727408"/>
                <a:gd name="connsiteX8" fmla="*/ 0 w 232875"/>
                <a:gd name="connsiteY8" fmla="*/ 26845 h 727408"/>
                <a:gd name="connsiteX0" fmla="*/ 0 w 232875"/>
                <a:gd name="connsiteY0" fmla="*/ 27223 h 727786"/>
                <a:gd name="connsiteX1" fmla="*/ 121205 w 232875"/>
                <a:gd name="connsiteY1" fmla="*/ 3940 h 727786"/>
                <a:gd name="connsiteX2" fmla="*/ 183014 w 232875"/>
                <a:gd name="connsiteY2" fmla="*/ 378 h 727786"/>
                <a:gd name="connsiteX3" fmla="*/ 229437 w 232875"/>
                <a:gd name="connsiteY3" fmla="*/ 147404 h 727786"/>
                <a:gd name="connsiteX4" fmla="*/ 229436 w 232875"/>
                <a:gd name="connsiteY4" fmla="*/ 652858 h 727786"/>
                <a:gd name="connsiteX5" fmla="*/ 154508 w 232875"/>
                <a:gd name="connsiteY5" fmla="*/ 727786 h 727786"/>
                <a:gd name="connsiteX6" fmla="*/ 154509 w 232875"/>
                <a:gd name="connsiteY6" fmla="*/ 727785 h 727786"/>
                <a:gd name="connsiteX7" fmla="*/ 79581 w 232875"/>
                <a:gd name="connsiteY7" fmla="*/ 652857 h 727786"/>
                <a:gd name="connsiteX8" fmla="*/ 0 w 232875"/>
                <a:gd name="connsiteY8" fmla="*/ 27223 h 727786"/>
                <a:gd name="connsiteX0" fmla="*/ 0 w 232875"/>
                <a:gd name="connsiteY0" fmla="*/ 27223 h 727786"/>
                <a:gd name="connsiteX1" fmla="*/ 121205 w 232875"/>
                <a:gd name="connsiteY1" fmla="*/ 3940 h 727786"/>
                <a:gd name="connsiteX2" fmla="*/ 183014 w 232875"/>
                <a:gd name="connsiteY2" fmla="*/ 378 h 727786"/>
                <a:gd name="connsiteX3" fmla="*/ 229437 w 232875"/>
                <a:gd name="connsiteY3" fmla="*/ 147404 h 727786"/>
                <a:gd name="connsiteX4" fmla="*/ 229436 w 232875"/>
                <a:gd name="connsiteY4" fmla="*/ 652858 h 727786"/>
                <a:gd name="connsiteX5" fmla="*/ 154508 w 232875"/>
                <a:gd name="connsiteY5" fmla="*/ 727786 h 727786"/>
                <a:gd name="connsiteX6" fmla="*/ 154509 w 232875"/>
                <a:gd name="connsiteY6" fmla="*/ 727785 h 727786"/>
                <a:gd name="connsiteX7" fmla="*/ 135267 w 232875"/>
                <a:gd name="connsiteY7" fmla="*/ 625797 h 727786"/>
                <a:gd name="connsiteX8" fmla="*/ 0 w 232875"/>
                <a:gd name="connsiteY8" fmla="*/ 27223 h 727786"/>
                <a:gd name="connsiteX0" fmla="*/ 0 w 232875"/>
                <a:gd name="connsiteY0" fmla="*/ 27223 h 727786"/>
                <a:gd name="connsiteX1" fmla="*/ 121205 w 232875"/>
                <a:gd name="connsiteY1" fmla="*/ 3940 h 727786"/>
                <a:gd name="connsiteX2" fmla="*/ 183014 w 232875"/>
                <a:gd name="connsiteY2" fmla="*/ 378 h 727786"/>
                <a:gd name="connsiteX3" fmla="*/ 229437 w 232875"/>
                <a:gd name="connsiteY3" fmla="*/ 147404 h 727786"/>
                <a:gd name="connsiteX4" fmla="*/ 229436 w 232875"/>
                <a:gd name="connsiteY4" fmla="*/ 652858 h 727786"/>
                <a:gd name="connsiteX5" fmla="*/ 154508 w 232875"/>
                <a:gd name="connsiteY5" fmla="*/ 727786 h 727786"/>
                <a:gd name="connsiteX6" fmla="*/ 154509 w 232875"/>
                <a:gd name="connsiteY6" fmla="*/ 727785 h 727786"/>
                <a:gd name="connsiteX7" fmla="*/ 135267 w 232875"/>
                <a:gd name="connsiteY7" fmla="*/ 625797 h 727786"/>
                <a:gd name="connsiteX8" fmla="*/ 0 w 232875"/>
                <a:gd name="connsiteY8" fmla="*/ 27223 h 727786"/>
                <a:gd name="connsiteX0" fmla="*/ 0 w 232875"/>
                <a:gd name="connsiteY0" fmla="*/ 27223 h 727786"/>
                <a:gd name="connsiteX1" fmla="*/ 121205 w 232875"/>
                <a:gd name="connsiteY1" fmla="*/ 3940 h 727786"/>
                <a:gd name="connsiteX2" fmla="*/ 183014 w 232875"/>
                <a:gd name="connsiteY2" fmla="*/ 378 h 727786"/>
                <a:gd name="connsiteX3" fmla="*/ 229437 w 232875"/>
                <a:gd name="connsiteY3" fmla="*/ 147404 h 727786"/>
                <a:gd name="connsiteX4" fmla="*/ 229436 w 232875"/>
                <a:gd name="connsiteY4" fmla="*/ 652858 h 727786"/>
                <a:gd name="connsiteX5" fmla="*/ 154508 w 232875"/>
                <a:gd name="connsiteY5" fmla="*/ 727786 h 727786"/>
                <a:gd name="connsiteX6" fmla="*/ 154509 w 232875"/>
                <a:gd name="connsiteY6" fmla="*/ 727785 h 727786"/>
                <a:gd name="connsiteX7" fmla="*/ 135267 w 232875"/>
                <a:gd name="connsiteY7" fmla="*/ 625797 h 727786"/>
                <a:gd name="connsiteX8" fmla="*/ 0 w 232875"/>
                <a:gd name="connsiteY8" fmla="*/ 27223 h 727786"/>
                <a:gd name="connsiteX0" fmla="*/ 58074 w 290949"/>
                <a:gd name="connsiteY0" fmla="*/ 27223 h 727786"/>
                <a:gd name="connsiteX1" fmla="*/ 179279 w 290949"/>
                <a:gd name="connsiteY1" fmla="*/ 3940 h 727786"/>
                <a:gd name="connsiteX2" fmla="*/ 241088 w 290949"/>
                <a:gd name="connsiteY2" fmla="*/ 378 h 727786"/>
                <a:gd name="connsiteX3" fmla="*/ 287511 w 290949"/>
                <a:gd name="connsiteY3" fmla="*/ 147404 h 727786"/>
                <a:gd name="connsiteX4" fmla="*/ 287510 w 290949"/>
                <a:gd name="connsiteY4" fmla="*/ 652858 h 727786"/>
                <a:gd name="connsiteX5" fmla="*/ 212582 w 290949"/>
                <a:gd name="connsiteY5" fmla="*/ 727786 h 727786"/>
                <a:gd name="connsiteX6" fmla="*/ 212583 w 290949"/>
                <a:gd name="connsiteY6" fmla="*/ 727785 h 727786"/>
                <a:gd name="connsiteX7" fmla="*/ 36175 w 290949"/>
                <a:gd name="connsiteY7" fmla="*/ 585680 h 727786"/>
                <a:gd name="connsiteX8" fmla="*/ 58074 w 290949"/>
                <a:gd name="connsiteY8" fmla="*/ 27223 h 727786"/>
                <a:gd name="connsiteX0" fmla="*/ 58074 w 290949"/>
                <a:gd name="connsiteY0" fmla="*/ 27223 h 727786"/>
                <a:gd name="connsiteX1" fmla="*/ 179279 w 290949"/>
                <a:gd name="connsiteY1" fmla="*/ 3940 h 727786"/>
                <a:gd name="connsiteX2" fmla="*/ 241088 w 290949"/>
                <a:gd name="connsiteY2" fmla="*/ 378 h 727786"/>
                <a:gd name="connsiteX3" fmla="*/ 287511 w 290949"/>
                <a:gd name="connsiteY3" fmla="*/ 147404 h 727786"/>
                <a:gd name="connsiteX4" fmla="*/ 287510 w 290949"/>
                <a:gd name="connsiteY4" fmla="*/ 652858 h 727786"/>
                <a:gd name="connsiteX5" fmla="*/ 212582 w 290949"/>
                <a:gd name="connsiteY5" fmla="*/ 727786 h 727786"/>
                <a:gd name="connsiteX6" fmla="*/ 212583 w 290949"/>
                <a:gd name="connsiteY6" fmla="*/ 727785 h 727786"/>
                <a:gd name="connsiteX7" fmla="*/ 36175 w 290949"/>
                <a:gd name="connsiteY7" fmla="*/ 585680 h 727786"/>
                <a:gd name="connsiteX8" fmla="*/ 58074 w 290949"/>
                <a:gd name="connsiteY8" fmla="*/ 27223 h 727786"/>
                <a:gd name="connsiteX0" fmla="*/ 58074 w 290949"/>
                <a:gd name="connsiteY0" fmla="*/ 27223 h 727786"/>
                <a:gd name="connsiteX1" fmla="*/ 179279 w 290949"/>
                <a:gd name="connsiteY1" fmla="*/ 3940 h 727786"/>
                <a:gd name="connsiteX2" fmla="*/ 241088 w 290949"/>
                <a:gd name="connsiteY2" fmla="*/ 378 h 727786"/>
                <a:gd name="connsiteX3" fmla="*/ 287511 w 290949"/>
                <a:gd name="connsiteY3" fmla="*/ 147404 h 727786"/>
                <a:gd name="connsiteX4" fmla="*/ 287510 w 290949"/>
                <a:gd name="connsiteY4" fmla="*/ 652858 h 727786"/>
                <a:gd name="connsiteX5" fmla="*/ 212582 w 290949"/>
                <a:gd name="connsiteY5" fmla="*/ 727786 h 727786"/>
                <a:gd name="connsiteX6" fmla="*/ 212583 w 290949"/>
                <a:gd name="connsiteY6" fmla="*/ 727785 h 727786"/>
                <a:gd name="connsiteX7" fmla="*/ 36175 w 290949"/>
                <a:gd name="connsiteY7" fmla="*/ 585680 h 727786"/>
                <a:gd name="connsiteX8" fmla="*/ 58074 w 290949"/>
                <a:gd name="connsiteY8" fmla="*/ 27223 h 727786"/>
                <a:gd name="connsiteX0" fmla="*/ 246155 w 479030"/>
                <a:gd name="connsiteY0" fmla="*/ 27223 h 1358081"/>
                <a:gd name="connsiteX1" fmla="*/ 367360 w 479030"/>
                <a:gd name="connsiteY1" fmla="*/ 3940 h 1358081"/>
                <a:gd name="connsiteX2" fmla="*/ 429169 w 479030"/>
                <a:gd name="connsiteY2" fmla="*/ 378 h 1358081"/>
                <a:gd name="connsiteX3" fmla="*/ 475592 w 479030"/>
                <a:gd name="connsiteY3" fmla="*/ 147404 h 1358081"/>
                <a:gd name="connsiteX4" fmla="*/ 475591 w 479030"/>
                <a:gd name="connsiteY4" fmla="*/ 652858 h 1358081"/>
                <a:gd name="connsiteX5" fmla="*/ 400663 w 479030"/>
                <a:gd name="connsiteY5" fmla="*/ 727786 h 1358081"/>
                <a:gd name="connsiteX6" fmla="*/ 8007 w 479030"/>
                <a:gd name="connsiteY6" fmla="*/ 1358081 h 1358081"/>
                <a:gd name="connsiteX7" fmla="*/ 224256 w 479030"/>
                <a:gd name="connsiteY7" fmla="*/ 585680 h 1358081"/>
                <a:gd name="connsiteX8" fmla="*/ 246155 w 479030"/>
                <a:gd name="connsiteY8" fmla="*/ 27223 h 1358081"/>
                <a:gd name="connsiteX0" fmla="*/ 468778 w 701653"/>
                <a:gd name="connsiteY0" fmla="*/ 27223 h 1358081"/>
                <a:gd name="connsiteX1" fmla="*/ 589983 w 701653"/>
                <a:gd name="connsiteY1" fmla="*/ 3940 h 1358081"/>
                <a:gd name="connsiteX2" fmla="*/ 651792 w 701653"/>
                <a:gd name="connsiteY2" fmla="*/ 378 h 1358081"/>
                <a:gd name="connsiteX3" fmla="*/ 698215 w 701653"/>
                <a:gd name="connsiteY3" fmla="*/ 147404 h 1358081"/>
                <a:gd name="connsiteX4" fmla="*/ 698214 w 701653"/>
                <a:gd name="connsiteY4" fmla="*/ 652858 h 1358081"/>
                <a:gd name="connsiteX5" fmla="*/ 623286 w 701653"/>
                <a:gd name="connsiteY5" fmla="*/ 727786 h 1358081"/>
                <a:gd name="connsiteX6" fmla="*/ 230630 w 701653"/>
                <a:gd name="connsiteY6" fmla="*/ 1358081 h 1358081"/>
                <a:gd name="connsiteX7" fmla="*/ 446879 w 701653"/>
                <a:gd name="connsiteY7" fmla="*/ 585680 h 1358081"/>
                <a:gd name="connsiteX8" fmla="*/ 468778 w 701653"/>
                <a:gd name="connsiteY8" fmla="*/ 27223 h 1358081"/>
                <a:gd name="connsiteX0" fmla="*/ 476588 w 709463"/>
                <a:gd name="connsiteY0" fmla="*/ 27223 h 1358081"/>
                <a:gd name="connsiteX1" fmla="*/ 597793 w 709463"/>
                <a:gd name="connsiteY1" fmla="*/ 3940 h 1358081"/>
                <a:gd name="connsiteX2" fmla="*/ 659602 w 709463"/>
                <a:gd name="connsiteY2" fmla="*/ 378 h 1358081"/>
                <a:gd name="connsiteX3" fmla="*/ 706025 w 709463"/>
                <a:gd name="connsiteY3" fmla="*/ 147404 h 1358081"/>
                <a:gd name="connsiteX4" fmla="*/ 706024 w 709463"/>
                <a:gd name="connsiteY4" fmla="*/ 652858 h 1358081"/>
                <a:gd name="connsiteX5" fmla="*/ 631096 w 709463"/>
                <a:gd name="connsiteY5" fmla="*/ 727786 h 1358081"/>
                <a:gd name="connsiteX6" fmla="*/ 238440 w 709463"/>
                <a:gd name="connsiteY6" fmla="*/ 1358081 h 1358081"/>
                <a:gd name="connsiteX7" fmla="*/ 418580 w 709463"/>
                <a:gd name="connsiteY7" fmla="*/ 576751 h 1358081"/>
                <a:gd name="connsiteX8" fmla="*/ 476588 w 709463"/>
                <a:gd name="connsiteY8" fmla="*/ 27223 h 135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463" h="1358081">
                  <a:moveTo>
                    <a:pt x="476588" y="27223"/>
                  </a:moveTo>
                  <a:cubicBezTo>
                    <a:pt x="476588" y="-14159"/>
                    <a:pt x="556411" y="3940"/>
                    <a:pt x="597793" y="3940"/>
                  </a:cubicBezTo>
                  <a:lnTo>
                    <a:pt x="659602" y="378"/>
                  </a:lnTo>
                  <a:cubicBezTo>
                    <a:pt x="700984" y="378"/>
                    <a:pt x="698288" y="38657"/>
                    <a:pt x="706025" y="147404"/>
                  </a:cubicBezTo>
                  <a:cubicBezTo>
                    <a:pt x="713762" y="256151"/>
                    <a:pt x="706024" y="484373"/>
                    <a:pt x="706024" y="652858"/>
                  </a:cubicBezTo>
                  <a:cubicBezTo>
                    <a:pt x="706024" y="694240"/>
                    <a:pt x="672478" y="727786"/>
                    <a:pt x="631096" y="727786"/>
                  </a:cubicBezTo>
                  <a:lnTo>
                    <a:pt x="238440" y="1358081"/>
                  </a:lnTo>
                  <a:cubicBezTo>
                    <a:pt x="-333927" y="1224275"/>
                    <a:pt x="286995" y="576174"/>
                    <a:pt x="418580" y="576751"/>
                  </a:cubicBezTo>
                  <a:cubicBezTo>
                    <a:pt x="696079" y="543463"/>
                    <a:pt x="476588" y="195707"/>
                    <a:pt x="476588" y="27223"/>
                  </a:cubicBez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1">
            <a:extLst>
              <a:ext uri="{FF2B5EF4-FFF2-40B4-BE49-F238E27FC236}">
                <a16:creationId xmlns:a16="http://schemas.microsoft.com/office/drawing/2014/main" id="{8AEC34FE-14ED-4B93-9D39-ED374429BAC6}"/>
              </a:ext>
            </a:extLst>
          </p:cNvPr>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20010"/>
          <a:stretch/>
        </p:blipFill>
        <p:spPr>
          <a:xfrm>
            <a:off x="6544724" y="167431"/>
            <a:ext cx="5457259" cy="6458623"/>
          </a:xfrm>
          <a:prstGeom prst="rect">
            <a:avLst/>
          </a:prstGeom>
        </p:spPr>
      </p:pic>
      <p:sp>
        <p:nvSpPr>
          <p:cNvPr id="20" name="Rectangle 19">
            <a:extLst>
              <a:ext uri="{FF2B5EF4-FFF2-40B4-BE49-F238E27FC236}">
                <a16:creationId xmlns:a16="http://schemas.microsoft.com/office/drawing/2014/main" id="{C16B18A0-A736-4E2F-AFE0-C3E6CE1834BE}"/>
              </a:ext>
            </a:extLst>
          </p:cNvPr>
          <p:cNvSpPr/>
          <p:nvPr/>
        </p:nvSpPr>
        <p:spPr>
          <a:xfrm>
            <a:off x="3018736" y="3025543"/>
            <a:ext cx="822960" cy="731520"/>
          </a:xfrm>
          <a:prstGeom prst="rect">
            <a:avLst/>
          </a:prstGeom>
          <a:solidFill>
            <a:schemeClr val="accent4">
              <a:lumMod val="40000"/>
              <a:lumOff val="60000"/>
            </a:schemeClr>
          </a:solidFill>
          <a:ln w="38100">
            <a:solidFill>
              <a:srgbClr val="D6D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2" name="Graphic 21" descr="Trophy">
            <a:extLst>
              <a:ext uri="{FF2B5EF4-FFF2-40B4-BE49-F238E27FC236}">
                <a16:creationId xmlns:a16="http://schemas.microsoft.com/office/drawing/2014/main" id="{5F6C1E40-A7A8-41B5-A287-C2BB5529DC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54546" y="3022289"/>
            <a:ext cx="734774" cy="734774"/>
          </a:xfrm>
          <a:prstGeom prst="rect">
            <a:avLst/>
          </a:prstGeom>
        </p:spPr>
      </p:pic>
      <p:sp>
        <p:nvSpPr>
          <p:cNvPr id="23" name="Rectangle 22">
            <a:extLst>
              <a:ext uri="{FF2B5EF4-FFF2-40B4-BE49-F238E27FC236}">
                <a16:creationId xmlns:a16="http://schemas.microsoft.com/office/drawing/2014/main" id="{E4825608-BC36-4CAB-9F33-B8AA02FB22E7}"/>
              </a:ext>
            </a:extLst>
          </p:cNvPr>
          <p:cNvSpPr/>
          <p:nvPr/>
        </p:nvSpPr>
        <p:spPr>
          <a:xfrm>
            <a:off x="3005819" y="3842958"/>
            <a:ext cx="822960" cy="37519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p>
        </p:txBody>
      </p:sp>
      <p:sp>
        <p:nvSpPr>
          <p:cNvPr id="24" name="Rectangle 23">
            <a:extLst>
              <a:ext uri="{FF2B5EF4-FFF2-40B4-BE49-F238E27FC236}">
                <a16:creationId xmlns:a16="http://schemas.microsoft.com/office/drawing/2014/main" id="{90308B39-4A90-4E8E-8A1A-2FA911757021}"/>
              </a:ext>
            </a:extLst>
          </p:cNvPr>
          <p:cNvSpPr/>
          <p:nvPr/>
        </p:nvSpPr>
        <p:spPr>
          <a:xfrm>
            <a:off x="3005819" y="4262788"/>
            <a:ext cx="822960" cy="37519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p>
        </p:txBody>
      </p:sp>
      <p:sp>
        <p:nvSpPr>
          <p:cNvPr id="25" name="Rectangle 24">
            <a:extLst>
              <a:ext uri="{FF2B5EF4-FFF2-40B4-BE49-F238E27FC236}">
                <a16:creationId xmlns:a16="http://schemas.microsoft.com/office/drawing/2014/main" id="{4BD09D84-2D4E-42FC-A61B-46A403BDE416}"/>
              </a:ext>
            </a:extLst>
          </p:cNvPr>
          <p:cNvSpPr/>
          <p:nvPr/>
        </p:nvSpPr>
        <p:spPr>
          <a:xfrm>
            <a:off x="3004043" y="4682618"/>
            <a:ext cx="822960" cy="37519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26" name="Rectangle 25">
            <a:extLst>
              <a:ext uri="{FF2B5EF4-FFF2-40B4-BE49-F238E27FC236}">
                <a16:creationId xmlns:a16="http://schemas.microsoft.com/office/drawing/2014/main" id="{732C9279-66C1-41C1-9144-F6B39205325D}"/>
              </a:ext>
            </a:extLst>
          </p:cNvPr>
          <p:cNvSpPr/>
          <p:nvPr/>
        </p:nvSpPr>
        <p:spPr>
          <a:xfrm>
            <a:off x="3004043" y="5102448"/>
            <a:ext cx="822960" cy="37519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27" name="Rectangle 26">
            <a:extLst>
              <a:ext uri="{FF2B5EF4-FFF2-40B4-BE49-F238E27FC236}">
                <a16:creationId xmlns:a16="http://schemas.microsoft.com/office/drawing/2014/main" id="{55080397-139F-40C4-B32D-0C8DC9AC0416}"/>
              </a:ext>
            </a:extLst>
          </p:cNvPr>
          <p:cNvSpPr/>
          <p:nvPr/>
        </p:nvSpPr>
        <p:spPr>
          <a:xfrm>
            <a:off x="3004043" y="5522278"/>
            <a:ext cx="822960" cy="44166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24" name="Rectangle 123">
            <a:extLst>
              <a:ext uri="{FF2B5EF4-FFF2-40B4-BE49-F238E27FC236}">
                <a16:creationId xmlns:a16="http://schemas.microsoft.com/office/drawing/2014/main" id="{376D258F-668A-4B7D-BE37-B666616E18F1}"/>
              </a:ext>
            </a:extLst>
          </p:cNvPr>
          <p:cNvSpPr/>
          <p:nvPr/>
        </p:nvSpPr>
        <p:spPr>
          <a:xfrm flipV="1">
            <a:off x="3018736" y="817065"/>
            <a:ext cx="822960" cy="37519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25" name="Rectangle 124">
            <a:extLst>
              <a:ext uri="{FF2B5EF4-FFF2-40B4-BE49-F238E27FC236}">
                <a16:creationId xmlns:a16="http://schemas.microsoft.com/office/drawing/2014/main" id="{723D141F-3FFE-4394-BB51-2230CD1EA64E}"/>
              </a:ext>
            </a:extLst>
          </p:cNvPr>
          <p:cNvSpPr/>
          <p:nvPr/>
        </p:nvSpPr>
        <p:spPr>
          <a:xfrm flipV="1">
            <a:off x="3018736" y="1236895"/>
            <a:ext cx="822960" cy="37519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126" name="Rectangle 125">
            <a:extLst>
              <a:ext uri="{FF2B5EF4-FFF2-40B4-BE49-F238E27FC236}">
                <a16:creationId xmlns:a16="http://schemas.microsoft.com/office/drawing/2014/main" id="{F9C992D1-36E9-4234-8031-1085FCB09955}"/>
              </a:ext>
            </a:extLst>
          </p:cNvPr>
          <p:cNvSpPr/>
          <p:nvPr/>
        </p:nvSpPr>
        <p:spPr>
          <a:xfrm flipV="1">
            <a:off x="3016960" y="1656725"/>
            <a:ext cx="822960" cy="37519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127" name="Rectangle 126">
            <a:extLst>
              <a:ext uri="{FF2B5EF4-FFF2-40B4-BE49-F238E27FC236}">
                <a16:creationId xmlns:a16="http://schemas.microsoft.com/office/drawing/2014/main" id="{33511072-D701-4B82-AA39-94DF42E7745F}"/>
              </a:ext>
            </a:extLst>
          </p:cNvPr>
          <p:cNvSpPr/>
          <p:nvPr/>
        </p:nvSpPr>
        <p:spPr>
          <a:xfrm flipV="1">
            <a:off x="3016960" y="2076555"/>
            <a:ext cx="822960" cy="37519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p>
        </p:txBody>
      </p:sp>
      <p:sp>
        <p:nvSpPr>
          <p:cNvPr id="128" name="Rectangle 127">
            <a:extLst>
              <a:ext uri="{FF2B5EF4-FFF2-40B4-BE49-F238E27FC236}">
                <a16:creationId xmlns:a16="http://schemas.microsoft.com/office/drawing/2014/main" id="{388D9D29-DC8F-4B84-BCAF-4BE1B8B12261}"/>
              </a:ext>
            </a:extLst>
          </p:cNvPr>
          <p:cNvSpPr/>
          <p:nvPr/>
        </p:nvSpPr>
        <p:spPr>
          <a:xfrm flipV="1">
            <a:off x="3016960" y="2496385"/>
            <a:ext cx="822960" cy="44166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p>
        </p:txBody>
      </p:sp>
      <p:sp>
        <p:nvSpPr>
          <p:cNvPr id="132" name="Rectangle 131">
            <a:extLst>
              <a:ext uri="{FF2B5EF4-FFF2-40B4-BE49-F238E27FC236}">
                <a16:creationId xmlns:a16="http://schemas.microsoft.com/office/drawing/2014/main" id="{407A7BE8-B441-4D0D-93B7-7A77DFE2FA71}"/>
              </a:ext>
            </a:extLst>
          </p:cNvPr>
          <p:cNvSpPr/>
          <p:nvPr/>
        </p:nvSpPr>
        <p:spPr>
          <a:xfrm rot="16200000" flipH="1">
            <a:off x="5455043" y="3204594"/>
            <a:ext cx="822960" cy="37519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33" name="Rectangle 132">
            <a:extLst>
              <a:ext uri="{FF2B5EF4-FFF2-40B4-BE49-F238E27FC236}">
                <a16:creationId xmlns:a16="http://schemas.microsoft.com/office/drawing/2014/main" id="{60220C83-1142-49DC-ABE1-BB1C270FA63F}"/>
              </a:ext>
            </a:extLst>
          </p:cNvPr>
          <p:cNvSpPr/>
          <p:nvPr/>
        </p:nvSpPr>
        <p:spPr>
          <a:xfrm rot="16200000" flipH="1">
            <a:off x="5035213" y="3204594"/>
            <a:ext cx="822960" cy="37519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134" name="Rectangle 133">
            <a:extLst>
              <a:ext uri="{FF2B5EF4-FFF2-40B4-BE49-F238E27FC236}">
                <a16:creationId xmlns:a16="http://schemas.microsoft.com/office/drawing/2014/main" id="{CF2EEF55-1143-49A6-8E12-C22BD2186CC5}"/>
              </a:ext>
            </a:extLst>
          </p:cNvPr>
          <p:cNvSpPr/>
          <p:nvPr/>
        </p:nvSpPr>
        <p:spPr>
          <a:xfrm rot="16200000" flipH="1">
            <a:off x="4615383" y="3202818"/>
            <a:ext cx="822960" cy="37519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135" name="Rectangle 134">
            <a:extLst>
              <a:ext uri="{FF2B5EF4-FFF2-40B4-BE49-F238E27FC236}">
                <a16:creationId xmlns:a16="http://schemas.microsoft.com/office/drawing/2014/main" id="{99957919-D3FA-4145-8938-70F4A8F064C6}"/>
              </a:ext>
            </a:extLst>
          </p:cNvPr>
          <p:cNvSpPr/>
          <p:nvPr/>
        </p:nvSpPr>
        <p:spPr>
          <a:xfrm rot="16200000" flipH="1">
            <a:off x="4195553" y="3202818"/>
            <a:ext cx="822960" cy="37519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p>
        </p:txBody>
      </p:sp>
      <p:sp>
        <p:nvSpPr>
          <p:cNvPr id="136" name="Rectangle 135">
            <a:extLst>
              <a:ext uri="{FF2B5EF4-FFF2-40B4-BE49-F238E27FC236}">
                <a16:creationId xmlns:a16="http://schemas.microsoft.com/office/drawing/2014/main" id="{B9EF99F5-D271-4D91-9B53-779DC5A5012D}"/>
              </a:ext>
            </a:extLst>
          </p:cNvPr>
          <p:cNvSpPr/>
          <p:nvPr/>
        </p:nvSpPr>
        <p:spPr>
          <a:xfrm rot="16200000" flipH="1">
            <a:off x="3742488" y="3169583"/>
            <a:ext cx="822960" cy="44166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p>
        </p:txBody>
      </p:sp>
      <p:sp>
        <p:nvSpPr>
          <p:cNvPr id="138" name="Rectangle 137">
            <a:extLst>
              <a:ext uri="{FF2B5EF4-FFF2-40B4-BE49-F238E27FC236}">
                <a16:creationId xmlns:a16="http://schemas.microsoft.com/office/drawing/2014/main" id="{D47136BD-EBC3-442F-B3D2-7D8B7A533442}"/>
              </a:ext>
            </a:extLst>
          </p:cNvPr>
          <p:cNvSpPr/>
          <p:nvPr/>
        </p:nvSpPr>
        <p:spPr>
          <a:xfrm rot="5400000">
            <a:off x="2347751" y="3198470"/>
            <a:ext cx="822960" cy="37519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a:t>
            </a:r>
          </a:p>
        </p:txBody>
      </p:sp>
      <p:sp>
        <p:nvSpPr>
          <p:cNvPr id="139" name="Rectangle 138">
            <a:extLst>
              <a:ext uri="{FF2B5EF4-FFF2-40B4-BE49-F238E27FC236}">
                <a16:creationId xmlns:a16="http://schemas.microsoft.com/office/drawing/2014/main" id="{8019255C-C4AE-4597-81D2-5248B7E44954}"/>
              </a:ext>
            </a:extLst>
          </p:cNvPr>
          <p:cNvSpPr/>
          <p:nvPr/>
        </p:nvSpPr>
        <p:spPr>
          <a:xfrm rot="5400000">
            <a:off x="1927921" y="3198470"/>
            <a:ext cx="822960" cy="37519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a:t>
            </a:r>
          </a:p>
        </p:txBody>
      </p:sp>
      <p:sp>
        <p:nvSpPr>
          <p:cNvPr id="140" name="Rectangle 139">
            <a:extLst>
              <a:ext uri="{FF2B5EF4-FFF2-40B4-BE49-F238E27FC236}">
                <a16:creationId xmlns:a16="http://schemas.microsoft.com/office/drawing/2014/main" id="{86CF5CBC-EDF8-47D3-BAE9-525305C1D3E1}"/>
              </a:ext>
            </a:extLst>
          </p:cNvPr>
          <p:cNvSpPr/>
          <p:nvPr/>
        </p:nvSpPr>
        <p:spPr>
          <a:xfrm rot="5400000">
            <a:off x="1508091" y="3196694"/>
            <a:ext cx="822960" cy="37519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141" name="Rectangle 140">
            <a:extLst>
              <a:ext uri="{FF2B5EF4-FFF2-40B4-BE49-F238E27FC236}">
                <a16:creationId xmlns:a16="http://schemas.microsoft.com/office/drawing/2014/main" id="{262BB680-A354-4E73-86F7-2C850C5BA389}"/>
              </a:ext>
            </a:extLst>
          </p:cNvPr>
          <p:cNvSpPr/>
          <p:nvPr/>
        </p:nvSpPr>
        <p:spPr>
          <a:xfrm rot="5400000">
            <a:off x="1088261" y="3196694"/>
            <a:ext cx="822960" cy="37519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142" name="Rectangle 141">
            <a:extLst>
              <a:ext uri="{FF2B5EF4-FFF2-40B4-BE49-F238E27FC236}">
                <a16:creationId xmlns:a16="http://schemas.microsoft.com/office/drawing/2014/main" id="{BA562D12-0ACE-4B44-8709-BEA30F4DCAAD}"/>
              </a:ext>
            </a:extLst>
          </p:cNvPr>
          <p:cNvSpPr/>
          <p:nvPr/>
        </p:nvSpPr>
        <p:spPr>
          <a:xfrm rot="5400000">
            <a:off x="635196" y="3163459"/>
            <a:ext cx="822960" cy="44166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42" name="!!1">
            <a:hlinkClick r:id="rId10" action="ppaction://hlinksldjump"/>
            <a:extLst>
              <a:ext uri="{FF2B5EF4-FFF2-40B4-BE49-F238E27FC236}">
                <a16:creationId xmlns:a16="http://schemas.microsoft.com/office/drawing/2014/main" id="{5F5B57A4-4D96-4305-A676-21FE298079BB}"/>
              </a:ext>
            </a:extLst>
          </p:cNvPr>
          <p:cNvSpPr/>
          <p:nvPr/>
        </p:nvSpPr>
        <p:spPr>
          <a:xfrm>
            <a:off x="4289531" y="6026252"/>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1</a:t>
            </a:r>
          </a:p>
        </p:txBody>
      </p:sp>
      <p:sp>
        <p:nvSpPr>
          <p:cNvPr id="244" name="!!1">
            <a:hlinkClick r:id="rId11" action="ppaction://hlinksldjump"/>
            <a:extLst>
              <a:ext uri="{FF2B5EF4-FFF2-40B4-BE49-F238E27FC236}">
                <a16:creationId xmlns:a16="http://schemas.microsoft.com/office/drawing/2014/main" id="{615FB659-83BC-4FB2-898E-D9B129FCE0B6}"/>
              </a:ext>
            </a:extLst>
          </p:cNvPr>
          <p:cNvSpPr/>
          <p:nvPr/>
        </p:nvSpPr>
        <p:spPr>
          <a:xfrm>
            <a:off x="5168931" y="6026252"/>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TM Azuki" panose="02040603050506020204" pitchFamily="18" charset="0"/>
                <a:ea typeface="+mn-ea"/>
                <a:cs typeface="+mn-cs"/>
              </a:rPr>
              <a:t>3</a:t>
            </a:r>
          </a:p>
        </p:txBody>
      </p:sp>
      <p:sp>
        <p:nvSpPr>
          <p:cNvPr id="243" name="!!1">
            <a:hlinkClick r:id="rId12" action="ppaction://hlinksldjump"/>
            <a:extLst>
              <a:ext uri="{FF2B5EF4-FFF2-40B4-BE49-F238E27FC236}">
                <a16:creationId xmlns:a16="http://schemas.microsoft.com/office/drawing/2014/main" id="{9D22B43D-FC78-4EF8-80F2-DD48C649EB43}"/>
              </a:ext>
            </a:extLst>
          </p:cNvPr>
          <p:cNvSpPr/>
          <p:nvPr/>
        </p:nvSpPr>
        <p:spPr>
          <a:xfrm>
            <a:off x="4729231" y="6026252"/>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2</a:t>
            </a:r>
          </a:p>
        </p:txBody>
      </p:sp>
      <p:sp>
        <p:nvSpPr>
          <p:cNvPr id="245" name="!!1">
            <a:hlinkClick r:id="rId13" action="ppaction://hlinksldjump"/>
            <a:extLst>
              <a:ext uri="{FF2B5EF4-FFF2-40B4-BE49-F238E27FC236}">
                <a16:creationId xmlns:a16="http://schemas.microsoft.com/office/drawing/2014/main" id="{569094D0-CB92-42A2-B795-A988DC4E5C64}"/>
              </a:ext>
            </a:extLst>
          </p:cNvPr>
          <p:cNvSpPr/>
          <p:nvPr/>
        </p:nvSpPr>
        <p:spPr>
          <a:xfrm>
            <a:off x="5608631" y="6026252"/>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TM Azuki" panose="02040603050506020204" pitchFamily="18" charset="0"/>
                <a:ea typeface="+mn-ea"/>
                <a:cs typeface="+mn-cs"/>
              </a:rPr>
              <a:t>4</a:t>
            </a:r>
          </a:p>
        </p:txBody>
      </p:sp>
      <p:sp>
        <p:nvSpPr>
          <p:cNvPr id="246" name="!!1">
            <a:hlinkClick r:id="rId14" action="ppaction://hlinksldjump"/>
            <a:extLst>
              <a:ext uri="{FF2B5EF4-FFF2-40B4-BE49-F238E27FC236}">
                <a16:creationId xmlns:a16="http://schemas.microsoft.com/office/drawing/2014/main" id="{82AF909D-B519-4A1D-AEDE-62463562C191}"/>
              </a:ext>
            </a:extLst>
          </p:cNvPr>
          <p:cNvSpPr/>
          <p:nvPr/>
        </p:nvSpPr>
        <p:spPr>
          <a:xfrm>
            <a:off x="6048330" y="6026252"/>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TM Azuki" panose="02040603050506020204" pitchFamily="18" charset="0"/>
                <a:ea typeface="+mn-ea"/>
                <a:cs typeface="+mn-cs"/>
              </a:rPr>
              <a:t>5</a:t>
            </a:r>
          </a:p>
        </p:txBody>
      </p:sp>
      <p:sp>
        <p:nvSpPr>
          <p:cNvPr id="34" name="!!1">
            <a:hlinkClick r:id="rId15" action="ppaction://hlinksldjump"/>
            <a:extLst>
              <a:ext uri="{FF2B5EF4-FFF2-40B4-BE49-F238E27FC236}">
                <a16:creationId xmlns:a16="http://schemas.microsoft.com/office/drawing/2014/main" id="{7B018FE0-F270-49FB-952D-D698FE0F0099}"/>
              </a:ext>
            </a:extLst>
          </p:cNvPr>
          <p:cNvSpPr/>
          <p:nvPr/>
        </p:nvSpPr>
        <p:spPr>
          <a:xfrm>
            <a:off x="4289531" y="353127"/>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1</a:t>
            </a:r>
          </a:p>
        </p:txBody>
      </p:sp>
      <p:sp>
        <p:nvSpPr>
          <p:cNvPr id="35" name="!!1">
            <a:hlinkClick r:id="rId16" action="ppaction://hlinksldjump"/>
            <a:extLst>
              <a:ext uri="{FF2B5EF4-FFF2-40B4-BE49-F238E27FC236}">
                <a16:creationId xmlns:a16="http://schemas.microsoft.com/office/drawing/2014/main" id="{39F31CEA-865C-4173-82D0-F2E3D5C4318C}"/>
              </a:ext>
            </a:extLst>
          </p:cNvPr>
          <p:cNvSpPr/>
          <p:nvPr/>
        </p:nvSpPr>
        <p:spPr>
          <a:xfrm>
            <a:off x="4729231" y="353127"/>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2</a:t>
            </a:r>
          </a:p>
        </p:txBody>
      </p:sp>
      <p:sp>
        <p:nvSpPr>
          <p:cNvPr id="36" name="!!1">
            <a:hlinkClick r:id="rId17" action="ppaction://hlinksldjump"/>
            <a:extLst>
              <a:ext uri="{FF2B5EF4-FFF2-40B4-BE49-F238E27FC236}">
                <a16:creationId xmlns:a16="http://schemas.microsoft.com/office/drawing/2014/main" id="{8FA385EA-481C-4FB7-99B5-35AE2B8C0329}"/>
              </a:ext>
            </a:extLst>
          </p:cNvPr>
          <p:cNvSpPr/>
          <p:nvPr/>
        </p:nvSpPr>
        <p:spPr>
          <a:xfrm>
            <a:off x="5168931" y="353127"/>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3</a:t>
            </a:r>
          </a:p>
        </p:txBody>
      </p:sp>
      <p:sp>
        <p:nvSpPr>
          <p:cNvPr id="37" name="!!1">
            <a:hlinkClick r:id="rId18" action="ppaction://hlinksldjump"/>
            <a:extLst>
              <a:ext uri="{FF2B5EF4-FFF2-40B4-BE49-F238E27FC236}">
                <a16:creationId xmlns:a16="http://schemas.microsoft.com/office/drawing/2014/main" id="{04CBAC34-5C6E-481D-ADE4-7759D3E712EE}"/>
              </a:ext>
            </a:extLst>
          </p:cNvPr>
          <p:cNvSpPr/>
          <p:nvPr/>
        </p:nvSpPr>
        <p:spPr>
          <a:xfrm>
            <a:off x="5608631" y="353127"/>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TM Azuki" panose="02040603050506020204" pitchFamily="18" charset="0"/>
                <a:ea typeface="+mn-ea"/>
                <a:cs typeface="+mn-cs"/>
              </a:rPr>
              <a:t>4</a:t>
            </a:r>
          </a:p>
        </p:txBody>
      </p:sp>
      <p:sp>
        <p:nvSpPr>
          <p:cNvPr id="38" name="!!1">
            <a:hlinkClick r:id="rId19" action="ppaction://hlinksldjump"/>
            <a:extLst>
              <a:ext uri="{FF2B5EF4-FFF2-40B4-BE49-F238E27FC236}">
                <a16:creationId xmlns:a16="http://schemas.microsoft.com/office/drawing/2014/main" id="{3F18E9B7-15C8-433F-BC28-3F49983C9021}"/>
              </a:ext>
            </a:extLst>
          </p:cNvPr>
          <p:cNvSpPr/>
          <p:nvPr/>
        </p:nvSpPr>
        <p:spPr>
          <a:xfrm>
            <a:off x="6048330" y="353127"/>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5</a:t>
            </a:r>
          </a:p>
        </p:txBody>
      </p:sp>
      <p:sp>
        <p:nvSpPr>
          <p:cNvPr id="39" name="!!1">
            <a:hlinkClick r:id="rId20" action="ppaction://hlinksldjump"/>
            <a:extLst>
              <a:ext uri="{FF2B5EF4-FFF2-40B4-BE49-F238E27FC236}">
                <a16:creationId xmlns:a16="http://schemas.microsoft.com/office/drawing/2014/main" id="{BE9E5718-16FD-4F64-8BC8-4B47CFF9F31A}"/>
              </a:ext>
            </a:extLst>
          </p:cNvPr>
          <p:cNvSpPr/>
          <p:nvPr/>
        </p:nvSpPr>
        <p:spPr>
          <a:xfrm>
            <a:off x="356831" y="353127"/>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1</a:t>
            </a:r>
          </a:p>
        </p:txBody>
      </p:sp>
      <p:sp>
        <p:nvSpPr>
          <p:cNvPr id="40" name="!!1">
            <a:hlinkClick r:id="rId21" action="ppaction://hlinksldjump"/>
            <a:extLst>
              <a:ext uri="{FF2B5EF4-FFF2-40B4-BE49-F238E27FC236}">
                <a16:creationId xmlns:a16="http://schemas.microsoft.com/office/drawing/2014/main" id="{E4A9514D-C166-421C-A363-E6F0F9F98E94}"/>
              </a:ext>
            </a:extLst>
          </p:cNvPr>
          <p:cNvSpPr/>
          <p:nvPr/>
        </p:nvSpPr>
        <p:spPr>
          <a:xfrm>
            <a:off x="796531" y="353127"/>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2</a:t>
            </a:r>
          </a:p>
        </p:txBody>
      </p:sp>
      <p:sp>
        <p:nvSpPr>
          <p:cNvPr id="41" name="!!1">
            <a:hlinkClick r:id="rId22" action="ppaction://hlinksldjump"/>
            <a:extLst>
              <a:ext uri="{FF2B5EF4-FFF2-40B4-BE49-F238E27FC236}">
                <a16:creationId xmlns:a16="http://schemas.microsoft.com/office/drawing/2014/main" id="{6E397F83-1DE4-4D07-9EE2-B05E08E6448A}"/>
              </a:ext>
            </a:extLst>
          </p:cNvPr>
          <p:cNvSpPr/>
          <p:nvPr/>
        </p:nvSpPr>
        <p:spPr>
          <a:xfrm>
            <a:off x="1236231" y="353127"/>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3</a:t>
            </a:r>
          </a:p>
        </p:txBody>
      </p:sp>
      <p:sp>
        <p:nvSpPr>
          <p:cNvPr id="42" name="!!1">
            <a:hlinkClick r:id="rId23" action="ppaction://hlinksldjump"/>
            <a:extLst>
              <a:ext uri="{FF2B5EF4-FFF2-40B4-BE49-F238E27FC236}">
                <a16:creationId xmlns:a16="http://schemas.microsoft.com/office/drawing/2014/main" id="{0DE641A1-FA58-4766-A528-A47D66AFD679}"/>
              </a:ext>
            </a:extLst>
          </p:cNvPr>
          <p:cNvSpPr/>
          <p:nvPr/>
        </p:nvSpPr>
        <p:spPr>
          <a:xfrm>
            <a:off x="1675931" y="353127"/>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4</a:t>
            </a:r>
          </a:p>
        </p:txBody>
      </p:sp>
      <p:sp>
        <p:nvSpPr>
          <p:cNvPr id="43" name="!!1">
            <a:hlinkClick r:id="rId24" action="ppaction://hlinksldjump"/>
            <a:extLst>
              <a:ext uri="{FF2B5EF4-FFF2-40B4-BE49-F238E27FC236}">
                <a16:creationId xmlns:a16="http://schemas.microsoft.com/office/drawing/2014/main" id="{922268A4-09A1-407A-B85D-C21273E94E14}"/>
              </a:ext>
            </a:extLst>
          </p:cNvPr>
          <p:cNvSpPr/>
          <p:nvPr/>
        </p:nvSpPr>
        <p:spPr>
          <a:xfrm>
            <a:off x="2115630" y="353127"/>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5</a:t>
            </a:r>
          </a:p>
        </p:txBody>
      </p:sp>
      <p:sp>
        <p:nvSpPr>
          <p:cNvPr id="44" name="!!1">
            <a:hlinkClick r:id="rId25" action="ppaction://hlinksldjump"/>
            <a:extLst>
              <a:ext uri="{FF2B5EF4-FFF2-40B4-BE49-F238E27FC236}">
                <a16:creationId xmlns:a16="http://schemas.microsoft.com/office/drawing/2014/main" id="{D1EC04FD-1466-4652-84D9-71C3F32AA0D0}"/>
              </a:ext>
            </a:extLst>
          </p:cNvPr>
          <p:cNvSpPr/>
          <p:nvPr/>
        </p:nvSpPr>
        <p:spPr>
          <a:xfrm>
            <a:off x="356831" y="6036643"/>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1</a:t>
            </a:r>
          </a:p>
        </p:txBody>
      </p:sp>
      <p:sp>
        <p:nvSpPr>
          <p:cNvPr id="45" name="!!1">
            <a:hlinkClick r:id="rId26" action="ppaction://hlinksldjump"/>
            <a:extLst>
              <a:ext uri="{FF2B5EF4-FFF2-40B4-BE49-F238E27FC236}">
                <a16:creationId xmlns:a16="http://schemas.microsoft.com/office/drawing/2014/main" id="{247E2EB7-A522-416D-B098-DD95329A5A8F}"/>
              </a:ext>
            </a:extLst>
          </p:cNvPr>
          <p:cNvSpPr/>
          <p:nvPr/>
        </p:nvSpPr>
        <p:spPr>
          <a:xfrm>
            <a:off x="796531" y="6036643"/>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2</a:t>
            </a:r>
          </a:p>
        </p:txBody>
      </p:sp>
      <p:sp>
        <p:nvSpPr>
          <p:cNvPr id="46" name="!!1">
            <a:hlinkClick r:id="rId27" action="ppaction://hlinksldjump"/>
            <a:extLst>
              <a:ext uri="{FF2B5EF4-FFF2-40B4-BE49-F238E27FC236}">
                <a16:creationId xmlns:a16="http://schemas.microsoft.com/office/drawing/2014/main" id="{AF6FF570-3B60-47B7-8513-CCCCD101B336}"/>
              </a:ext>
            </a:extLst>
          </p:cNvPr>
          <p:cNvSpPr/>
          <p:nvPr/>
        </p:nvSpPr>
        <p:spPr>
          <a:xfrm>
            <a:off x="1236231" y="6036643"/>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TM Azuki" panose="02040603050506020204" pitchFamily="18" charset="0"/>
                <a:ea typeface="+mn-ea"/>
                <a:cs typeface="+mn-cs"/>
              </a:rPr>
              <a:t>3</a:t>
            </a:r>
          </a:p>
        </p:txBody>
      </p:sp>
      <p:sp>
        <p:nvSpPr>
          <p:cNvPr id="47" name="!!1">
            <a:hlinkClick r:id="rId28" action="ppaction://hlinksldjump"/>
            <a:extLst>
              <a:ext uri="{FF2B5EF4-FFF2-40B4-BE49-F238E27FC236}">
                <a16:creationId xmlns:a16="http://schemas.microsoft.com/office/drawing/2014/main" id="{02F3D216-DD88-4FDE-84AC-5BFBA45F0238}"/>
              </a:ext>
            </a:extLst>
          </p:cNvPr>
          <p:cNvSpPr/>
          <p:nvPr/>
        </p:nvSpPr>
        <p:spPr>
          <a:xfrm>
            <a:off x="1675931" y="6036643"/>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4</a:t>
            </a:r>
          </a:p>
        </p:txBody>
      </p:sp>
      <p:sp>
        <p:nvSpPr>
          <p:cNvPr id="48" name="!!1">
            <a:hlinkClick r:id="rId29" action="ppaction://hlinksldjump"/>
            <a:extLst>
              <a:ext uri="{FF2B5EF4-FFF2-40B4-BE49-F238E27FC236}">
                <a16:creationId xmlns:a16="http://schemas.microsoft.com/office/drawing/2014/main" id="{C81C30D8-EB79-4A1B-9699-3530802BCA43}"/>
              </a:ext>
            </a:extLst>
          </p:cNvPr>
          <p:cNvSpPr/>
          <p:nvPr/>
        </p:nvSpPr>
        <p:spPr>
          <a:xfrm>
            <a:off x="2115630" y="6036643"/>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TM Azuki" panose="02040603050506020204" pitchFamily="18" charset="0"/>
                <a:ea typeface="+mn-ea"/>
                <a:cs typeface="+mn-cs"/>
              </a:rPr>
              <a:t>5</a:t>
            </a:r>
          </a:p>
        </p:txBody>
      </p:sp>
      <p:pic>
        <p:nvPicPr>
          <p:cNvPr id="49" name="Graphic 48" descr="Trophy">
            <a:extLst>
              <a:ext uri="{FF2B5EF4-FFF2-40B4-BE49-F238E27FC236}">
                <a16:creationId xmlns:a16="http://schemas.microsoft.com/office/drawing/2014/main" id="{E2A5426B-6F1D-49B8-8B1A-4E66D2AEF8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81089" y="4665694"/>
            <a:ext cx="1302193" cy="1302193"/>
          </a:xfrm>
          <a:prstGeom prst="rect">
            <a:avLst/>
          </a:prstGeom>
        </p:spPr>
      </p:pic>
      <p:pic>
        <p:nvPicPr>
          <p:cNvPr id="50" name="Graphic 49" descr="Trophy">
            <a:extLst>
              <a:ext uri="{FF2B5EF4-FFF2-40B4-BE49-F238E27FC236}">
                <a16:creationId xmlns:a16="http://schemas.microsoft.com/office/drawing/2014/main" id="{57A9986D-BAAD-46DF-ADE7-5194893C37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6128" y="765237"/>
            <a:ext cx="1302193" cy="1302193"/>
          </a:xfrm>
          <a:prstGeom prst="rect">
            <a:avLst/>
          </a:prstGeom>
        </p:spPr>
      </p:pic>
      <p:pic>
        <p:nvPicPr>
          <p:cNvPr id="51" name="Graphic 50" descr="Trophy">
            <a:extLst>
              <a:ext uri="{FF2B5EF4-FFF2-40B4-BE49-F238E27FC236}">
                <a16:creationId xmlns:a16="http://schemas.microsoft.com/office/drawing/2014/main" id="{0267F2CA-D74B-4D8C-89F1-2A6A19C0EF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5987" y="4623208"/>
            <a:ext cx="1302193" cy="1302193"/>
          </a:xfrm>
          <a:prstGeom prst="rect">
            <a:avLst/>
          </a:prstGeom>
        </p:spPr>
      </p:pic>
      <p:pic>
        <p:nvPicPr>
          <p:cNvPr id="52" name="Graphic 51" descr="Trophy">
            <a:extLst>
              <a:ext uri="{FF2B5EF4-FFF2-40B4-BE49-F238E27FC236}">
                <a16:creationId xmlns:a16="http://schemas.microsoft.com/office/drawing/2014/main" id="{56A27F92-8AC3-4426-8490-CE8BC29339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81089" y="729726"/>
            <a:ext cx="1302193" cy="1302193"/>
          </a:xfrm>
          <a:prstGeom prst="rect">
            <a:avLst/>
          </a:prstGeom>
        </p:spPr>
      </p:pic>
      <p:sp>
        <p:nvSpPr>
          <p:cNvPr id="54" name="Rectangle 53">
            <a:extLst>
              <a:ext uri="{FF2B5EF4-FFF2-40B4-BE49-F238E27FC236}">
                <a16:creationId xmlns:a16="http://schemas.microsoft.com/office/drawing/2014/main" id="{0B4D8A0A-CE99-4465-BDEA-66E0426DA542}"/>
              </a:ext>
            </a:extLst>
          </p:cNvPr>
          <p:cNvSpPr/>
          <p:nvPr/>
        </p:nvSpPr>
        <p:spPr>
          <a:xfrm>
            <a:off x="6918041" y="1950427"/>
            <a:ext cx="528381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73838"/>
                </a:solidFill>
                <a:effectLst>
                  <a:outerShdw dist="38100" dir="2700000" algn="tl" rotWithShape="0">
                    <a:srgbClr val="ED7D31"/>
                  </a:outerShdw>
                </a:effectLst>
                <a:uLnTx/>
                <a:uFillTx/>
                <a:latin typeface="Helvetica Neue"/>
                <a:ea typeface="+mn-ea"/>
                <a:cs typeface="+mn-cs"/>
              </a:rPr>
              <a:t>TRÒ</a:t>
            </a:r>
            <a:r>
              <a:rPr kumimoji="0" lang="en-US" sz="60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Helvetica Neue"/>
                <a:ea typeface="+mn-ea"/>
                <a:cs typeface="+mn-cs"/>
              </a:rPr>
              <a:t> </a:t>
            </a:r>
            <a:r>
              <a:rPr kumimoji="0" lang="en-US" sz="6000" b="1" i="0" u="none" strike="noStrike" kern="1200" cap="none" spc="0" normalizeH="0" baseline="0" noProof="0" dirty="0">
                <a:ln w="6600">
                  <a:solidFill>
                    <a:srgbClr val="ED7D31"/>
                  </a:solidFill>
                  <a:prstDash val="solid"/>
                </a:ln>
                <a:solidFill>
                  <a:srgbClr val="0998DE"/>
                </a:solidFill>
                <a:effectLst>
                  <a:outerShdw dist="38100" dir="2700000" algn="tl" rotWithShape="0">
                    <a:srgbClr val="ED7D31"/>
                  </a:outerShdw>
                </a:effectLst>
                <a:uLnTx/>
                <a:uFillTx/>
                <a:latin typeface="Helvetica Neue"/>
                <a:ea typeface="+mn-ea"/>
                <a:cs typeface="+mn-cs"/>
              </a:rPr>
              <a:t>CH</a:t>
            </a:r>
            <a:r>
              <a:rPr kumimoji="0" lang="vi-VN" sz="6000" b="1" i="0" u="none" strike="noStrike" kern="1200" cap="none" spc="0" normalizeH="0" baseline="0" noProof="0" dirty="0">
                <a:ln w="6600">
                  <a:solidFill>
                    <a:srgbClr val="ED7D31"/>
                  </a:solidFill>
                  <a:prstDash val="solid"/>
                </a:ln>
                <a:solidFill>
                  <a:srgbClr val="0998DE"/>
                </a:solidFill>
                <a:effectLst>
                  <a:outerShdw dist="38100" dir="2700000" algn="tl" rotWithShape="0">
                    <a:srgbClr val="ED7D31"/>
                  </a:outerShdw>
                </a:effectLst>
                <a:uLnTx/>
                <a:uFillTx/>
                <a:latin typeface="Helvetica Neue"/>
                <a:ea typeface="+mn-ea"/>
                <a:cs typeface="+mn-cs"/>
              </a:rPr>
              <a:t>Ơ</a:t>
            </a:r>
            <a:r>
              <a:rPr kumimoji="0" lang="en-US" sz="6000" b="1" i="0" u="none" strike="noStrike" kern="1200" cap="none" spc="0" normalizeH="0" baseline="0" noProof="0" dirty="0">
                <a:ln w="6600">
                  <a:solidFill>
                    <a:srgbClr val="ED7D31"/>
                  </a:solidFill>
                  <a:prstDash val="solid"/>
                </a:ln>
                <a:solidFill>
                  <a:srgbClr val="0998DE"/>
                </a:solidFill>
                <a:effectLst>
                  <a:outerShdw dist="38100" dir="2700000" algn="tl" rotWithShape="0">
                    <a:srgbClr val="ED7D31"/>
                  </a:outerShdw>
                </a:effectLst>
                <a:uLnTx/>
                <a:uFillTx/>
                <a:latin typeface="Helvetica Neue"/>
                <a:ea typeface="+mn-ea"/>
                <a:cs typeface="+mn-cs"/>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6ABA00"/>
                </a:solidFill>
                <a:effectLst>
                  <a:outerShdw dist="38100" dir="2700000" algn="tl" rotWithShape="0">
                    <a:srgbClr val="ED7D31"/>
                  </a:outerShdw>
                </a:effectLst>
                <a:uLnTx/>
                <a:uFillTx/>
                <a:latin typeface="Helvetica Neue"/>
                <a:ea typeface="+mn-ea"/>
                <a:cs typeface="+mn-cs"/>
              </a:rPr>
              <a:t>CỜ</a:t>
            </a:r>
            <a:r>
              <a:rPr kumimoji="0" lang="en-US" sz="60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Helvetica Neue"/>
                <a:ea typeface="+mn-ea"/>
                <a:cs typeface="+mn-cs"/>
              </a:rPr>
              <a:t> CÁ </a:t>
            </a:r>
            <a:r>
              <a:rPr kumimoji="0" lang="en-US" sz="6000" b="1" i="0" u="none" strike="noStrike" kern="1200" cap="none" spc="0" normalizeH="0" baseline="0" noProof="0" dirty="0">
                <a:ln w="6600">
                  <a:solidFill>
                    <a:srgbClr val="ED7D31"/>
                  </a:solidFill>
                  <a:prstDash val="solid"/>
                </a:ln>
                <a:solidFill>
                  <a:srgbClr val="FB9006"/>
                </a:solidFill>
                <a:effectLst>
                  <a:outerShdw dist="38100" dir="2700000" algn="tl" rotWithShape="0">
                    <a:srgbClr val="ED7D31"/>
                  </a:outerShdw>
                </a:effectLst>
                <a:uLnTx/>
                <a:uFillTx/>
                <a:latin typeface="Helvetica Neue"/>
                <a:ea typeface="+mn-ea"/>
                <a:cs typeface="+mn-cs"/>
              </a:rPr>
              <a:t>NGỰA</a:t>
            </a:r>
            <a:endParaRPr kumimoji="0" lang="en-US" sz="6000" b="1" i="0" u="none" strike="noStrike" kern="1200" cap="none" spc="0" normalizeH="0" baseline="0" noProof="0" dirty="0">
              <a:ln w="6600">
                <a:solidFill>
                  <a:srgbClr val="ED7D31"/>
                </a:solidFill>
                <a:prstDash val="solid"/>
              </a:ln>
              <a:solidFill>
                <a:srgbClr val="FB9006"/>
              </a:solidFill>
              <a:effectLst>
                <a:outerShdw dist="38100" dir="2700000" algn="tl" rotWithShape="0">
                  <a:srgbClr val="ED7D31"/>
                </a:outerShdw>
              </a:effectLst>
              <a:uLnTx/>
              <a:uFillTx/>
              <a:latin typeface="Calibri" panose="020F0502020204030204"/>
              <a:ea typeface="+mn-ea"/>
              <a:cs typeface="+mn-cs"/>
            </a:endParaRPr>
          </a:p>
        </p:txBody>
      </p:sp>
      <p:sp>
        <p:nvSpPr>
          <p:cNvPr id="5" name="Flowchart: Summing Junction 4">
            <a:hlinkClick r:id="rId20" action="ppaction://hlinksldjump"/>
            <a:extLst>
              <a:ext uri="{FF2B5EF4-FFF2-40B4-BE49-F238E27FC236}">
                <a16:creationId xmlns:a16="http://schemas.microsoft.com/office/drawing/2014/main" id="{355D16C9-03FE-4EA0-80D4-E7B4D67FB917}"/>
              </a:ext>
            </a:extLst>
          </p:cNvPr>
          <p:cNvSpPr/>
          <p:nvPr/>
        </p:nvSpPr>
        <p:spPr>
          <a:xfrm>
            <a:off x="11638216" y="48217"/>
            <a:ext cx="419234" cy="419234"/>
          </a:xfrm>
          <a:prstGeom prst="flowChartSummingJunction">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MaryHadALittleLamb">
            <a:hlinkClick r:id="" action="ppaction://media"/>
            <a:extLst>
              <a:ext uri="{FF2B5EF4-FFF2-40B4-BE49-F238E27FC236}">
                <a16:creationId xmlns:a16="http://schemas.microsoft.com/office/drawing/2014/main" id="{99A633A3-035E-462A-AF22-E96FC15590D4}"/>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2298624" y="-750867"/>
            <a:ext cx="487363" cy="487363"/>
          </a:xfrm>
          <a:prstGeom prst="rect">
            <a:avLst/>
          </a:prstGeom>
        </p:spPr>
      </p:pic>
      <mc:AlternateContent xmlns:mc="http://schemas.openxmlformats.org/markup-compatibility/2006" xmlns:p14="http://schemas.microsoft.com/office/powerpoint/2010/main">
        <mc:Choice Requires="p14">
          <p:contentPart p14:bwMode="auto" r:id="rId31">
            <p14:nvContentPartPr>
              <p14:cNvPr id="18" name="Ink 17">
                <a:extLst>
                  <a:ext uri="{FF2B5EF4-FFF2-40B4-BE49-F238E27FC236}">
                    <a16:creationId xmlns:a16="http://schemas.microsoft.com/office/drawing/2014/main" id="{0C5EA356-C979-4BBE-9BCA-83CD5310B580}"/>
                  </a:ext>
                </a:extLst>
              </p14:cNvPr>
              <p14:cNvContentPartPr/>
              <p14:nvPr/>
            </p14:nvContentPartPr>
            <p14:xfrm>
              <a:off x="-566280" y="-220544"/>
              <a:ext cx="360" cy="360"/>
            </p14:xfrm>
          </p:contentPart>
        </mc:Choice>
        <mc:Fallback xmlns="">
          <p:pic>
            <p:nvPicPr>
              <p:cNvPr id="18" name="Ink 17">
                <a:extLst>
                  <a:ext uri="{FF2B5EF4-FFF2-40B4-BE49-F238E27FC236}">
                    <a16:creationId xmlns:a16="http://schemas.microsoft.com/office/drawing/2014/main" id="{0C5EA356-C979-4BBE-9BCA-83CD5310B580}"/>
                  </a:ext>
                </a:extLst>
              </p:cNvPr>
              <p:cNvPicPr/>
              <p:nvPr/>
            </p:nvPicPr>
            <p:blipFill>
              <a:blip r:embed="rId32"/>
              <a:stretch>
                <a:fillRect/>
              </a:stretch>
            </p:blipFill>
            <p:spPr>
              <a:xfrm>
                <a:off x="-575280" y="-229544"/>
                <a:ext cx="18000" cy="18000"/>
              </a:xfrm>
              <a:prstGeom prst="rect">
                <a:avLst/>
              </a:prstGeom>
            </p:spPr>
          </p:pic>
        </mc:Fallback>
      </mc:AlternateContent>
      <p:grpSp>
        <p:nvGrpSpPr>
          <p:cNvPr id="232" name="NGỰA XANH DƯƠNG">
            <a:extLst>
              <a:ext uri="{FF2B5EF4-FFF2-40B4-BE49-F238E27FC236}">
                <a16:creationId xmlns:a16="http://schemas.microsoft.com/office/drawing/2014/main" id="{30DB0576-C12F-4AE2-A92E-97C83D1F3FA6}"/>
              </a:ext>
            </a:extLst>
          </p:cNvPr>
          <p:cNvGrpSpPr/>
          <p:nvPr/>
        </p:nvGrpSpPr>
        <p:grpSpPr>
          <a:xfrm>
            <a:off x="6132391" y="2823872"/>
            <a:ext cx="600438" cy="777354"/>
            <a:chOff x="2648755" y="-790332"/>
            <a:chExt cx="5580637" cy="7224937"/>
          </a:xfrm>
        </p:grpSpPr>
        <p:grpSp>
          <p:nvGrpSpPr>
            <p:cNvPr id="231" name="Group 230">
              <a:extLst>
                <a:ext uri="{FF2B5EF4-FFF2-40B4-BE49-F238E27FC236}">
                  <a16:creationId xmlns:a16="http://schemas.microsoft.com/office/drawing/2014/main" id="{1470AB5A-C66F-4A1A-B014-D0205E51DE83}"/>
                </a:ext>
              </a:extLst>
            </p:cNvPr>
            <p:cNvGrpSpPr/>
            <p:nvPr/>
          </p:nvGrpSpPr>
          <p:grpSpPr>
            <a:xfrm>
              <a:off x="2648755" y="-790332"/>
              <a:ext cx="5580637" cy="7224937"/>
              <a:chOff x="2648755" y="-790332"/>
              <a:chExt cx="5580637" cy="7224937"/>
            </a:xfrm>
          </p:grpSpPr>
          <p:grpSp>
            <p:nvGrpSpPr>
              <p:cNvPr id="230" name="Group 229">
                <a:extLst>
                  <a:ext uri="{FF2B5EF4-FFF2-40B4-BE49-F238E27FC236}">
                    <a16:creationId xmlns:a16="http://schemas.microsoft.com/office/drawing/2014/main" id="{2EA8317F-09D3-41A1-9307-0D4D801220D9}"/>
                  </a:ext>
                </a:extLst>
              </p:cNvPr>
              <p:cNvGrpSpPr/>
              <p:nvPr/>
            </p:nvGrpSpPr>
            <p:grpSpPr>
              <a:xfrm>
                <a:off x="2648755" y="-790332"/>
                <a:ext cx="5580637" cy="7224937"/>
                <a:chOff x="2648755" y="-790332"/>
                <a:chExt cx="5580637" cy="7224937"/>
              </a:xfrm>
            </p:grpSpPr>
            <p:grpSp>
              <p:nvGrpSpPr>
                <p:cNvPr id="229" name="Group 228">
                  <a:extLst>
                    <a:ext uri="{FF2B5EF4-FFF2-40B4-BE49-F238E27FC236}">
                      <a16:creationId xmlns:a16="http://schemas.microsoft.com/office/drawing/2014/main" id="{5D1344C3-6E1F-426B-94FC-8B072C1582B3}"/>
                    </a:ext>
                  </a:extLst>
                </p:cNvPr>
                <p:cNvGrpSpPr/>
                <p:nvPr/>
              </p:nvGrpSpPr>
              <p:grpSpPr>
                <a:xfrm>
                  <a:off x="2648755" y="-790332"/>
                  <a:ext cx="5580637" cy="7224937"/>
                  <a:chOff x="2884672" y="-1094754"/>
                  <a:chExt cx="5580637" cy="7224937"/>
                </a:xfrm>
              </p:grpSpPr>
              <p:grpSp>
                <p:nvGrpSpPr>
                  <p:cNvPr id="228" name="Group 227">
                    <a:extLst>
                      <a:ext uri="{FF2B5EF4-FFF2-40B4-BE49-F238E27FC236}">
                        <a16:creationId xmlns:a16="http://schemas.microsoft.com/office/drawing/2014/main" id="{A7F41E81-C07D-46D9-8DE9-08B3F981A4D9}"/>
                      </a:ext>
                    </a:extLst>
                  </p:cNvPr>
                  <p:cNvGrpSpPr/>
                  <p:nvPr/>
                </p:nvGrpSpPr>
                <p:grpSpPr>
                  <a:xfrm>
                    <a:off x="2884672" y="-1094754"/>
                    <a:ext cx="5580637" cy="7224937"/>
                    <a:chOff x="3386994" y="-859291"/>
                    <a:chExt cx="5580637" cy="7224937"/>
                  </a:xfrm>
                </p:grpSpPr>
                <p:grpSp>
                  <p:nvGrpSpPr>
                    <p:cNvPr id="227" name="Group 226">
                      <a:extLst>
                        <a:ext uri="{FF2B5EF4-FFF2-40B4-BE49-F238E27FC236}">
                          <a16:creationId xmlns:a16="http://schemas.microsoft.com/office/drawing/2014/main" id="{C6565947-721B-469C-A2C3-A9EF0EE3CE44}"/>
                        </a:ext>
                      </a:extLst>
                    </p:cNvPr>
                    <p:cNvGrpSpPr/>
                    <p:nvPr/>
                  </p:nvGrpSpPr>
                  <p:grpSpPr>
                    <a:xfrm>
                      <a:off x="3386994" y="-859291"/>
                      <a:ext cx="5580637" cy="7224937"/>
                      <a:chOff x="3419655" y="-834686"/>
                      <a:chExt cx="5580637" cy="7224937"/>
                    </a:xfrm>
                  </p:grpSpPr>
                  <p:grpSp>
                    <p:nvGrpSpPr>
                      <p:cNvPr id="226" name="Group 225">
                        <a:extLst>
                          <a:ext uri="{FF2B5EF4-FFF2-40B4-BE49-F238E27FC236}">
                            <a16:creationId xmlns:a16="http://schemas.microsoft.com/office/drawing/2014/main" id="{073FA167-504F-4745-8860-4679F919F960}"/>
                          </a:ext>
                        </a:extLst>
                      </p:cNvPr>
                      <p:cNvGrpSpPr/>
                      <p:nvPr/>
                    </p:nvGrpSpPr>
                    <p:grpSpPr>
                      <a:xfrm>
                        <a:off x="3419655" y="-834686"/>
                        <a:ext cx="5580637" cy="7224937"/>
                        <a:chOff x="3712938" y="-766314"/>
                        <a:chExt cx="5580637" cy="7224937"/>
                      </a:xfrm>
                    </p:grpSpPr>
                    <p:grpSp>
                      <p:nvGrpSpPr>
                        <p:cNvPr id="225" name="Group 224">
                          <a:extLst>
                            <a:ext uri="{FF2B5EF4-FFF2-40B4-BE49-F238E27FC236}">
                              <a16:creationId xmlns:a16="http://schemas.microsoft.com/office/drawing/2014/main" id="{81D7CC09-55AE-40D6-92BF-F0F832FCA80D}"/>
                            </a:ext>
                          </a:extLst>
                        </p:cNvPr>
                        <p:cNvGrpSpPr/>
                        <p:nvPr/>
                      </p:nvGrpSpPr>
                      <p:grpSpPr>
                        <a:xfrm>
                          <a:off x="3712938" y="-766314"/>
                          <a:ext cx="5580637" cy="7224937"/>
                          <a:chOff x="3778074" y="-1054992"/>
                          <a:chExt cx="5580637" cy="7224937"/>
                        </a:xfrm>
                      </p:grpSpPr>
                      <p:pic>
                        <p:nvPicPr>
                          <p:cNvPr id="247" name="Picture 246">
                            <a:extLst>
                              <a:ext uri="{FF2B5EF4-FFF2-40B4-BE49-F238E27FC236}">
                                <a16:creationId xmlns:a16="http://schemas.microsoft.com/office/drawing/2014/main" id="{3A530223-8EEB-4D94-B23C-334FE5C8DCA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778074" y="-1054992"/>
                            <a:ext cx="5580637" cy="7224937"/>
                          </a:xfrm>
                          <a:prstGeom prst="rect">
                            <a:avLst/>
                          </a:prstGeom>
                        </p:spPr>
                      </p:pic>
                      <p:sp>
                        <p:nvSpPr>
                          <p:cNvPr id="30" name="Rectangle 29">
                            <a:extLst>
                              <a:ext uri="{FF2B5EF4-FFF2-40B4-BE49-F238E27FC236}">
                                <a16:creationId xmlns:a16="http://schemas.microsoft.com/office/drawing/2014/main" id="{D31EFC49-F1F7-4A2D-BFFC-AAD55F6DE2DC}"/>
                              </a:ext>
                            </a:extLst>
                          </p:cNvPr>
                          <p:cNvSpPr/>
                          <p:nvPr/>
                        </p:nvSpPr>
                        <p:spPr>
                          <a:xfrm>
                            <a:off x="6027051" y="1509397"/>
                            <a:ext cx="1749528" cy="1130681"/>
                          </a:xfrm>
                          <a:prstGeom prst="rect">
                            <a:avLst/>
                          </a:prstGeom>
                          <a:solidFill>
                            <a:srgbClr val="099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9" name="Rectangle 88">
                          <a:extLst>
                            <a:ext uri="{FF2B5EF4-FFF2-40B4-BE49-F238E27FC236}">
                              <a16:creationId xmlns:a16="http://schemas.microsoft.com/office/drawing/2014/main" id="{A9F56191-138B-447E-AC49-15DFACB37480}"/>
                            </a:ext>
                          </a:extLst>
                        </p:cNvPr>
                        <p:cNvSpPr/>
                        <p:nvPr/>
                      </p:nvSpPr>
                      <p:spPr>
                        <a:xfrm rot="563809">
                          <a:off x="5816656" y="2661040"/>
                          <a:ext cx="248851" cy="419830"/>
                        </a:xfrm>
                        <a:prstGeom prst="rect">
                          <a:avLst/>
                        </a:prstGeom>
                        <a:solidFill>
                          <a:srgbClr val="099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1" name="Rectangle 90">
                        <a:extLst>
                          <a:ext uri="{FF2B5EF4-FFF2-40B4-BE49-F238E27FC236}">
                            <a16:creationId xmlns:a16="http://schemas.microsoft.com/office/drawing/2014/main" id="{33D789DF-7039-41CA-BD5F-06CFD74FFF41}"/>
                          </a:ext>
                        </a:extLst>
                      </p:cNvPr>
                      <p:cNvSpPr/>
                      <p:nvPr/>
                    </p:nvSpPr>
                    <p:spPr>
                      <a:xfrm>
                        <a:off x="6007315" y="2754239"/>
                        <a:ext cx="1749528" cy="1130681"/>
                      </a:xfrm>
                      <a:prstGeom prst="rect">
                        <a:avLst/>
                      </a:prstGeom>
                      <a:solidFill>
                        <a:srgbClr val="099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3" name="Rectangle 92">
                      <a:extLst>
                        <a:ext uri="{FF2B5EF4-FFF2-40B4-BE49-F238E27FC236}">
                          <a16:creationId xmlns:a16="http://schemas.microsoft.com/office/drawing/2014/main" id="{F4315297-2C30-412A-87F2-1D141594243B}"/>
                        </a:ext>
                      </a:extLst>
                    </p:cNvPr>
                    <p:cNvSpPr/>
                    <p:nvPr/>
                  </p:nvSpPr>
                  <p:spPr>
                    <a:xfrm>
                      <a:off x="6103303" y="3339957"/>
                      <a:ext cx="1749528" cy="1130681"/>
                    </a:xfrm>
                    <a:prstGeom prst="rect">
                      <a:avLst/>
                    </a:prstGeom>
                    <a:solidFill>
                      <a:srgbClr val="099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5" name="Rectangle 94">
                    <a:extLst>
                      <a:ext uri="{FF2B5EF4-FFF2-40B4-BE49-F238E27FC236}">
                        <a16:creationId xmlns:a16="http://schemas.microsoft.com/office/drawing/2014/main" id="{7D06E5A0-1800-4967-9907-5BAB5A192FA5}"/>
                      </a:ext>
                    </a:extLst>
                  </p:cNvPr>
                  <p:cNvSpPr/>
                  <p:nvPr/>
                </p:nvSpPr>
                <p:spPr>
                  <a:xfrm rot="16200000" flipV="1">
                    <a:off x="6156712" y="1743867"/>
                    <a:ext cx="1749528" cy="1130681"/>
                  </a:xfrm>
                  <a:prstGeom prst="rect">
                    <a:avLst/>
                  </a:prstGeom>
                  <a:solidFill>
                    <a:srgbClr val="099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 name="Rectangle 97">
                  <a:extLst>
                    <a:ext uri="{FF2B5EF4-FFF2-40B4-BE49-F238E27FC236}">
                      <a16:creationId xmlns:a16="http://schemas.microsoft.com/office/drawing/2014/main" id="{27374C8E-F6CD-4E19-93A4-A2D98595E2BA}"/>
                    </a:ext>
                  </a:extLst>
                </p:cNvPr>
                <p:cNvSpPr/>
                <p:nvPr/>
              </p:nvSpPr>
              <p:spPr>
                <a:xfrm rot="16200000" flipV="1">
                  <a:off x="6104764" y="2777910"/>
                  <a:ext cx="1749528" cy="1130681"/>
                </a:xfrm>
                <a:prstGeom prst="rect">
                  <a:avLst/>
                </a:prstGeom>
                <a:solidFill>
                  <a:srgbClr val="099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0" name="Rectangle 99">
                <a:extLst>
                  <a:ext uri="{FF2B5EF4-FFF2-40B4-BE49-F238E27FC236}">
                    <a16:creationId xmlns:a16="http://schemas.microsoft.com/office/drawing/2014/main" id="{2DE4332B-6410-4E63-A5D4-23449522A6C5}"/>
                  </a:ext>
                </a:extLst>
              </p:cNvPr>
              <p:cNvSpPr/>
              <p:nvPr/>
            </p:nvSpPr>
            <p:spPr>
              <a:xfrm rot="16200000" flipV="1">
                <a:off x="7313300" y="3265135"/>
                <a:ext cx="460855" cy="327729"/>
              </a:xfrm>
              <a:prstGeom prst="rect">
                <a:avLst/>
              </a:prstGeom>
              <a:solidFill>
                <a:srgbClr val="099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2" name="Rectangle 101">
              <a:extLst>
                <a:ext uri="{FF2B5EF4-FFF2-40B4-BE49-F238E27FC236}">
                  <a16:creationId xmlns:a16="http://schemas.microsoft.com/office/drawing/2014/main" id="{3BE57122-63DC-4806-A7D4-B12D7AB6EF90}"/>
                </a:ext>
              </a:extLst>
            </p:cNvPr>
            <p:cNvSpPr/>
            <p:nvPr/>
          </p:nvSpPr>
          <p:spPr>
            <a:xfrm rot="11115005" flipV="1">
              <a:off x="5063027" y="2767930"/>
              <a:ext cx="460855" cy="237016"/>
            </a:xfrm>
            <a:prstGeom prst="rect">
              <a:avLst/>
            </a:prstGeom>
            <a:solidFill>
              <a:srgbClr val="099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6" name="NGỰA ĐỎ">
            <a:extLst>
              <a:ext uri="{FF2B5EF4-FFF2-40B4-BE49-F238E27FC236}">
                <a16:creationId xmlns:a16="http://schemas.microsoft.com/office/drawing/2014/main" id="{5B3A274C-A721-4AD8-93F7-8B0FE110BE58}"/>
              </a:ext>
            </a:extLst>
          </p:cNvPr>
          <p:cNvGrpSpPr/>
          <p:nvPr/>
        </p:nvGrpSpPr>
        <p:grpSpPr>
          <a:xfrm>
            <a:off x="3139182" y="-22468"/>
            <a:ext cx="546627" cy="707687"/>
            <a:chOff x="5375747" y="-1319916"/>
            <a:chExt cx="6157936" cy="7972333"/>
          </a:xfrm>
        </p:grpSpPr>
        <p:grpSp>
          <p:nvGrpSpPr>
            <p:cNvPr id="235" name="Group 234">
              <a:extLst>
                <a:ext uri="{FF2B5EF4-FFF2-40B4-BE49-F238E27FC236}">
                  <a16:creationId xmlns:a16="http://schemas.microsoft.com/office/drawing/2014/main" id="{30AC92DB-45AC-4D6E-B8DA-F65A4C792AF8}"/>
                </a:ext>
              </a:extLst>
            </p:cNvPr>
            <p:cNvGrpSpPr/>
            <p:nvPr/>
          </p:nvGrpSpPr>
          <p:grpSpPr>
            <a:xfrm>
              <a:off x="5375747" y="-1319916"/>
              <a:ext cx="6157936" cy="7972333"/>
              <a:chOff x="5375747" y="-1319916"/>
              <a:chExt cx="6157936" cy="7972333"/>
            </a:xfrm>
          </p:grpSpPr>
          <p:grpSp>
            <p:nvGrpSpPr>
              <p:cNvPr id="234" name="Group 233">
                <a:extLst>
                  <a:ext uri="{FF2B5EF4-FFF2-40B4-BE49-F238E27FC236}">
                    <a16:creationId xmlns:a16="http://schemas.microsoft.com/office/drawing/2014/main" id="{8418CD35-9AA8-446A-A836-B56F023129A5}"/>
                  </a:ext>
                </a:extLst>
              </p:cNvPr>
              <p:cNvGrpSpPr/>
              <p:nvPr/>
            </p:nvGrpSpPr>
            <p:grpSpPr>
              <a:xfrm>
                <a:off x="5375747" y="-1319916"/>
                <a:ext cx="6157936" cy="7972333"/>
                <a:chOff x="5375747" y="-1319916"/>
                <a:chExt cx="6157936" cy="7972333"/>
              </a:xfrm>
            </p:grpSpPr>
            <p:pic>
              <p:nvPicPr>
                <p:cNvPr id="249" name="Picture 248">
                  <a:extLst>
                    <a:ext uri="{FF2B5EF4-FFF2-40B4-BE49-F238E27FC236}">
                      <a16:creationId xmlns:a16="http://schemas.microsoft.com/office/drawing/2014/main" id="{E22F02EA-C79B-4DE3-9C10-888373554CC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375747" y="-1319916"/>
                  <a:ext cx="6157936" cy="7972333"/>
                </a:xfrm>
                <a:prstGeom prst="rect">
                  <a:avLst/>
                </a:prstGeom>
              </p:spPr>
            </p:pic>
            <p:sp>
              <p:nvSpPr>
                <p:cNvPr id="233" name="Oval 232">
                  <a:extLst>
                    <a:ext uri="{FF2B5EF4-FFF2-40B4-BE49-F238E27FC236}">
                      <a16:creationId xmlns:a16="http://schemas.microsoft.com/office/drawing/2014/main" id="{72F6C204-D559-4D7A-8186-EC415F7391D0}"/>
                    </a:ext>
                  </a:extLst>
                </p:cNvPr>
                <p:cNvSpPr/>
                <p:nvPr/>
              </p:nvSpPr>
              <p:spPr>
                <a:xfrm rot="877596">
                  <a:off x="8139090" y="1075552"/>
                  <a:ext cx="2762983" cy="3806435"/>
                </a:xfrm>
                <a:custGeom>
                  <a:avLst/>
                  <a:gdLst>
                    <a:gd name="connsiteX0" fmla="*/ 0 w 2624629"/>
                    <a:gd name="connsiteY0" fmla="*/ 1825239 h 3650478"/>
                    <a:gd name="connsiteX1" fmla="*/ 1312315 w 2624629"/>
                    <a:gd name="connsiteY1" fmla="*/ 0 h 3650478"/>
                    <a:gd name="connsiteX2" fmla="*/ 2624630 w 2624629"/>
                    <a:gd name="connsiteY2" fmla="*/ 1825239 h 3650478"/>
                    <a:gd name="connsiteX3" fmla="*/ 1312315 w 2624629"/>
                    <a:gd name="connsiteY3" fmla="*/ 3650478 h 3650478"/>
                    <a:gd name="connsiteX4" fmla="*/ 0 w 2624629"/>
                    <a:gd name="connsiteY4" fmla="*/ 1825239 h 3650478"/>
                    <a:gd name="connsiteX0" fmla="*/ 9112 w 2633742"/>
                    <a:gd name="connsiteY0" fmla="*/ 1871456 h 3696695"/>
                    <a:gd name="connsiteX1" fmla="*/ 938106 w 2633742"/>
                    <a:gd name="connsiteY1" fmla="*/ 0 h 3696695"/>
                    <a:gd name="connsiteX2" fmla="*/ 2633742 w 2633742"/>
                    <a:gd name="connsiteY2" fmla="*/ 1871456 h 3696695"/>
                    <a:gd name="connsiteX3" fmla="*/ 1321427 w 2633742"/>
                    <a:gd name="connsiteY3" fmla="*/ 3696695 h 3696695"/>
                    <a:gd name="connsiteX4" fmla="*/ 9112 w 2633742"/>
                    <a:gd name="connsiteY4" fmla="*/ 1871456 h 3696695"/>
                    <a:gd name="connsiteX0" fmla="*/ 2325 w 2626955"/>
                    <a:gd name="connsiteY0" fmla="*/ 1871456 h 3706791"/>
                    <a:gd name="connsiteX1" fmla="*/ 931319 w 2626955"/>
                    <a:gd name="connsiteY1" fmla="*/ 0 h 3706791"/>
                    <a:gd name="connsiteX2" fmla="*/ 2626955 w 2626955"/>
                    <a:gd name="connsiteY2" fmla="*/ 1871456 h 3706791"/>
                    <a:gd name="connsiteX3" fmla="*/ 1103518 w 2626955"/>
                    <a:gd name="connsiteY3" fmla="*/ 3706791 h 3706791"/>
                    <a:gd name="connsiteX4" fmla="*/ 2325 w 2626955"/>
                    <a:gd name="connsiteY4" fmla="*/ 1871456 h 3706791"/>
                    <a:gd name="connsiteX0" fmla="*/ 938 w 2763910"/>
                    <a:gd name="connsiteY0" fmla="*/ 1516459 h 3712292"/>
                    <a:gd name="connsiteX1" fmla="*/ 1068274 w 2763910"/>
                    <a:gd name="connsiteY1" fmla="*/ 2660 h 3712292"/>
                    <a:gd name="connsiteX2" fmla="*/ 2763910 w 2763910"/>
                    <a:gd name="connsiteY2" fmla="*/ 1874116 h 3712292"/>
                    <a:gd name="connsiteX3" fmla="*/ 1240473 w 2763910"/>
                    <a:gd name="connsiteY3" fmla="*/ 3709451 h 3712292"/>
                    <a:gd name="connsiteX4" fmla="*/ 938 w 2763910"/>
                    <a:gd name="connsiteY4" fmla="*/ 1516459 h 3712292"/>
                    <a:gd name="connsiteX0" fmla="*/ 11 w 2762983"/>
                    <a:gd name="connsiteY0" fmla="*/ 1516500 h 3806435"/>
                    <a:gd name="connsiteX1" fmla="*/ 1067347 w 2762983"/>
                    <a:gd name="connsiteY1" fmla="*/ 2701 h 3806435"/>
                    <a:gd name="connsiteX2" fmla="*/ 2762983 w 2762983"/>
                    <a:gd name="connsiteY2" fmla="*/ 1874157 h 3806435"/>
                    <a:gd name="connsiteX3" fmla="*/ 1050416 w 2762983"/>
                    <a:gd name="connsiteY3" fmla="*/ 3803851 h 3806435"/>
                    <a:gd name="connsiteX4" fmla="*/ 11 w 2762983"/>
                    <a:gd name="connsiteY4" fmla="*/ 1516500 h 3806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983" h="3806435">
                      <a:moveTo>
                        <a:pt x="11" y="1516500"/>
                      </a:moveTo>
                      <a:cubicBezTo>
                        <a:pt x="2833" y="882975"/>
                        <a:pt x="606852" y="-56908"/>
                        <a:pt x="1067347" y="2701"/>
                      </a:cubicBezTo>
                      <a:cubicBezTo>
                        <a:pt x="1527842" y="62310"/>
                        <a:pt x="2762983" y="866105"/>
                        <a:pt x="2762983" y="1874157"/>
                      </a:cubicBezTo>
                      <a:cubicBezTo>
                        <a:pt x="2762983" y="2882209"/>
                        <a:pt x="1510911" y="3863460"/>
                        <a:pt x="1050416" y="3803851"/>
                      </a:cubicBezTo>
                      <a:cubicBezTo>
                        <a:pt x="589921" y="3744242"/>
                        <a:pt x="-2811" y="2150025"/>
                        <a:pt x="11" y="1516500"/>
                      </a:cubicBezTo>
                      <a:close/>
                    </a:path>
                  </a:pathLst>
                </a:custGeom>
                <a:solidFill>
                  <a:srgbClr val="F7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5" name="Oval 232">
                <a:extLst>
                  <a:ext uri="{FF2B5EF4-FFF2-40B4-BE49-F238E27FC236}">
                    <a16:creationId xmlns:a16="http://schemas.microsoft.com/office/drawing/2014/main" id="{E075C0A0-3707-4382-B79D-CF4B07A09A30}"/>
                  </a:ext>
                </a:extLst>
              </p:cNvPr>
              <p:cNvSpPr/>
              <p:nvPr/>
            </p:nvSpPr>
            <p:spPr>
              <a:xfrm rot="877596">
                <a:off x="7774865" y="1561847"/>
                <a:ext cx="1260264" cy="1317909"/>
              </a:xfrm>
              <a:custGeom>
                <a:avLst/>
                <a:gdLst>
                  <a:gd name="connsiteX0" fmla="*/ 0 w 2624629"/>
                  <a:gd name="connsiteY0" fmla="*/ 1825239 h 3650478"/>
                  <a:gd name="connsiteX1" fmla="*/ 1312315 w 2624629"/>
                  <a:gd name="connsiteY1" fmla="*/ 0 h 3650478"/>
                  <a:gd name="connsiteX2" fmla="*/ 2624630 w 2624629"/>
                  <a:gd name="connsiteY2" fmla="*/ 1825239 h 3650478"/>
                  <a:gd name="connsiteX3" fmla="*/ 1312315 w 2624629"/>
                  <a:gd name="connsiteY3" fmla="*/ 3650478 h 3650478"/>
                  <a:gd name="connsiteX4" fmla="*/ 0 w 2624629"/>
                  <a:gd name="connsiteY4" fmla="*/ 1825239 h 3650478"/>
                  <a:gd name="connsiteX0" fmla="*/ 9112 w 2633742"/>
                  <a:gd name="connsiteY0" fmla="*/ 1871456 h 3696695"/>
                  <a:gd name="connsiteX1" fmla="*/ 938106 w 2633742"/>
                  <a:gd name="connsiteY1" fmla="*/ 0 h 3696695"/>
                  <a:gd name="connsiteX2" fmla="*/ 2633742 w 2633742"/>
                  <a:gd name="connsiteY2" fmla="*/ 1871456 h 3696695"/>
                  <a:gd name="connsiteX3" fmla="*/ 1321427 w 2633742"/>
                  <a:gd name="connsiteY3" fmla="*/ 3696695 h 3696695"/>
                  <a:gd name="connsiteX4" fmla="*/ 9112 w 2633742"/>
                  <a:gd name="connsiteY4" fmla="*/ 1871456 h 3696695"/>
                  <a:gd name="connsiteX0" fmla="*/ 2325 w 2626955"/>
                  <a:gd name="connsiteY0" fmla="*/ 1871456 h 3706791"/>
                  <a:gd name="connsiteX1" fmla="*/ 931319 w 2626955"/>
                  <a:gd name="connsiteY1" fmla="*/ 0 h 3706791"/>
                  <a:gd name="connsiteX2" fmla="*/ 2626955 w 2626955"/>
                  <a:gd name="connsiteY2" fmla="*/ 1871456 h 3706791"/>
                  <a:gd name="connsiteX3" fmla="*/ 1103518 w 2626955"/>
                  <a:gd name="connsiteY3" fmla="*/ 3706791 h 3706791"/>
                  <a:gd name="connsiteX4" fmla="*/ 2325 w 2626955"/>
                  <a:gd name="connsiteY4" fmla="*/ 1871456 h 3706791"/>
                  <a:gd name="connsiteX0" fmla="*/ 938 w 2763910"/>
                  <a:gd name="connsiteY0" fmla="*/ 1516459 h 3712292"/>
                  <a:gd name="connsiteX1" fmla="*/ 1068274 w 2763910"/>
                  <a:gd name="connsiteY1" fmla="*/ 2660 h 3712292"/>
                  <a:gd name="connsiteX2" fmla="*/ 2763910 w 2763910"/>
                  <a:gd name="connsiteY2" fmla="*/ 1874116 h 3712292"/>
                  <a:gd name="connsiteX3" fmla="*/ 1240473 w 2763910"/>
                  <a:gd name="connsiteY3" fmla="*/ 3709451 h 3712292"/>
                  <a:gd name="connsiteX4" fmla="*/ 938 w 2763910"/>
                  <a:gd name="connsiteY4" fmla="*/ 1516459 h 3712292"/>
                  <a:gd name="connsiteX0" fmla="*/ 11 w 2762983"/>
                  <a:gd name="connsiteY0" fmla="*/ 1516500 h 3806435"/>
                  <a:gd name="connsiteX1" fmla="*/ 1067347 w 2762983"/>
                  <a:gd name="connsiteY1" fmla="*/ 2701 h 3806435"/>
                  <a:gd name="connsiteX2" fmla="*/ 2762983 w 2762983"/>
                  <a:gd name="connsiteY2" fmla="*/ 1874157 h 3806435"/>
                  <a:gd name="connsiteX3" fmla="*/ 1050416 w 2762983"/>
                  <a:gd name="connsiteY3" fmla="*/ 3803851 h 3806435"/>
                  <a:gd name="connsiteX4" fmla="*/ 11 w 2762983"/>
                  <a:gd name="connsiteY4" fmla="*/ 1516500 h 3806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983" h="3806435">
                    <a:moveTo>
                      <a:pt x="11" y="1516500"/>
                    </a:moveTo>
                    <a:cubicBezTo>
                      <a:pt x="2833" y="882975"/>
                      <a:pt x="606852" y="-56908"/>
                      <a:pt x="1067347" y="2701"/>
                    </a:cubicBezTo>
                    <a:cubicBezTo>
                      <a:pt x="1527842" y="62310"/>
                      <a:pt x="2762983" y="866105"/>
                      <a:pt x="2762983" y="1874157"/>
                    </a:cubicBezTo>
                    <a:cubicBezTo>
                      <a:pt x="2762983" y="2882209"/>
                      <a:pt x="1510911" y="3863460"/>
                      <a:pt x="1050416" y="3803851"/>
                    </a:cubicBezTo>
                    <a:cubicBezTo>
                      <a:pt x="589921" y="3744242"/>
                      <a:pt x="-2811" y="2150025"/>
                      <a:pt x="11" y="1516500"/>
                    </a:cubicBezTo>
                    <a:close/>
                  </a:path>
                </a:pathLst>
              </a:custGeom>
              <a:solidFill>
                <a:srgbClr val="F7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Oval 232">
              <a:extLst>
                <a:ext uri="{FF2B5EF4-FFF2-40B4-BE49-F238E27FC236}">
                  <a16:creationId xmlns:a16="http://schemas.microsoft.com/office/drawing/2014/main" id="{E8CF2658-6829-424E-8FFD-5124BBF45C75}"/>
                </a:ext>
              </a:extLst>
            </p:cNvPr>
            <p:cNvSpPr/>
            <p:nvPr/>
          </p:nvSpPr>
          <p:spPr>
            <a:xfrm rot="877596">
              <a:off x="7678322" y="2492521"/>
              <a:ext cx="480391" cy="453178"/>
            </a:xfrm>
            <a:custGeom>
              <a:avLst/>
              <a:gdLst>
                <a:gd name="connsiteX0" fmla="*/ 0 w 2624629"/>
                <a:gd name="connsiteY0" fmla="*/ 1825239 h 3650478"/>
                <a:gd name="connsiteX1" fmla="*/ 1312315 w 2624629"/>
                <a:gd name="connsiteY1" fmla="*/ 0 h 3650478"/>
                <a:gd name="connsiteX2" fmla="*/ 2624630 w 2624629"/>
                <a:gd name="connsiteY2" fmla="*/ 1825239 h 3650478"/>
                <a:gd name="connsiteX3" fmla="*/ 1312315 w 2624629"/>
                <a:gd name="connsiteY3" fmla="*/ 3650478 h 3650478"/>
                <a:gd name="connsiteX4" fmla="*/ 0 w 2624629"/>
                <a:gd name="connsiteY4" fmla="*/ 1825239 h 3650478"/>
                <a:gd name="connsiteX0" fmla="*/ 9112 w 2633742"/>
                <a:gd name="connsiteY0" fmla="*/ 1871456 h 3696695"/>
                <a:gd name="connsiteX1" fmla="*/ 938106 w 2633742"/>
                <a:gd name="connsiteY1" fmla="*/ 0 h 3696695"/>
                <a:gd name="connsiteX2" fmla="*/ 2633742 w 2633742"/>
                <a:gd name="connsiteY2" fmla="*/ 1871456 h 3696695"/>
                <a:gd name="connsiteX3" fmla="*/ 1321427 w 2633742"/>
                <a:gd name="connsiteY3" fmla="*/ 3696695 h 3696695"/>
                <a:gd name="connsiteX4" fmla="*/ 9112 w 2633742"/>
                <a:gd name="connsiteY4" fmla="*/ 1871456 h 3696695"/>
                <a:gd name="connsiteX0" fmla="*/ 2325 w 2626955"/>
                <a:gd name="connsiteY0" fmla="*/ 1871456 h 3706791"/>
                <a:gd name="connsiteX1" fmla="*/ 931319 w 2626955"/>
                <a:gd name="connsiteY1" fmla="*/ 0 h 3706791"/>
                <a:gd name="connsiteX2" fmla="*/ 2626955 w 2626955"/>
                <a:gd name="connsiteY2" fmla="*/ 1871456 h 3706791"/>
                <a:gd name="connsiteX3" fmla="*/ 1103518 w 2626955"/>
                <a:gd name="connsiteY3" fmla="*/ 3706791 h 3706791"/>
                <a:gd name="connsiteX4" fmla="*/ 2325 w 2626955"/>
                <a:gd name="connsiteY4" fmla="*/ 1871456 h 3706791"/>
                <a:gd name="connsiteX0" fmla="*/ 938 w 2763910"/>
                <a:gd name="connsiteY0" fmla="*/ 1516459 h 3712292"/>
                <a:gd name="connsiteX1" fmla="*/ 1068274 w 2763910"/>
                <a:gd name="connsiteY1" fmla="*/ 2660 h 3712292"/>
                <a:gd name="connsiteX2" fmla="*/ 2763910 w 2763910"/>
                <a:gd name="connsiteY2" fmla="*/ 1874116 h 3712292"/>
                <a:gd name="connsiteX3" fmla="*/ 1240473 w 2763910"/>
                <a:gd name="connsiteY3" fmla="*/ 3709451 h 3712292"/>
                <a:gd name="connsiteX4" fmla="*/ 938 w 2763910"/>
                <a:gd name="connsiteY4" fmla="*/ 1516459 h 3712292"/>
                <a:gd name="connsiteX0" fmla="*/ 11 w 2762983"/>
                <a:gd name="connsiteY0" fmla="*/ 1516500 h 3806435"/>
                <a:gd name="connsiteX1" fmla="*/ 1067347 w 2762983"/>
                <a:gd name="connsiteY1" fmla="*/ 2701 h 3806435"/>
                <a:gd name="connsiteX2" fmla="*/ 2762983 w 2762983"/>
                <a:gd name="connsiteY2" fmla="*/ 1874157 h 3806435"/>
                <a:gd name="connsiteX3" fmla="*/ 1050416 w 2762983"/>
                <a:gd name="connsiteY3" fmla="*/ 3803851 h 3806435"/>
                <a:gd name="connsiteX4" fmla="*/ 11 w 2762983"/>
                <a:gd name="connsiteY4" fmla="*/ 1516500 h 3806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983" h="3806435">
                  <a:moveTo>
                    <a:pt x="11" y="1516500"/>
                  </a:moveTo>
                  <a:cubicBezTo>
                    <a:pt x="2833" y="882975"/>
                    <a:pt x="606852" y="-56908"/>
                    <a:pt x="1067347" y="2701"/>
                  </a:cubicBezTo>
                  <a:cubicBezTo>
                    <a:pt x="1527842" y="62310"/>
                    <a:pt x="2762983" y="866105"/>
                    <a:pt x="2762983" y="1874157"/>
                  </a:cubicBezTo>
                  <a:cubicBezTo>
                    <a:pt x="2762983" y="2882209"/>
                    <a:pt x="1510911" y="3863460"/>
                    <a:pt x="1050416" y="3803851"/>
                  </a:cubicBezTo>
                  <a:cubicBezTo>
                    <a:pt x="589921" y="3744242"/>
                    <a:pt x="-2811" y="2150025"/>
                    <a:pt x="11" y="1516500"/>
                  </a:cubicBezTo>
                  <a:close/>
                </a:path>
              </a:pathLst>
            </a:custGeom>
            <a:solidFill>
              <a:srgbClr val="F7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1" name="NGỰA VÀNG">
            <a:extLst>
              <a:ext uri="{FF2B5EF4-FFF2-40B4-BE49-F238E27FC236}">
                <a16:creationId xmlns:a16="http://schemas.microsoft.com/office/drawing/2014/main" id="{A33EF67E-B1F5-4A8A-93C3-7AE136926C6C}"/>
              </a:ext>
            </a:extLst>
          </p:cNvPr>
          <p:cNvGrpSpPr/>
          <p:nvPr/>
        </p:nvGrpSpPr>
        <p:grpSpPr>
          <a:xfrm>
            <a:off x="174177" y="2823872"/>
            <a:ext cx="561407" cy="729328"/>
            <a:chOff x="6216900" y="-1632842"/>
            <a:chExt cx="6584251" cy="8553655"/>
          </a:xfrm>
        </p:grpSpPr>
        <p:grpSp>
          <p:nvGrpSpPr>
            <p:cNvPr id="238" name="Group 237">
              <a:extLst>
                <a:ext uri="{FF2B5EF4-FFF2-40B4-BE49-F238E27FC236}">
                  <a16:creationId xmlns:a16="http://schemas.microsoft.com/office/drawing/2014/main" id="{025D69E8-E824-4A13-B31A-62D45EFB3AB1}"/>
                </a:ext>
              </a:extLst>
            </p:cNvPr>
            <p:cNvGrpSpPr/>
            <p:nvPr/>
          </p:nvGrpSpPr>
          <p:grpSpPr>
            <a:xfrm>
              <a:off x="6216900" y="-1632842"/>
              <a:ext cx="6584251" cy="8553655"/>
              <a:chOff x="6216900" y="-1632842"/>
              <a:chExt cx="6584251" cy="8553655"/>
            </a:xfrm>
          </p:grpSpPr>
          <p:pic>
            <p:nvPicPr>
              <p:cNvPr id="248" name="Picture 247">
                <a:extLst>
                  <a:ext uri="{FF2B5EF4-FFF2-40B4-BE49-F238E27FC236}">
                    <a16:creationId xmlns:a16="http://schemas.microsoft.com/office/drawing/2014/main" id="{6E5FFACD-866F-48E1-8BE1-8045598D96D6}"/>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216900" y="-1632842"/>
                <a:ext cx="6584251" cy="8553655"/>
              </a:xfrm>
              <a:prstGeom prst="rect">
                <a:avLst/>
              </a:prstGeom>
            </p:spPr>
          </p:pic>
          <p:sp>
            <p:nvSpPr>
              <p:cNvPr id="237" name="Oval 236">
                <a:extLst>
                  <a:ext uri="{FF2B5EF4-FFF2-40B4-BE49-F238E27FC236}">
                    <a16:creationId xmlns:a16="http://schemas.microsoft.com/office/drawing/2014/main" id="{F3BA2B11-0696-4238-BF42-A25A9535CE11}"/>
                  </a:ext>
                </a:extLst>
              </p:cNvPr>
              <p:cNvSpPr/>
              <p:nvPr/>
            </p:nvSpPr>
            <p:spPr>
              <a:xfrm>
                <a:off x="6931937" y="495608"/>
                <a:ext cx="3278390" cy="4415527"/>
              </a:xfrm>
              <a:custGeom>
                <a:avLst/>
                <a:gdLst>
                  <a:gd name="connsiteX0" fmla="*/ 0 w 2831075"/>
                  <a:gd name="connsiteY0" fmla="*/ 2192678 h 4385356"/>
                  <a:gd name="connsiteX1" fmla="*/ 1415538 w 2831075"/>
                  <a:gd name="connsiteY1" fmla="*/ 0 h 4385356"/>
                  <a:gd name="connsiteX2" fmla="*/ 2831076 w 2831075"/>
                  <a:gd name="connsiteY2" fmla="*/ 2192678 h 4385356"/>
                  <a:gd name="connsiteX3" fmla="*/ 1415538 w 2831075"/>
                  <a:gd name="connsiteY3" fmla="*/ 4385356 h 4385356"/>
                  <a:gd name="connsiteX4" fmla="*/ 0 w 2831075"/>
                  <a:gd name="connsiteY4" fmla="*/ 2192678 h 4385356"/>
                  <a:gd name="connsiteX0" fmla="*/ 0 w 2722219"/>
                  <a:gd name="connsiteY0" fmla="*/ 2192678 h 4385356"/>
                  <a:gd name="connsiteX1" fmla="*/ 1415538 w 2722219"/>
                  <a:gd name="connsiteY1" fmla="*/ 0 h 4385356"/>
                  <a:gd name="connsiteX2" fmla="*/ 2722219 w 2722219"/>
                  <a:gd name="connsiteY2" fmla="*/ 2192678 h 4385356"/>
                  <a:gd name="connsiteX3" fmla="*/ 1415538 w 2722219"/>
                  <a:gd name="connsiteY3" fmla="*/ 4385356 h 4385356"/>
                  <a:gd name="connsiteX4" fmla="*/ 0 w 2722219"/>
                  <a:gd name="connsiteY4" fmla="*/ 2192678 h 4385356"/>
                  <a:gd name="connsiteX0" fmla="*/ 0 w 3103021"/>
                  <a:gd name="connsiteY0" fmla="*/ 2192678 h 4454219"/>
                  <a:gd name="connsiteX1" fmla="*/ 1415538 w 3103021"/>
                  <a:gd name="connsiteY1" fmla="*/ 0 h 4454219"/>
                  <a:gd name="connsiteX2" fmla="*/ 2722219 w 3103021"/>
                  <a:gd name="connsiteY2" fmla="*/ 2192678 h 4454219"/>
                  <a:gd name="connsiteX3" fmla="*/ 3050265 w 3103021"/>
                  <a:gd name="connsiteY3" fmla="*/ 3748609 h 4454219"/>
                  <a:gd name="connsiteX4" fmla="*/ 1415538 w 3103021"/>
                  <a:gd name="connsiteY4" fmla="*/ 4385356 h 4454219"/>
                  <a:gd name="connsiteX5" fmla="*/ 0 w 3103021"/>
                  <a:gd name="connsiteY5" fmla="*/ 2192678 h 4454219"/>
                  <a:gd name="connsiteX0" fmla="*/ 0 w 3103882"/>
                  <a:gd name="connsiteY0" fmla="*/ 2193600 h 4455141"/>
                  <a:gd name="connsiteX1" fmla="*/ 1415538 w 3103882"/>
                  <a:gd name="connsiteY1" fmla="*/ 922 h 4455141"/>
                  <a:gd name="connsiteX2" fmla="*/ 2733104 w 3103882"/>
                  <a:gd name="connsiteY2" fmla="*/ 1954114 h 4455141"/>
                  <a:gd name="connsiteX3" fmla="*/ 3050265 w 3103882"/>
                  <a:gd name="connsiteY3" fmla="*/ 3749531 h 4455141"/>
                  <a:gd name="connsiteX4" fmla="*/ 1415538 w 3103882"/>
                  <a:gd name="connsiteY4" fmla="*/ 4386278 h 4455141"/>
                  <a:gd name="connsiteX5" fmla="*/ 0 w 3103882"/>
                  <a:gd name="connsiteY5" fmla="*/ 2193600 h 4455141"/>
                  <a:gd name="connsiteX0" fmla="*/ 0 w 3277287"/>
                  <a:gd name="connsiteY0" fmla="*/ 2193600 h 4415237"/>
                  <a:gd name="connsiteX1" fmla="*/ 1415538 w 3277287"/>
                  <a:gd name="connsiteY1" fmla="*/ 922 h 4415237"/>
                  <a:gd name="connsiteX2" fmla="*/ 2733104 w 3277287"/>
                  <a:gd name="connsiteY2" fmla="*/ 1954114 h 4415237"/>
                  <a:gd name="connsiteX3" fmla="*/ 3235322 w 3277287"/>
                  <a:gd name="connsiteY3" fmla="*/ 3368531 h 4415237"/>
                  <a:gd name="connsiteX4" fmla="*/ 1415538 w 3277287"/>
                  <a:gd name="connsiteY4" fmla="*/ 4386278 h 4415237"/>
                  <a:gd name="connsiteX5" fmla="*/ 0 w 3277287"/>
                  <a:gd name="connsiteY5" fmla="*/ 2193600 h 4415237"/>
                  <a:gd name="connsiteX0" fmla="*/ 0 w 3278390"/>
                  <a:gd name="connsiteY0" fmla="*/ 2193890 h 4415527"/>
                  <a:gd name="connsiteX1" fmla="*/ 1415538 w 3278390"/>
                  <a:gd name="connsiteY1" fmla="*/ 1212 h 4415527"/>
                  <a:gd name="connsiteX2" fmla="*/ 2754875 w 3278390"/>
                  <a:gd name="connsiteY2" fmla="*/ 1921747 h 4415527"/>
                  <a:gd name="connsiteX3" fmla="*/ 3235322 w 3278390"/>
                  <a:gd name="connsiteY3" fmla="*/ 3368821 h 4415527"/>
                  <a:gd name="connsiteX4" fmla="*/ 1415538 w 3278390"/>
                  <a:gd name="connsiteY4" fmla="*/ 4386568 h 4415527"/>
                  <a:gd name="connsiteX5" fmla="*/ 0 w 3278390"/>
                  <a:gd name="connsiteY5" fmla="*/ 2193890 h 441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8390" h="4415527">
                    <a:moveTo>
                      <a:pt x="0" y="2193890"/>
                    </a:moveTo>
                    <a:cubicBezTo>
                      <a:pt x="0" y="982907"/>
                      <a:pt x="956392" y="46569"/>
                      <a:pt x="1415538" y="1212"/>
                    </a:cubicBezTo>
                    <a:cubicBezTo>
                      <a:pt x="1874684" y="-44145"/>
                      <a:pt x="2734606" y="1193565"/>
                      <a:pt x="2754875" y="1921747"/>
                    </a:cubicBezTo>
                    <a:cubicBezTo>
                      <a:pt x="2775144" y="2649929"/>
                      <a:pt x="3453102" y="3003375"/>
                      <a:pt x="3235322" y="3368821"/>
                    </a:cubicBezTo>
                    <a:cubicBezTo>
                      <a:pt x="3017542" y="3734267"/>
                      <a:pt x="1954758" y="4582390"/>
                      <a:pt x="1415538" y="4386568"/>
                    </a:cubicBezTo>
                    <a:cubicBezTo>
                      <a:pt x="876318" y="4190746"/>
                      <a:pt x="0" y="3404873"/>
                      <a:pt x="0" y="2193890"/>
                    </a:cubicBezTo>
                    <a:close/>
                  </a:path>
                </a:pathLst>
              </a:custGeom>
              <a:solidFill>
                <a:srgbClr val="FB9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3" name="Oval 236">
              <a:extLst>
                <a:ext uri="{FF2B5EF4-FFF2-40B4-BE49-F238E27FC236}">
                  <a16:creationId xmlns:a16="http://schemas.microsoft.com/office/drawing/2014/main" id="{D5E56258-1DC6-41C8-BD04-DF3C5E4143BA}"/>
                </a:ext>
              </a:extLst>
            </p:cNvPr>
            <p:cNvSpPr/>
            <p:nvPr/>
          </p:nvSpPr>
          <p:spPr>
            <a:xfrm rot="20151493">
              <a:off x="9553358" y="938611"/>
              <a:ext cx="523362" cy="2292739"/>
            </a:xfrm>
            <a:custGeom>
              <a:avLst/>
              <a:gdLst>
                <a:gd name="connsiteX0" fmla="*/ 0 w 2831075"/>
                <a:gd name="connsiteY0" fmla="*/ 2192678 h 4385356"/>
                <a:gd name="connsiteX1" fmla="*/ 1415538 w 2831075"/>
                <a:gd name="connsiteY1" fmla="*/ 0 h 4385356"/>
                <a:gd name="connsiteX2" fmla="*/ 2831076 w 2831075"/>
                <a:gd name="connsiteY2" fmla="*/ 2192678 h 4385356"/>
                <a:gd name="connsiteX3" fmla="*/ 1415538 w 2831075"/>
                <a:gd name="connsiteY3" fmla="*/ 4385356 h 4385356"/>
                <a:gd name="connsiteX4" fmla="*/ 0 w 2831075"/>
                <a:gd name="connsiteY4" fmla="*/ 2192678 h 4385356"/>
                <a:gd name="connsiteX0" fmla="*/ 0 w 2722219"/>
                <a:gd name="connsiteY0" fmla="*/ 2192678 h 4385356"/>
                <a:gd name="connsiteX1" fmla="*/ 1415538 w 2722219"/>
                <a:gd name="connsiteY1" fmla="*/ 0 h 4385356"/>
                <a:gd name="connsiteX2" fmla="*/ 2722219 w 2722219"/>
                <a:gd name="connsiteY2" fmla="*/ 2192678 h 4385356"/>
                <a:gd name="connsiteX3" fmla="*/ 1415538 w 2722219"/>
                <a:gd name="connsiteY3" fmla="*/ 4385356 h 4385356"/>
                <a:gd name="connsiteX4" fmla="*/ 0 w 2722219"/>
                <a:gd name="connsiteY4" fmla="*/ 2192678 h 4385356"/>
                <a:gd name="connsiteX0" fmla="*/ 0 w 3103021"/>
                <a:gd name="connsiteY0" fmla="*/ 2192678 h 4454219"/>
                <a:gd name="connsiteX1" fmla="*/ 1415538 w 3103021"/>
                <a:gd name="connsiteY1" fmla="*/ 0 h 4454219"/>
                <a:gd name="connsiteX2" fmla="*/ 2722219 w 3103021"/>
                <a:gd name="connsiteY2" fmla="*/ 2192678 h 4454219"/>
                <a:gd name="connsiteX3" fmla="*/ 3050265 w 3103021"/>
                <a:gd name="connsiteY3" fmla="*/ 3748609 h 4454219"/>
                <a:gd name="connsiteX4" fmla="*/ 1415538 w 3103021"/>
                <a:gd name="connsiteY4" fmla="*/ 4385356 h 4454219"/>
                <a:gd name="connsiteX5" fmla="*/ 0 w 3103021"/>
                <a:gd name="connsiteY5" fmla="*/ 2192678 h 4454219"/>
                <a:gd name="connsiteX0" fmla="*/ 0 w 3103882"/>
                <a:gd name="connsiteY0" fmla="*/ 2193600 h 4455141"/>
                <a:gd name="connsiteX1" fmla="*/ 1415538 w 3103882"/>
                <a:gd name="connsiteY1" fmla="*/ 922 h 4455141"/>
                <a:gd name="connsiteX2" fmla="*/ 2733104 w 3103882"/>
                <a:gd name="connsiteY2" fmla="*/ 1954114 h 4455141"/>
                <a:gd name="connsiteX3" fmla="*/ 3050265 w 3103882"/>
                <a:gd name="connsiteY3" fmla="*/ 3749531 h 4455141"/>
                <a:gd name="connsiteX4" fmla="*/ 1415538 w 3103882"/>
                <a:gd name="connsiteY4" fmla="*/ 4386278 h 4455141"/>
                <a:gd name="connsiteX5" fmla="*/ 0 w 3103882"/>
                <a:gd name="connsiteY5" fmla="*/ 2193600 h 4455141"/>
                <a:gd name="connsiteX0" fmla="*/ 0 w 3277287"/>
                <a:gd name="connsiteY0" fmla="*/ 2193600 h 4415237"/>
                <a:gd name="connsiteX1" fmla="*/ 1415538 w 3277287"/>
                <a:gd name="connsiteY1" fmla="*/ 922 h 4415237"/>
                <a:gd name="connsiteX2" fmla="*/ 2733104 w 3277287"/>
                <a:gd name="connsiteY2" fmla="*/ 1954114 h 4415237"/>
                <a:gd name="connsiteX3" fmla="*/ 3235322 w 3277287"/>
                <a:gd name="connsiteY3" fmla="*/ 3368531 h 4415237"/>
                <a:gd name="connsiteX4" fmla="*/ 1415538 w 3277287"/>
                <a:gd name="connsiteY4" fmla="*/ 4386278 h 4415237"/>
                <a:gd name="connsiteX5" fmla="*/ 0 w 3277287"/>
                <a:gd name="connsiteY5" fmla="*/ 2193600 h 4415237"/>
                <a:gd name="connsiteX0" fmla="*/ 0 w 3278390"/>
                <a:gd name="connsiteY0" fmla="*/ 2193890 h 4415527"/>
                <a:gd name="connsiteX1" fmla="*/ 1415538 w 3278390"/>
                <a:gd name="connsiteY1" fmla="*/ 1212 h 4415527"/>
                <a:gd name="connsiteX2" fmla="*/ 2754875 w 3278390"/>
                <a:gd name="connsiteY2" fmla="*/ 1921747 h 4415527"/>
                <a:gd name="connsiteX3" fmla="*/ 3235322 w 3278390"/>
                <a:gd name="connsiteY3" fmla="*/ 3368821 h 4415527"/>
                <a:gd name="connsiteX4" fmla="*/ 1415538 w 3278390"/>
                <a:gd name="connsiteY4" fmla="*/ 4386568 h 4415527"/>
                <a:gd name="connsiteX5" fmla="*/ 0 w 3278390"/>
                <a:gd name="connsiteY5" fmla="*/ 2193890 h 441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8390" h="4415527">
                  <a:moveTo>
                    <a:pt x="0" y="2193890"/>
                  </a:moveTo>
                  <a:cubicBezTo>
                    <a:pt x="0" y="982907"/>
                    <a:pt x="956392" y="46569"/>
                    <a:pt x="1415538" y="1212"/>
                  </a:cubicBezTo>
                  <a:cubicBezTo>
                    <a:pt x="1874684" y="-44145"/>
                    <a:pt x="2734606" y="1193565"/>
                    <a:pt x="2754875" y="1921747"/>
                  </a:cubicBezTo>
                  <a:cubicBezTo>
                    <a:pt x="2775144" y="2649929"/>
                    <a:pt x="3453102" y="3003375"/>
                    <a:pt x="3235322" y="3368821"/>
                  </a:cubicBezTo>
                  <a:cubicBezTo>
                    <a:pt x="3017542" y="3734267"/>
                    <a:pt x="1954758" y="4582390"/>
                    <a:pt x="1415538" y="4386568"/>
                  </a:cubicBezTo>
                  <a:cubicBezTo>
                    <a:pt x="876318" y="4190746"/>
                    <a:pt x="0" y="3404873"/>
                    <a:pt x="0" y="2193890"/>
                  </a:cubicBezTo>
                  <a:close/>
                </a:path>
              </a:pathLst>
            </a:custGeom>
            <a:solidFill>
              <a:srgbClr val="FB9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NGỰA XANH LÁ">
            <a:extLst>
              <a:ext uri="{FF2B5EF4-FFF2-40B4-BE49-F238E27FC236}">
                <a16:creationId xmlns:a16="http://schemas.microsoft.com/office/drawing/2014/main" id="{622F3F0A-1A73-40D9-967B-302A35FC65F3}"/>
              </a:ext>
            </a:extLst>
          </p:cNvPr>
          <p:cNvGrpSpPr/>
          <p:nvPr/>
        </p:nvGrpSpPr>
        <p:grpSpPr>
          <a:xfrm>
            <a:off x="3148829" y="5942662"/>
            <a:ext cx="567773" cy="735062"/>
            <a:chOff x="866877" y="-626960"/>
            <a:chExt cx="5283818" cy="6840650"/>
          </a:xfrm>
        </p:grpSpPr>
        <p:grpSp>
          <p:nvGrpSpPr>
            <p:cNvPr id="8" name="Group 7">
              <a:extLst>
                <a:ext uri="{FF2B5EF4-FFF2-40B4-BE49-F238E27FC236}">
                  <a16:creationId xmlns:a16="http://schemas.microsoft.com/office/drawing/2014/main" id="{849B902E-FFEA-4048-BAD3-84595E3FF574}"/>
                </a:ext>
              </a:extLst>
            </p:cNvPr>
            <p:cNvGrpSpPr/>
            <p:nvPr/>
          </p:nvGrpSpPr>
          <p:grpSpPr>
            <a:xfrm>
              <a:off x="866877" y="-626960"/>
              <a:ext cx="5283818" cy="6840650"/>
              <a:chOff x="866877" y="-626960"/>
              <a:chExt cx="5283818" cy="6840650"/>
            </a:xfrm>
          </p:grpSpPr>
          <p:grpSp>
            <p:nvGrpSpPr>
              <p:cNvPr id="6" name="Group 5">
                <a:extLst>
                  <a:ext uri="{FF2B5EF4-FFF2-40B4-BE49-F238E27FC236}">
                    <a16:creationId xmlns:a16="http://schemas.microsoft.com/office/drawing/2014/main" id="{785DBFB2-CE46-44B5-A5D7-702E05AD015A}"/>
                  </a:ext>
                </a:extLst>
              </p:cNvPr>
              <p:cNvGrpSpPr/>
              <p:nvPr/>
            </p:nvGrpSpPr>
            <p:grpSpPr>
              <a:xfrm>
                <a:off x="866877" y="-626960"/>
                <a:ext cx="5283818" cy="6840650"/>
                <a:chOff x="866877" y="-626960"/>
                <a:chExt cx="5283818" cy="6840650"/>
              </a:xfrm>
            </p:grpSpPr>
            <p:grpSp>
              <p:nvGrpSpPr>
                <p:cNvPr id="3" name="Group 2">
                  <a:extLst>
                    <a:ext uri="{FF2B5EF4-FFF2-40B4-BE49-F238E27FC236}">
                      <a16:creationId xmlns:a16="http://schemas.microsoft.com/office/drawing/2014/main" id="{80762BD1-283D-478E-9738-620BB3988150}"/>
                    </a:ext>
                  </a:extLst>
                </p:cNvPr>
                <p:cNvGrpSpPr/>
                <p:nvPr/>
              </p:nvGrpSpPr>
              <p:grpSpPr>
                <a:xfrm>
                  <a:off x="866877" y="-626960"/>
                  <a:ext cx="5283818" cy="6840650"/>
                  <a:chOff x="866877" y="-626960"/>
                  <a:chExt cx="5283818" cy="6840650"/>
                </a:xfrm>
              </p:grpSpPr>
              <p:pic>
                <p:nvPicPr>
                  <p:cNvPr id="240" name="Picture 239">
                    <a:extLst>
                      <a:ext uri="{FF2B5EF4-FFF2-40B4-BE49-F238E27FC236}">
                        <a16:creationId xmlns:a16="http://schemas.microsoft.com/office/drawing/2014/main" id="{BD88EA17-A8FF-43E3-8D2A-18A3436FEF28}"/>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66877" y="-626960"/>
                    <a:ext cx="5283818" cy="6840650"/>
                  </a:xfrm>
                  <a:prstGeom prst="rect">
                    <a:avLst/>
                  </a:prstGeom>
                </p:spPr>
              </p:pic>
              <p:sp>
                <p:nvSpPr>
                  <p:cNvPr id="2" name="Oval 1">
                    <a:extLst>
                      <a:ext uri="{FF2B5EF4-FFF2-40B4-BE49-F238E27FC236}">
                        <a16:creationId xmlns:a16="http://schemas.microsoft.com/office/drawing/2014/main" id="{690F1DE3-95B7-444E-B9C5-774DFCC82E03}"/>
                      </a:ext>
                    </a:extLst>
                  </p:cNvPr>
                  <p:cNvSpPr/>
                  <p:nvPr/>
                </p:nvSpPr>
                <p:spPr>
                  <a:xfrm>
                    <a:off x="2987951" y="1370255"/>
                    <a:ext cx="2615207" cy="3255068"/>
                  </a:xfrm>
                  <a:custGeom>
                    <a:avLst/>
                    <a:gdLst>
                      <a:gd name="connsiteX0" fmla="*/ 0 w 2375095"/>
                      <a:gd name="connsiteY0" fmla="*/ 1729578 h 3459156"/>
                      <a:gd name="connsiteX1" fmla="*/ 1187548 w 2375095"/>
                      <a:gd name="connsiteY1" fmla="*/ 0 h 3459156"/>
                      <a:gd name="connsiteX2" fmla="*/ 2375096 w 2375095"/>
                      <a:gd name="connsiteY2" fmla="*/ 1729578 h 3459156"/>
                      <a:gd name="connsiteX3" fmla="*/ 1187548 w 2375095"/>
                      <a:gd name="connsiteY3" fmla="*/ 3459156 h 3459156"/>
                      <a:gd name="connsiteX4" fmla="*/ 0 w 2375095"/>
                      <a:gd name="connsiteY4" fmla="*/ 1729578 h 3459156"/>
                      <a:gd name="connsiteX0" fmla="*/ 0 w 2250808"/>
                      <a:gd name="connsiteY0" fmla="*/ 1729578 h 3459156"/>
                      <a:gd name="connsiteX1" fmla="*/ 1063260 w 2250808"/>
                      <a:gd name="connsiteY1" fmla="*/ 0 h 3459156"/>
                      <a:gd name="connsiteX2" fmla="*/ 2250808 w 2250808"/>
                      <a:gd name="connsiteY2" fmla="*/ 1729578 h 3459156"/>
                      <a:gd name="connsiteX3" fmla="*/ 1063260 w 2250808"/>
                      <a:gd name="connsiteY3" fmla="*/ 3459156 h 3459156"/>
                      <a:gd name="connsiteX4" fmla="*/ 0 w 2250808"/>
                      <a:gd name="connsiteY4" fmla="*/ 1729578 h 3459156"/>
                      <a:gd name="connsiteX0" fmla="*/ 0 w 2073255"/>
                      <a:gd name="connsiteY0" fmla="*/ 1738458 h 3459160"/>
                      <a:gd name="connsiteX1" fmla="*/ 885707 w 2073255"/>
                      <a:gd name="connsiteY1" fmla="*/ 2 h 3459160"/>
                      <a:gd name="connsiteX2" fmla="*/ 2073255 w 2073255"/>
                      <a:gd name="connsiteY2" fmla="*/ 1729580 h 3459160"/>
                      <a:gd name="connsiteX3" fmla="*/ 885707 w 2073255"/>
                      <a:gd name="connsiteY3" fmla="*/ 3459158 h 3459160"/>
                      <a:gd name="connsiteX4" fmla="*/ 0 w 2073255"/>
                      <a:gd name="connsiteY4" fmla="*/ 1738458 h 3459160"/>
                      <a:gd name="connsiteX0" fmla="*/ 0 w 2144276"/>
                      <a:gd name="connsiteY0" fmla="*/ 1747342 h 3459172"/>
                      <a:gd name="connsiteX1" fmla="*/ 956728 w 2144276"/>
                      <a:gd name="connsiteY1" fmla="*/ 8 h 3459172"/>
                      <a:gd name="connsiteX2" fmla="*/ 2144276 w 2144276"/>
                      <a:gd name="connsiteY2" fmla="*/ 1729586 h 3459172"/>
                      <a:gd name="connsiteX3" fmla="*/ 956728 w 2144276"/>
                      <a:gd name="connsiteY3" fmla="*/ 3459164 h 3459172"/>
                      <a:gd name="connsiteX4" fmla="*/ 0 w 2144276"/>
                      <a:gd name="connsiteY4" fmla="*/ 1747342 h 3459172"/>
                      <a:gd name="connsiteX0" fmla="*/ 48570 w 2192846"/>
                      <a:gd name="connsiteY0" fmla="*/ 1747342 h 3397027"/>
                      <a:gd name="connsiteX1" fmla="*/ 1005298 w 2192846"/>
                      <a:gd name="connsiteY1" fmla="*/ 8 h 3397027"/>
                      <a:gd name="connsiteX2" fmla="*/ 2192846 w 2192846"/>
                      <a:gd name="connsiteY2" fmla="*/ 1729586 h 3397027"/>
                      <a:gd name="connsiteX3" fmla="*/ 357228 w 2192846"/>
                      <a:gd name="connsiteY3" fmla="*/ 3397021 h 3397027"/>
                      <a:gd name="connsiteX4" fmla="*/ 48570 w 2192846"/>
                      <a:gd name="connsiteY4" fmla="*/ 1747342 h 3397027"/>
                      <a:gd name="connsiteX0" fmla="*/ 52449 w 2321013"/>
                      <a:gd name="connsiteY0" fmla="*/ 1747368 h 3397108"/>
                      <a:gd name="connsiteX1" fmla="*/ 1009177 w 2321013"/>
                      <a:gd name="connsiteY1" fmla="*/ 34 h 3397108"/>
                      <a:gd name="connsiteX2" fmla="*/ 2321013 w 2321013"/>
                      <a:gd name="connsiteY2" fmla="*/ 1791756 h 3397108"/>
                      <a:gd name="connsiteX3" fmla="*/ 361107 w 2321013"/>
                      <a:gd name="connsiteY3" fmla="*/ 3397047 h 3397108"/>
                      <a:gd name="connsiteX4" fmla="*/ 52449 w 2321013"/>
                      <a:gd name="connsiteY4" fmla="*/ 1747368 h 3397108"/>
                      <a:gd name="connsiteX0" fmla="*/ 44991 w 2313555"/>
                      <a:gd name="connsiteY0" fmla="*/ 1747368 h 3468124"/>
                      <a:gd name="connsiteX1" fmla="*/ 1001719 w 2313555"/>
                      <a:gd name="connsiteY1" fmla="*/ 34 h 3468124"/>
                      <a:gd name="connsiteX2" fmla="*/ 2313555 w 2313555"/>
                      <a:gd name="connsiteY2" fmla="*/ 1791756 h 3468124"/>
                      <a:gd name="connsiteX3" fmla="*/ 380282 w 2313555"/>
                      <a:gd name="connsiteY3" fmla="*/ 3468069 h 3468124"/>
                      <a:gd name="connsiteX4" fmla="*/ 44991 w 2313555"/>
                      <a:gd name="connsiteY4" fmla="*/ 1747368 h 3468124"/>
                      <a:gd name="connsiteX0" fmla="*/ 26292 w 2294856"/>
                      <a:gd name="connsiteY0" fmla="*/ 1747368 h 3477001"/>
                      <a:gd name="connsiteX1" fmla="*/ 983020 w 2294856"/>
                      <a:gd name="connsiteY1" fmla="*/ 34 h 3477001"/>
                      <a:gd name="connsiteX2" fmla="*/ 2294856 w 2294856"/>
                      <a:gd name="connsiteY2" fmla="*/ 1791756 h 3477001"/>
                      <a:gd name="connsiteX3" fmla="*/ 450360 w 2294856"/>
                      <a:gd name="connsiteY3" fmla="*/ 3476946 h 3477001"/>
                      <a:gd name="connsiteX4" fmla="*/ 26292 w 2294856"/>
                      <a:gd name="connsiteY4" fmla="*/ 1747368 h 3477001"/>
                      <a:gd name="connsiteX0" fmla="*/ 26995 w 2339947"/>
                      <a:gd name="connsiteY0" fmla="*/ 1747368 h 3477001"/>
                      <a:gd name="connsiteX1" fmla="*/ 983723 w 2339947"/>
                      <a:gd name="connsiteY1" fmla="*/ 34 h 3477001"/>
                      <a:gd name="connsiteX2" fmla="*/ 2339947 w 2339947"/>
                      <a:gd name="connsiteY2" fmla="*/ 1791756 h 3477001"/>
                      <a:gd name="connsiteX3" fmla="*/ 451063 w 2339947"/>
                      <a:gd name="connsiteY3" fmla="*/ 3476946 h 3477001"/>
                      <a:gd name="connsiteX4" fmla="*/ 26995 w 2339947"/>
                      <a:gd name="connsiteY4" fmla="*/ 1747368 h 3477001"/>
                      <a:gd name="connsiteX0" fmla="*/ 16074 w 2329026"/>
                      <a:gd name="connsiteY0" fmla="*/ 1747368 h 3477001"/>
                      <a:gd name="connsiteX1" fmla="*/ 972802 w 2329026"/>
                      <a:gd name="connsiteY1" fmla="*/ 34 h 3477001"/>
                      <a:gd name="connsiteX2" fmla="*/ 2329026 w 2329026"/>
                      <a:gd name="connsiteY2" fmla="*/ 1791756 h 3477001"/>
                      <a:gd name="connsiteX3" fmla="*/ 520041 w 2329026"/>
                      <a:gd name="connsiteY3" fmla="*/ 3476946 h 3477001"/>
                      <a:gd name="connsiteX4" fmla="*/ 16074 w 2329026"/>
                      <a:gd name="connsiteY4" fmla="*/ 1747368 h 3477001"/>
                      <a:gd name="connsiteX0" fmla="*/ 281903 w 2594855"/>
                      <a:gd name="connsiteY0" fmla="*/ 1525435 h 3255068"/>
                      <a:gd name="connsiteX1" fmla="*/ 164433 w 2594855"/>
                      <a:gd name="connsiteY1" fmla="*/ 42 h 3255068"/>
                      <a:gd name="connsiteX2" fmla="*/ 2594855 w 2594855"/>
                      <a:gd name="connsiteY2" fmla="*/ 1569823 h 3255068"/>
                      <a:gd name="connsiteX3" fmla="*/ 785870 w 2594855"/>
                      <a:gd name="connsiteY3" fmla="*/ 3255013 h 3255068"/>
                      <a:gd name="connsiteX4" fmla="*/ 281903 w 2594855"/>
                      <a:gd name="connsiteY4" fmla="*/ 1525435 h 3255068"/>
                      <a:gd name="connsiteX0" fmla="*/ 240111 w 2615207"/>
                      <a:gd name="connsiteY0" fmla="*/ 1525435 h 3255068"/>
                      <a:gd name="connsiteX1" fmla="*/ 184785 w 2615207"/>
                      <a:gd name="connsiteY1" fmla="*/ 42 h 3255068"/>
                      <a:gd name="connsiteX2" fmla="*/ 2615207 w 2615207"/>
                      <a:gd name="connsiteY2" fmla="*/ 1569823 h 3255068"/>
                      <a:gd name="connsiteX3" fmla="*/ 806222 w 2615207"/>
                      <a:gd name="connsiteY3" fmla="*/ 3255013 h 3255068"/>
                      <a:gd name="connsiteX4" fmla="*/ 240111 w 2615207"/>
                      <a:gd name="connsiteY4" fmla="*/ 1525435 h 325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207" h="3255068">
                        <a:moveTo>
                          <a:pt x="240111" y="1525435"/>
                        </a:moveTo>
                        <a:cubicBezTo>
                          <a:pt x="136538" y="982940"/>
                          <a:pt x="-211064" y="-7356"/>
                          <a:pt x="184785" y="42"/>
                        </a:cubicBezTo>
                        <a:cubicBezTo>
                          <a:pt x="580634" y="7440"/>
                          <a:pt x="2615207" y="614603"/>
                          <a:pt x="2615207" y="1569823"/>
                        </a:cubicBezTo>
                        <a:cubicBezTo>
                          <a:pt x="2615207" y="2525043"/>
                          <a:pt x="1202071" y="3262411"/>
                          <a:pt x="806222" y="3255013"/>
                        </a:cubicBezTo>
                        <a:cubicBezTo>
                          <a:pt x="410373" y="3247615"/>
                          <a:pt x="343684" y="2067930"/>
                          <a:pt x="240111" y="1525435"/>
                        </a:cubicBezTo>
                        <a:close/>
                      </a:path>
                    </a:pathLst>
                  </a:custGeom>
                  <a:solidFill>
                    <a:srgbClr val="6A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5" name="Oval 1">
                  <a:extLst>
                    <a:ext uri="{FF2B5EF4-FFF2-40B4-BE49-F238E27FC236}">
                      <a16:creationId xmlns:a16="http://schemas.microsoft.com/office/drawing/2014/main" id="{3B206911-051F-4C94-9BE2-5CEC8CE0472E}"/>
                    </a:ext>
                  </a:extLst>
                </p:cNvPr>
                <p:cNvSpPr/>
                <p:nvPr/>
              </p:nvSpPr>
              <p:spPr>
                <a:xfrm>
                  <a:off x="2912602" y="2019260"/>
                  <a:ext cx="448226" cy="461227"/>
                </a:xfrm>
                <a:custGeom>
                  <a:avLst/>
                  <a:gdLst>
                    <a:gd name="connsiteX0" fmla="*/ 0 w 2375095"/>
                    <a:gd name="connsiteY0" fmla="*/ 1729578 h 3459156"/>
                    <a:gd name="connsiteX1" fmla="*/ 1187548 w 2375095"/>
                    <a:gd name="connsiteY1" fmla="*/ 0 h 3459156"/>
                    <a:gd name="connsiteX2" fmla="*/ 2375096 w 2375095"/>
                    <a:gd name="connsiteY2" fmla="*/ 1729578 h 3459156"/>
                    <a:gd name="connsiteX3" fmla="*/ 1187548 w 2375095"/>
                    <a:gd name="connsiteY3" fmla="*/ 3459156 h 3459156"/>
                    <a:gd name="connsiteX4" fmla="*/ 0 w 2375095"/>
                    <a:gd name="connsiteY4" fmla="*/ 1729578 h 3459156"/>
                    <a:gd name="connsiteX0" fmla="*/ 0 w 2250808"/>
                    <a:gd name="connsiteY0" fmla="*/ 1729578 h 3459156"/>
                    <a:gd name="connsiteX1" fmla="*/ 1063260 w 2250808"/>
                    <a:gd name="connsiteY1" fmla="*/ 0 h 3459156"/>
                    <a:gd name="connsiteX2" fmla="*/ 2250808 w 2250808"/>
                    <a:gd name="connsiteY2" fmla="*/ 1729578 h 3459156"/>
                    <a:gd name="connsiteX3" fmla="*/ 1063260 w 2250808"/>
                    <a:gd name="connsiteY3" fmla="*/ 3459156 h 3459156"/>
                    <a:gd name="connsiteX4" fmla="*/ 0 w 2250808"/>
                    <a:gd name="connsiteY4" fmla="*/ 1729578 h 3459156"/>
                    <a:gd name="connsiteX0" fmla="*/ 0 w 2073255"/>
                    <a:gd name="connsiteY0" fmla="*/ 1738458 h 3459160"/>
                    <a:gd name="connsiteX1" fmla="*/ 885707 w 2073255"/>
                    <a:gd name="connsiteY1" fmla="*/ 2 h 3459160"/>
                    <a:gd name="connsiteX2" fmla="*/ 2073255 w 2073255"/>
                    <a:gd name="connsiteY2" fmla="*/ 1729580 h 3459160"/>
                    <a:gd name="connsiteX3" fmla="*/ 885707 w 2073255"/>
                    <a:gd name="connsiteY3" fmla="*/ 3459158 h 3459160"/>
                    <a:gd name="connsiteX4" fmla="*/ 0 w 2073255"/>
                    <a:gd name="connsiteY4" fmla="*/ 1738458 h 3459160"/>
                    <a:gd name="connsiteX0" fmla="*/ 0 w 2144276"/>
                    <a:gd name="connsiteY0" fmla="*/ 1747342 h 3459172"/>
                    <a:gd name="connsiteX1" fmla="*/ 956728 w 2144276"/>
                    <a:gd name="connsiteY1" fmla="*/ 8 h 3459172"/>
                    <a:gd name="connsiteX2" fmla="*/ 2144276 w 2144276"/>
                    <a:gd name="connsiteY2" fmla="*/ 1729586 h 3459172"/>
                    <a:gd name="connsiteX3" fmla="*/ 956728 w 2144276"/>
                    <a:gd name="connsiteY3" fmla="*/ 3459164 h 3459172"/>
                    <a:gd name="connsiteX4" fmla="*/ 0 w 2144276"/>
                    <a:gd name="connsiteY4" fmla="*/ 1747342 h 3459172"/>
                    <a:gd name="connsiteX0" fmla="*/ 48570 w 2192846"/>
                    <a:gd name="connsiteY0" fmla="*/ 1747342 h 3397027"/>
                    <a:gd name="connsiteX1" fmla="*/ 1005298 w 2192846"/>
                    <a:gd name="connsiteY1" fmla="*/ 8 h 3397027"/>
                    <a:gd name="connsiteX2" fmla="*/ 2192846 w 2192846"/>
                    <a:gd name="connsiteY2" fmla="*/ 1729586 h 3397027"/>
                    <a:gd name="connsiteX3" fmla="*/ 357228 w 2192846"/>
                    <a:gd name="connsiteY3" fmla="*/ 3397021 h 3397027"/>
                    <a:gd name="connsiteX4" fmla="*/ 48570 w 2192846"/>
                    <a:gd name="connsiteY4" fmla="*/ 1747342 h 3397027"/>
                    <a:gd name="connsiteX0" fmla="*/ 52449 w 2321013"/>
                    <a:gd name="connsiteY0" fmla="*/ 1747368 h 3397108"/>
                    <a:gd name="connsiteX1" fmla="*/ 1009177 w 2321013"/>
                    <a:gd name="connsiteY1" fmla="*/ 34 h 3397108"/>
                    <a:gd name="connsiteX2" fmla="*/ 2321013 w 2321013"/>
                    <a:gd name="connsiteY2" fmla="*/ 1791756 h 3397108"/>
                    <a:gd name="connsiteX3" fmla="*/ 361107 w 2321013"/>
                    <a:gd name="connsiteY3" fmla="*/ 3397047 h 3397108"/>
                    <a:gd name="connsiteX4" fmla="*/ 52449 w 2321013"/>
                    <a:gd name="connsiteY4" fmla="*/ 1747368 h 3397108"/>
                    <a:gd name="connsiteX0" fmla="*/ 44991 w 2313555"/>
                    <a:gd name="connsiteY0" fmla="*/ 1747368 h 3468124"/>
                    <a:gd name="connsiteX1" fmla="*/ 1001719 w 2313555"/>
                    <a:gd name="connsiteY1" fmla="*/ 34 h 3468124"/>
                    <a:gd name="connsiteX2" fmla="*/ 2313555 w 2313555"/>
                    <a:gd name="connsiteY2" fmla="*/ 1791756 h 3468124"/>
                    <a:gd name="connsiteX3" fmla="*/ 380282 w 2313555"/>
                    <a:gd name="connsiteY3" fmla="*/ 3468069 h 3468124"/>
                    <a:gd name="connsiteX4" fmla="*/ 44991 w 2313555"/>
                    <a:gd name="connsiteY4" fmla="*/ 1747368 h 3468124"/>
                    <a:gd name="connsiteX0" fmla="*/ 26292 w 2294856"/>
                    <a:gd name="connsiteY0" fmla="*/ 1747368 h 3477001"/>
                    <a:gd name="connsiteX1" fmla="*/ 983020 w 2294856"/>
                    <a:gd name="connsiteY1" fmla="*/ 34 h 3477001"/>
                    <a:gd name="connsiteX2" fmla="*/ 2294856 w 2294856"/>
                    <a:gd name="connsiteY2" fmla="*/ 1791756 h 3477001"/>
                    <a:gd name="connsiteX3" fmla="*/ 450360 w 2294856"/>
                    <a:gd name="connsiteY3" fmla="*/ 3476946 h 3477001"/>
                    <a:gd name="connsiteX4" fmla="*/ 26292 w 2294856"/>
                    <a:gd name="connsiteY4" fmla="*/ 1747368 h 3477001"/>
                    <a:gd name="connsiteX0" fmla="*/ 26995 w 2339947"/>
                    <a:gd name="connsiteY0" fmla="*/ 1747368 h 3477001"/>
                    <a:gd name="connsiteX1" fmla="*/ 983723 w 2339947"/>
                    <a:gd name="connsiteY1" fmla="*/ 34 h 3477001"/>
                    <a:gd name="connsiteX2" fmla="*/ 2339947 w 2339947"/>
                    <a:gd name="connsiteY2" fmla="*/ 1791756 h 3477001"/>
                    <a:gd name="connsiteX3" fmla="*/ 451063 w 2339947"/>
                    <a:gd name="connsiteY3" fmla="*/ 3476946 h 3477001"/>
                    <a:gd name="connsiteX4" fmla="*/ 26995 w 2339947"/>
                    <a:gd name="connsiteY4" fmla="*/ 1747368 h 3477001"/>
                    <a:gd name="connsiteX0" fmla="*/ 16074 w 2329026"/>
                    <a:gd name="connsiteY0" fmla="*/ 1747368 h 3477001"/>
                    <a:gd name="connsiteX1" fmla="*/ 972802 w 2329026"/>
                    <a:gd name="connsiteY1" fmla="*/ 34 h 3477001"/>
                    <a:gd name="connsiteX2" fmla="*/ 2329026 w 2329026"/>
                    <a:gd name="connsiteY2" fmla="*/ 1791756 h 3477001"/>
                    <a:gd name="connsiteX3" fmla="*/ 520041 w 2329026"/>
                    <a:gd name="connsiteY3" fmla="*/ 3476946 h 3477001"/>
                    <a:gd name="connsiteX4" fmla="*/ 16074 w 2329026"/>
                    <a:gd name="connsiteY4" fmla="*/ 1747368 h 3477001"/>
                    <a:gd name="connsiteX0" fmla="*/ 281903 w 2594855"/>
                    <a:gd name="connsiteY0" fmla="*/ 1525435 h 3255068"/>
                    <a:gd name="connsiteX1" fmla="*/ 164433 w 2594855"/>
                    <a:gd name="connsiteY1" fmla="*/ 42 h 3255068"/>
                    <a:gd name="connsiteX2" fmla="*/ 2594855 w 2594855"/>
                    <a:gd name="connsiteY2" fmla="*/ 1569823 h 3255068"/>
                    <a:gd name="connsiteX3" fmla="*/ 785870 w 2594855"/>
                    <a:gd name="connsiteY3" fmla="*/ 3255013 h 3255068"/>
                    <a:gd name="connsiteX4" fmla="*/ 281903 w 2594855"/>
                    <a:gd name="connsiteY4" fmla="*/ 1525435 h 3255068"/>
                    <a:gd name="connsiteX0" fmla="*/ 240111 w 2615207"/>
                    <a:gd name="connsiteY0" fmla="*/ 1525435 h 3255068"/>
                    <a:gd name="connsiteX1" fmla="*/ 184785 w 2615207"/>
                    <a:gd name="connsiteY1" fmla="*/ 42 h 3255068"/>
                    <a:gd name="connsiteX2" fmla="*/ 2615207 w 2615207"/>
                    <a:gd name="connsiteY2" fmla="*/ 1569823 h 3255068"/>
                    <a:gd name="connsiteX3" fmla="*/ 806222 w 2615207"/>
                    <a:gd name="connsiteY3" fmla="*/ 3255013 h 3255068"/>
                    <a:gd name="connsiteX4" fmla="*/ 240111 w 2615207"/>
                    <a:gd name="connsiteY4" fmla="*/ 1525435 h 325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207" h="3255068">
                      <a:moveTo>
                        <a:pt x="240111" y="1525435"/>
                      </a:moveTo>
                      <a:cubicBezTo>
                        <a:pt x="136538" y="982940"/>
                        <a:pt x="-211064" y="-7356"/>
                        <a:pt x="184785" y="42"/>
                      </a:cubicBezTo>
                      <a:cubicBezTo>
                        <a:pt x="580634" y="7440"/>
                        <a:pt x="2615207" y="614603"/>
                        <a:pt x="2615207" y="1569823"/>
                      </a:cubicBezTo>
                      <a:cubicBezTo>
                        <a:pt x="2615207" y="2525043"/>
                        <a:pt x="1202071" y="3262411"/>
                        <a:pt x="806222" y="3255013"/>
                      </a:cubicBezTo>
                      <a:cubicBezTo>
                        <a:pt x="410373" y="3247615"/>
                        <a:pt x="343684" y="2067930"/>
                        <a:pt x="240111" y="1525435"/>
                      </a:cubicBezTo>
                      <a:close/>
                    </a:path>
                  </a:pathLst>
                </a:custGeom>
                <a:solidFill>
                  <a:srgbClr val="6A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8" name="Oval 1">
                <a:extLst>
                  <a:ext uri="{FF2B5EF4-FFF2-40B4-BE49-F238E27FC236}">
                    <a16:creationId xmlns:a16="http://schemas.microsoft.com/office/drawing/2014/main" id="{5544B34A-ABE5-4688-A49E-067A96489D1B}"/>
                  </a:ext>
                </a:extLst>
              </p:cNvPr>
              <p:cNvSpPr/>
              <p:nvPr/>
            </p:nvSpPr>
            <p:spPr>
              <a:xfrm rot="15433015">
                <a:off x="2892104" y="2095245"/>
                <a:ext cx="448226" cy="461227"/>
              </a:xfrm>
              <a:custGeom>
                <a:avLst/>
                <a:gdLst>
                  <a:gd name="connsiteX0" fmla="*/ 0 w 2375095"/>
                  <a:gd name="connsiteY0" fmla="*/ 1729578 h 3459156"/>
                  <a:gd name="connsiteX1" fmla="*/ 1187548 w 2375095"/>
                  <a:gd name="connsiteY1" fmla="*/ 0 h 3459156"/>
                  <a:gd name="connsiteX2" fmla="*/ 2375096 w 2375095"/>
                  <a:gd name="connsiteY2" fmla="*/ 1729578 h 3459156"/>
                  <a:gd name="connsiteX3" fmla="*/ 1187548 w 2375095"/>
                  <a:gd name="connsiteY3" fmla="*/ 3459156 h 3459156"/>
                  <a:gd name="connsiteX4" fmla="*/ 0 w 2375095"/>
                  <a:gd name="connsiteY4" fmla="*/ 1729578 h 3459156"/>
                  <a:gd name="connsiteX0" fmla="*/ 0 w 2250808"/>
                  <a:gd name="connsiteY0" fmla="*/ 1729578 h 3459156"/>
                  <a:gd name="connsiteX1" fmla="*/ 1063260 w 2250808"/>
                  <a:gd name="connsiteY1" fmla="*/ 0 h 3459156"/>
                  <a:gd name="connsiteX2" fmla="*/ 2250808 w 2250808"/>
                  <a:gd name="connsiteY2" fmla="*/ 1729578 h 3459156"/>
                  <a:gd name="connsiteX3" fmla="*/ 1063260 w 2250808"/>
                  <a:gd name="connsiteY3" fmla="*/ 3459156 h 3459156"/>
                  <a:gd name="connsiteX4" fmla="*/ 0 w 2250808"/>
                  <a:gd name="connsiteY4" fmla="*/ 1729578 h 3459156"/>
                  <a:gd name="connsiteX0" fmla="*/ 0 w 2073255"/>
                  <a:gd name="connsiteY0" fmla="*/ 1738458 h 3459160"/>
                  <a:gd name="connsiteX1" fmla="*/ 885707 w 2073255"/>
                  <a:gd name="connsiteY1" fmla="*/ 2 h 3459160"/>
                  <a:gd name="connsiteX2" fmla="*/ 2073255 w 2073255"/>
                  <a:gd name="connsiteY2" fmla="*/ 1729580 h 3459160"/>
                  <a:gd name="connsiteX3" fmla="*/ 885707 w 2073255"/>
                  <a:gd name="connsiteY3" fmla="*/ 3459158 h 3459160"/>
                  <a:gd name="connsiteX4" fmla="*/ 0 w 2073255"/>
                  <a:gd name="connsiteY4" fmla="*/ 1738458 h 3459160"/>
                  <a:gd name="connsiteX0" fmla="*/ 0 w 2144276"/>
                  <a:gd name="connsiteY0" fmla="*/ 1747342 h 3459172"/>
                  <a:gd name="connsiteX1" fmla="*/ 956728 w 2144276"/>
                  <a:gd name="connsiteY1" fmla="*/ 8 h 3459172"/>
                  <a:gd name="connsiteX2" fmla="*/ 2144276 w 2144276"/>
                  <a:gd name="connsiteY2" fmla="*/ 1729586 h 3459172"/>
                  <a:gd name="connsiteX3" fmla="*/ 956728 w 2144276"/>
                  <a:gd name="connsiteY3" fmla="*/ 3459164 h 3459172"/>
                  <a:gd name="connsiteX4" fmla="*/ 0 w 2144276"/>
                  <a:gd name="connsiteY4" fmla="*/ 1747342 h 3459172"/>
                  <a:gd name="connsiteX0" fmla="*/ 48570 w 2192846"/>
                  <a:gd name="connsiteY0" fmla="*/ 1747342 h 3397027"/>
                  <a:gd name="connsiteX1" fmla="*/ 1005298 w 2192846"/>
                  <a:gd name="connsiteY1" fmla="*/ 8 h 3397027"/>
                  <a:gd name="connsiteX2" fmla="*/ 2192846 w 2192846"/>
                  <a:gd name="connsiteY2" fmla="*/ 1729586 h 3397027"/>
                  <a:gd name="connsiteX3" fmla="*/ 357228 w 2192846"/>
                  <a:gd name="connsiteY3" fmla="*/ 3397021 h 3397027"/>
                  <a:gd name="connsiteX4" fmla="*/ 48570 w 2192846"/>
                  <a:gd name="connsiteY4" fmla="*/ 1747342 h 3397027"/>
                  <a:gd name="connsiteX0" fmla="*/ 52449 w 2321013"/>
                  <a:gd name="connsiteY0" fmla="*/ 1747368 h 3397108"/>
                  <a:gd name="connsiteX1" fmla="*/ 1009177 w 2321013"/>
                  <a:gd name="connsiteY1" fmla="*/ 34 h 3397108"/>
                  <a:gd name="connsiteX2" fmla="*/ 2321013 w 2321013"/>
                  <a:gd name="connsiteY2" fmla="*/ 1791756 h 3397108"/>
                  <a:gd name="connsiteX3" fmla="*/ 361107 w 2321013"/>
                  <a:gd name="connsiteY3" fmla="*/ 3397047 h 3397108"/>
                  <a:gd name="connsiteX4" fmla="*/ 52449 w 2321013"/>
                  <a:gd name="connsiteY4" fmla="*/ 1747368 h 3397108"/>
                  <a:gd name="connsiteX0" fmla="*/ 44991 w 2313555"/>
                  <a:gd name="connsiteY0" fmla="*/ 1747368 h 3468124"/>
                  <a:gd name="connsiteX1" fmla="*/ 1001719 w 2313555"/>
                  <a:gd name="connsiteY1" fmla="*/ 34 h 3468124"/>
                  <a:gd name="connsiteX2" fmla="*/ 2313555 w 2313555"/>
                  <a:gd name="connsiteY2" fmla="*/ 1791756 h 3468124"/>
                  <a:gd name="connsiteX3" fmla="*/ 380282 w 2313555"/>
                  <a:gd name="connsiteY3" fmla="*/ 3468069 h 3468124"/>
                  <a:gd name="connsiteX4" fmla="*/ 44991 w 2313555"/>
                  <a:gd name="connsiteY4" fmla="*/ 1747368 h 3468124"/>
                  <a:gd name="connsiteX0" fmla="*/ 26292 w 2294856"/>
                  <a:gd name="connsiteY0" fmla="*/ 1747368 h 3477001"/>
                  <a:gd name="connsiteX1" fmla="*/ 983020 w 2294856"/>
                  <a:gd name="connsiteY1" fmla="*/ 34 h 3477001"/>
                  <a:gd name="connsiteX2" fmla="*/ 2294856 w 2294856"/>
                  <a:gd name="connsiteY2" fmla="*/ 1791756 h 3477001"/>
                  <a:gd name="connsiteX3" fmla="*/ 450360 w 2294856"/>
                  <a:gd name="connsiteY3" fmla="*/ 3476946 h 3477001"/>
                  <a:gd name="connsiteX4" fmla="*/ 26292 w 2294856"/>
                  <a:gd name="connsiteY4" fmla="*/ 1747368 h 3477001"/>
                  <a:gd name="connsiteX0" fmla="*/ 26995 w 2339947"/>
                  <a:gd name="connsiteY0" fmla="*/ 1747368 h 3477001"/>
                  <a:gd name="connsiteX1" fmla="*/ 983723 w 2339947"/>
                  <a:gd name="connsiteY1" fmla="*/ 34 h 3477001"/>
                  <a:gd name="connsiteX2" fmla="*/ 2339947 w 2339947"/>
                  <a:gd name="connsiteY2" fmla="*/ 1791756 h 3477001"/>
                  <a:gd name="connsiteX3" fmla="*/ 451063 w 2339947"/>
                  <a:gd name="connsiteY3" fmla="*/ 3476946 h 3477001"/>
                  <a:gd name="connsiteX4" fmla="*/ 26995 w 2339947"/>
                  <a:gd name="connsiteY4" fmla="*/ 1747368 h 3477001"/>
                  <a:gd name="connsiteX0" fmla="*/ 16074 w 2329026"/>
                  <a:gd name="connsiteY0" fmla="*/ 1747368 h 3477001"/>
                  <a:gd name="connsiteX1" fmla="*/ 972802 w 2329026"/>
                  <a:gd name="connsiteY1" fmla="*/ 34 h 3477001"/>
                  <a:gd name="connsiteX2" fmla="*/ 2329026 w 2329026"/>
                  <a:gd name="connsiteY2" fmla="*/ 1791756 h 3477001"/>
                  <a:gd name="connsiteX3" fmla="*/ 520041 w 2329026"/>
                  <a:gd name="connsiteY3" fmla="*/ 3476946 h 3477001"/>
                  <a:gd name="connsiteX4" fmla="*/ 16074 w 2329026"/>
                  <a:gd name="connsiteY4" fmla="*/ 1747368 h 3477001"/>
                  <a:gd name="connsiteX0" fmla="*/ 281903 w 2594855"/>
                  <a:gd name="connsiteY0" fmla="*/ 1525435 h 3255068"/>
                  <a:gd name="connsiteX1" fmla="*/ 164433 w 2594855"/>
                  <a:gd name="connsiteY1" fmla="*/ 42 h 3255068"/>
                  <a:gd name="connsiteX2" fmla="*/ 2594855 w 2594855"/>
                  <a:gd name="connsiteY2" fmla="*/ 1569823 h 3255068"/>
                  <a:gd name="connsiteX3" fmla="*/ 785870 w 2594855"/>
                  <a:gd name="connsiteY3" fmla="*/ 3255013 h 3255068"/>
                  <a:gd name="connsiteX4" fmla="*/ 281903 w 2594855"/>
                  <a:gd name="connsiteY4" fmla="*/ 1525435 h 3255068"/>
                  <a:gd name="connsiteX0" fmla="*/ 240111 w 2615207"/>
                  <a:gd name="connsiteY0" fmla="*/ 1525435 h 3255068"/>
                  <a:gd name="connsiteX1" fmla="*/ 184785 w 2615207"/>
                  <a:gd name="connsiteY1" fmla="*/ 42 h 3255068"/>
                  <a:gd name="connsiteX2" fmla="*/ 2615207 w 2615207"/>
                  <a:gd name="connsiteY2" fmla="*/ 1569823 h 3255068"/>
                  <a:gd name="connsiteX3" fmla="*/ 806222 w 2615207"/>
                  <a:gd name="connsiteY3" fmla="*/ 3255013 h 3255068"/>
                  <a:gd name="connsiteX4" fmla="*/ 240111 w 2615207"/>
                  <a:gd name="connsiteY4" fmla="*/ 1525435 h 325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207" h="3255068">
                    <a:moveTo>
                      <a:pt x="240111" y="1525435"/>
                    </a:moveTo>
                    <a:cubicBezTo>
                      <a:pt x="136538" y="982940"/>
                      <a:pt x="-211064" y="-7356"/>
                      <a:pt x="184785" y="42"/>
                    </a:cubicBezTo>
                    <a:cubicBezTo>
                      <a:pt x="580634" y="7440"/>
                      <a:pt x="2615207" y="614603"/>
                      <a:pt x="2615207" y="1569823"/>
                    </a:cubicBezTo>
                    <a:cubicBezTo>
                      <a:pt x="2615207" y="2525043"/>
                      <a:pt x="1202071" y="3262411"/>
                      <a:pt x="806222" y="3255013"/>
                    </a:cubicBezTo>
                    <a:cubicBezTo>
                      <a:pt x="410373" y="3247615"/>
                      <a:pt x="343684" y="2067930"/>
                      <a:pt x="240111" y="1525435"/>
                    </a:cubicBezTo>
                    <a:close/>
                  </a:path>
                </a:pathLst>
              </a:custGeom>
              <a:solidFill>
                <a:srgbClr val="6A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0" name="Oval 1">
              <a:extLst>
                <a:ext uri="{FF2B5EF4-FFF2-40B4-BE49-F238E27FC236}">
                  <a16:creationId xmlns:a16="http://schemas.microsoft.com/office/drawing/2014/main" id="{584E04D5-DC61-4DB9-B227-0FEFDD939B11}"/>
                </a:ext>
              </a:extLst>
            </p:cNvPr>
            <p:cNvSpPr/>
            <p:nvPr/>
          </p:nvSpPr>
          <p:spPr>
            <a:xfrm rot="16200000">
              <a:off x="2738299" y="2509050"/>
              <a:ext cx="564751" cy="559260"/>
            </a:xfrm>
            <a:custGeom>
              <a:avLst/>
              <a:gdLst>
                <a:gd name="connsiteX0" fmla="*/ 0 w 2375095"/>
                <a:gd name="connsiteY0" fmla="*/ 1729578 h 3459156"/>
                <a:gd name="connsiteX1" fmla="*/ 1187548 w 2375095"/>
                <a:gd name="connsiteY1" fmla="*/ 0 h 3459156"/>
                <a:gd name="connsiteX2" fmla="*/ 2375096 w 2375095"/>
                <a:gd name="connsiteY2" fmla="*/ 1729578 h 3459156"/>
                <a:gd name="connsiteX3" fmla="*/ 1187548 w 2375095"/>
                <a:gd name="connsiteY3" fmla="*/ 3459156 h 3459156"/>
                <a:gd name="connsiteX4" fmla="*/ 0 w 2375095"/>
                <a:gd name="connsiteY4" fmla="*/ 1729578 h 3459156"/>
                <a:gd name="connsiteX0" fmla="*/ 0 w 2250808"/>
                <a:gd name="connsiteY0" fmla="*/ 1729578 h 3459156"/>
                <a:gd name="connsiteX1" fmla="*/ 1063260 w 2250808"/>
                <a:gd name="connsiteY1" fmla="*/ 0 h 3459156"/>
                <a:gd name="connsiteX2" fmla="*/ 2250808 w 2250808"/>
                <a:gd name="connsiteY2" fmla="*/ 1729578 h 3459156"/>
                <a:gd name="connsiteX3" fmla="*/ 1063260 w 2250808"/>
                <a:gd name="connsiteY3" fmla="*/ 3459156 h 3459156"/>
                <a:gd name="connsiteX4" fmla="*/ 0 w 2250808"/>
                <a:gd name="connsiteY4" fmla="*/ 1729578 h 3459156"/>
                <a:gd name="connsiteX0" fmla="*/ 0 w 2073255"/>
                <a:gd name="connsiteY0" fmla="*/ 1738458 h 3459160"/>
                <a:gd name="connsiteX1" fmla="*/ 885707 w 2073255"/>
                <a:gd name="connsiteY1" fmla="*/ 2 h 3459160"/>
                <a:gd name="connsiteX2" fmla="*/ 2073255 w 2073255"/>
                <a:gd name="connsiteY2" fmla="*/ 1729580 h 3459160"/>
                <a:gd name="connsiteX3" fmla="*/ 885707 w 2073255"/>
                <a:gd name="connsiteY3" fmla="*/ 3459158 h 3459160"/>
                <a:gd name="connsiteX4" fmla="*/ 0 w 2073255"/>
                <a:gd name="connsiteY4" fmla="*/ 1738458 h 3459160"/>
                <a:gd name="connsiteX0" fmla="*/ 0 w 2144276"/>
                <a:gd name="connsiteY0" fmla="*/ 1747342 h 3459172"/>
                <a:gd name="connsiteX1" fmla="*/ 956728 w 2144276"/>
                <a:gd name="connsiteY1" fmla="*/ 8 h 3459172"/>
                <a:gd name="connsiteX2" fmla="*/ 2144276 w 2144276"/>
                <a:gd name="connsiteY2" fmla="*/ 1729586 h 3459172"/>
                <a:gd name="connsiteX3" fmla="*/ 956728 w 2144276"/>
                <a:gd name="connsiteY3" fmla="*/ 3459164 h 3459172"/>
                <a:gd name="connsiteX4" fmla="*/ 0 w 2144276"/>
                <a:gd name="connsiteY4" fmla="*/ 1747342 h 3459172"/>
                <a:gd name="connsiteX0" fmla="*/ 48570 w 2192846"/>
                <a:gd name="connsiteY0" fmla="*/ 1747342 h 3397027"/>
                <a:gd name="connsiteX1" fmla="*/ 1005298 w 2192846"/>
                <a:gd name="connsiteY1" fmla="*/ 8 h 3397027"/>
                <a:gd name="connsiteX2" fmla="*/ 2192846 w 2192846"/>
                <a:gd name="connsiteY2" fmla="*/ 1729586 h 3397027"/>
                <a:gd name="connsiteX3" fmla="*/ 357228 w 2192846"/>
                <a:gd name="connsiteY3" fmla="*/ 3397021 h 3397027"/>
                <a:gd name="connsiteX4" fmla="*/ 48570 w 2192846"/>
                <a:gd name="connsiteY4" fmla="*/ 1747342 h 3397027"/>
                <a:gd name="connsiteX0" fmla="*/ 52449 w 2321013"/>
                <a:gd name="connsiteY0" fmla="*/ 1747368 h 3397108"/>
                <a:gd name="connsiteX1" fmla="*/ 1009177 w 2321013"/>
                <a:gd name="connsiteY1" fmla="*/ 34 h 3397108"/>
                <a:gd name="connsiteX2" fmla="*/ 2321013 w 2321013"/>
                <a:gd name="connsiteY2" fmla="*/ 1791756 h 3397108"/>
                <a:gd name="connsiteX3" fmla="*/ 361107 w 2321013"/>
                <a:gd name="connsiteY3" fmla="*/ 3397047 h 3397108"/>
                <a:gd name="connsiteX4" fmla="*/ 52449 w 2321013"/>
                <a:gd name="connsiteY4" fmla="*/ 1747368 h 3397108"/>
                <a:gd name="connsiteX0" fmla="*/ 44991 w 2313555"/>
                <a:gd name="connsiteY0" fmla="*/ 1747368 h 3468124"/>
                <a:gd name="connsiteX1" fmla="*/ 1001719 w 2313555"/>
                <a:gd name="connsiteY1" fmla="*/ 34 h 3468124"/>
                <a:gd name="connsiteX2" fmla="*/ 2313555 w 2313555"/>
                <a:gd name="connsiteY2" fmla="*/ 1791756 h 3468124"/>
                <a:gd name="connsiteX3" fmla="*/ 380282 w 2313555"/>
                <a:gd name="connsiteY3" fmla="*/ 3468069 h 3468124"/>
                <a:gd name="connsiteX4" fmla="*/ 44991 w 2313555"/>
                <a:gd name="connsiteY4" fmla="*/ 1747368 h 3468124"/>
                <a:gd name="connsiteX0" fmla="*/ 26292 w 2294856"/>
                <a:gd name="connsiteY0" fmla="*/ 1747368 h 3477001"/>
                <a:gd name="connsiteX1" fmla="*/ 983020 w 2294856"/>
                <a:gd name="connsiteY1" fmla="*/ 34 h 3477001"/>
                <a:gd name="connsiteX2" fmla="*/ 2294856 w 2294856"/>
                <a:gd name="connsiteY2" fmla="*/ 1791756 h 3477001"/>
                <a:gd name="connsiteX3" fmla="*/ 450360 w 2294856"/>
                <a:gd name="connsiteY3" fmla="*/ 3476946 h 3477001"/>
                <a:gd name="connsiteX4" fmla="*/ 26292 w 2294856"/>
                <a:gd name="connsiteY4" fmla="*/ 1747368 h 3477001"/>
                <a:gd name="connsiteX0" fmla="*/ 26995 w 2339947"/>
                <a:gd name="connsiteY0" fmla="*/ 1747368 h 3477001"/>
                <a:gd name="connsiteX1" fmla="*/ 983723 w 2339947"/>
                <a:gd name="connsiteY1" fmla="*/ 34 h 3477001"/>
                <a:gd name="connsiteX2" fmla="*/ 2339947 w 2339947"/>
                <a:gd name="connsiteY2" fmla="*/ 1791756 h 3477001"/>
                <a:gd name="connsiteX3" fmla="*/ 451063 w 2339947"/>
                <a:gd name="connsiteY3" fmla="*/ 3476946 h 3477001"/>
                <a:gd name="connsiteX4" fmla="*/ 26995 w 2339947"/>
                <a:gd name="connsiteY4" fmla="*/ 1747368 h 3477001"/>
                <a:gd name="connsiteX0" fmla="*/ 16074 w 2329026"/>
                <a:gd name="connsiteY0" fmla="*/ 1747368 h 3477001"/>
                <a:gd name="connsiteX1" fmla="*/ 972802 w 2329026"/>
                <a:gd name="connsiteY1" fmla="*/ 34 h 3477001"/>
                <a:gd name="connsiteX2" fmla="*/ 2329026 w 2329026"/>
                <a:gd name="connsiteY2" fmla="*/ 1791756 h 3477001"/>
                <a:gd name="connsiteX3" fmla="*/ 520041 w 2329026"/>
                <a:gd name="connsiteY3" fmla="*/ 3476946 h 3477001"/>
                <a:gd name="connsiteX4" fmla="*/ 16074 w 2329026"/>
                <a:gd name="connsiteY4" fmla="*/ 1747368 h 3477001"/>
                <a:gd name="connsiteX0" fmla="*/ 281903 w 2594855"/>
                <a:gd name="connsiteY0" fmla="*/ 1525435 h 3255068"/>
                <a:gd name="connsiteX1" fmla="*/ 164433 w 2594855"/>
                <a:gd name="connsiteY1" fmla="*/ 42 h 3255068"/>
                <a:gd name="connsiteX2" fmla="*/ 2594855 w 2594855"/>
                <a:gd name="connsiteY2" fmla="*/ 1569823 h 3255068"/>
                <a:gd name="connsiteX3" fmla="*/ 785870 w 2594855"/>
                <a:gd name="connsiteY3" fmla="*/ 3255013 h 3255068"/>
                <a:gd name="connsiteX4" fmla="*/ 281903 w 2594855"/>
                <a:gd name="connsiteY4" fmla="*/ 1525435 h 3255068"/>
                <a:gd name="connsiteX0" fmla="*/ 240111 w 2615207"/>
                <a:gd name="connsiteY0" fmla="*/ 1525435 h 3255068"/>
                <a:gd name="connsiteX1" fmla="*/ 184785 w 2615207"/>
                <a:gd name="connsiteY1" fmla="*/ 42 h 3255068"/>
                <a:gd name="connsiteX2" fmla="*/ 2615207 w 2615207"/>
                <a:gd name="connsiteY2" fmla="*/ 1569823 h 3255068"/>
                <a:gd name="connsiteX3" fmla="*/ 806222 w 2615207"/>
                <a:gd name="connsiteY3" fmla="*/ 3255013 h 3255068"/>
                <a:gd name="connsiteX4" fmla="*/ 240111 w 2615207"/>
                <a:gd name="connsiteY4" fmla="*/ 1525435 h 325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207" h="3255068">
                  <a:moveTo>
                    <a:pt x="240111" y="1525435"/>
                  </a:moveTo>
                  <a:cubicBezTo>
                    <a:pt x="136538" y="982940"/>
                    <a:pt x="-211064" y="-7356"/>
                    <a:pt x="184785" y="42"/>
                  </a:cubicBezTo>
                  <a:cubicBezTo>
                    <a:pt x="580634" y="7440"/>
                    <a:pt x="2615207" y="614603"/>
                    <a:pt x="2615207" y="1569823"/>
                  </a:cubicBezTo>
                  <a:cubicBezTo>
                    <a:pt x="2615207" y="2525043"/>
                    <a:pt x="1202071" y="3262411"/>
                    <a:pt x="806222" y="3255013"/>
                  </a:cubicBezTo>
                  <a:cubicBezTo>
                    <a:pt x="410373" y="3247615"/>
                    <a:pt x="343684" y="2067930"/>
                    <a:pt x="240111" y="1525435"/>
                  </a:cubicBezTo>
                  <a:close/>
                </a:path>
              </a:pathLst>
            </a:custGeom>
            <a:solidFill>
              <a:srgbClr val="6A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84F6C2F9-A6D6-4447-B25E-1BD082F5C2AC}"/>
                  </a:ext>
                </a:extLst>
              </p14:cNvPr>
              <p14:cNvContentPartPr/>
              <p14:nvPr/>
            </p14:nvContentPartPr>
            <p14:xfrm>
              <a:off x="3390873" y="-1346989"/>
              <a:ext cx="360" cy="360"/>
            </p14:xfrm>
          </p:contentPart>
        </mc:Choice>
        <mc:Fallback xmlns="">
          <p:pic>
            <p:nvPicPr>
              <p:cNvPr id="31" name="Ink 30">
                <a:extLst>
                  <a:ext uri="{FF2B5EF4-FFF2-40B4-BE49-F238E27FC236}">
                    <a16:creationId xmlns:a16="http://schemas.microsoft.com/office/drawing/2014/main" id="{84F6C2F9-A6D6-4447-B25E-1BD082F5C2AC}"/>
                  </a:ext>
                </a:extLst>
              </p:cNvPr>
              <p:cNvPicPr/>
              <p:nvPr/>
            </p:nvPicPr>
            <p:blipFill>
              <a:blip r:embed="rId41"/>
              <a:stretch>
                <a:fillRect/>
              </a:stretch>
            </p:blipFill>
            <p:spPr>
              <a:xfrm>
                <a:off x="3382233" y="-1355989"/>
                <a:ext cx="18000" cy="18000"/>
              </a:xfrm>
              <a:prstGeom prst="rect">
                <a:avLst/>
              </a:prstGeom>
            </p:spPr>
          </p:pic>
        </mc:Fallback>
      </mc:AlternateContent>
      <p:sp>
        <p:nvSpPr>
          <p:cNvPr id="195" name="TextBox 194">
            <a:extLst>
              <a:ext uri="{FF2B5EF4-FFF2-40B4-BE49-F238E27FC236}">
                <a16:creationId xmlns:a16="http://schemas.microsoft.com/office/drawing/2014/main" id="{0B1498CD-CBF3-4488-8886-0FED12A19F40}"/>
              </a:ext>
            </a:extLst>
          </p:cNvPr>
          <p:cNvSpPr txBox="1"/>
          <p:nvPr/>
        </p:nvSpPr>
        <p:spPr>
          <a:xfrm>
            <a:off x="7997968" y="3807438"/>
            <a:ext cx="35872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Mỗi</a:t>
            </a:r>
            <a:r>
              <a:rPr kumimoji="0" lang="en-US" sz="24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câu</a:t>
            </a:r>
            <a:r>
              <a:rPr kumimoji="0" lang="en-US" sz="24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trả</a:t>
            </a:r>
            <a:r>
              <a:rPr kumimoji="0" lang="en-US" sz="24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lời</a:t>
            </a:r>
            <a:r>
              <a:rPr kumimoji="0" lang="en-US" sz="24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đúng</a:t>
            </a:r>
            <a:r>
              <a:rPr kumimoji="0" lang="en-US" sz="24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ngựa</a:t>
            </a:r>
            <a:r>
              <a:rPr kumimoji="0" lang="en-US" sz="24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được</a:t>
            </a:r>
            <a:r>
              <a:rPr kumimoji="0" lang="en-US" sz="24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di </a:t>
            </a:r>
            <a:r>
              <a:rPr kumimoji="0" lang="en-US" sz="24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chuyển</a:t>
            </a:r>
            <a:r>
              <a:rPr kumimoji="0" lang="en-US" sz="24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một</a:t>
            </a:r>
            <a:r>
              <a:rPr kumimoji="0" lang="en-US" sz="24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rPr>
              <a:t> </a:t>
            </a:r>
            <a:r>
              <a:rPr kumimoji="0" lang="en-US" sz="2400" b="0" i="0" u="none" strike="noStrike" kern="1200" cap="none" spc="0" normalizeH="0" baseline="0" noProof="0" dirty="0" err="1">
                <a:ln>
                  <a:noFill/>
                </a:ln>
                <a:solidFill>
                  <a:prstClr val="black">
                    <a:lumMod val="85000"/>
                    <a:lumOff val="15000"/>
                  </a:prstClr>
                </a:solidFill>
                <a:effectLst/>
                <a:uLnTx/>
                <a:uFillTx/>
                <a:latin typeface="UTM Nyala" panose="02040603050506020204" pitchFamily="18" charset="0"/>
                <a:ea typeface="+mn-ea"/>
                <a:cs typeface="+mn-cs"/>
              </a:rPr>
              <a:t>bước</a:t>
            </a:r>
            <a:endParaRPr kumimoji="0" lang="en-US" sz="2400" b="0" i="0" u="none" strike="noStrike" kern="1200" cap="none" spc="0" normalizeH="0" baseline="0" noProof="0" dirty="0">
              <a:ln>
                <a:noFill/>
              </a:ln>
              <a:solidFill>
                <a:prstClr val="black">
                  <a:lumMod val="85000"/>
                  <a:lumOff val="15000"/>
                </a:prstClr>
              </a:solidFill>
              <a:effectLst/>
              <a:uLnTx/>
              <a:uFillTx/>
              <a:latin typeface="UTM Nyala" panose="02040603050506020204" pitchFamily="18" charset="0"/>
              <a:ea typeface="+mn-ea"/>
              <a:cs typeface="+mn-cs"/>
            </a:endParaRPr>
          </a:p>
        </p:txBody>
      </p:sp>
    </p:spTree>
    <p:extLst>
      <p:ext uri="{BB962C8B-B14F-4D97-AF65-F5344CB8AC3E}">
        <p14:creationId xmlns:p14="http://schemas.microsoft.com/office/powerpoint/2010/main" val="347988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4"/>
                                        </p:tgtEl>
                                      </p:cBhvr>
                                      <p:by x="110000" y="110000"/>
                                    </p:animScale>
                                  </p:childTnLst>
                                </p:cTn>
                              </p:par>
                              <p:par>
                                <p:cTn id="7" presetID="1" presetClass="mediacall" presetSubtype="0" fill="hold" nodeType="withEffect">
                                  <p:stCondLst>
                                    <p:cond delay="0"/>
                                  </p:stCondLst>
                                  <p:childTnLst>
                                    <p:cmd type="call" cmd="playFrom(0.0)">
                                      <p:cBhvr>
                                        <p:cTn id="8" dur="131369" fill="hold"/>
                                        <p:tgtEl>
                                          <p:spTgt spid="7"/>
                                        </p:tgtEl>
                                      </p:cBhvr>
                                    </p:cmd>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4"/>
                                        </p:tgtEl>
                                        <p:attrNameLst>
                                          <p:attrName>ppt_x</p:attrName>
                                          <p:attrName>ppt_y</p:attrName>
                                        </p:attrNameLst>
                                      </p:cBhvr>
                                    </p:animMotion>
                                    <p:animRot by="1500000">
                                      <p:cBhvr>
                                        <p:cTn id="11" dur="125" fill="hold">
                                          <p:stCondLst>
                                            <p:cond delay="0"/>
                                          </p:stCondLst>
                                        </p:cTn>
                                        <p:tgtEl>
                                          <p:spTgt spid="54"/>
                                        </p:tgtEl>
                                        <p:attrNameLst>
                                          <p:attrName>r</p:attrName>
                                        </p:attrNameLst>
                                      </p:cBhvr>
                                    </p:animRot>
                                    <p:animRot by="-1500000">
                                      <p:cBhvr>
                                        <p:cTn id="12" dur="125" fill="hold">
                                          <p:stCondLst>
                                            <p:cond delay="125"/>
                                          </p:stCondLst>
                                        </p:cTn>
                                        <p:tgtEl>
                                          <p:spTgt spid="54"/>
                                        </p:tgtEl>
                                        <p:attrNameLst>
                                          <p:attrName>r</p:attrName>
                                        </p:attrNameLst>
                                      </p:cBhvr>
                                    </p:animRot>
                                    <p:animRot by="-1500000">
                                      <p:cBhvr>
                                        <p:cTn id="13" dur="125" fill="hold">
                                          <p:stCondLst>
                                            <p:cond delay="250"/>
                                          </p:stCondLst>
                                        </p:cTn>
                                        <p:tgtEl>
                                          <p:spTgt spid="54"/>
                                        </p:tgtEl>
                                        <p:attrNameLst>
                                          <p:attrName>r</p:attrName>
                                        </p:attrNameLst>
                                      </p:cBhvr>
                                    </p:animRot>
                                    <p:animRot by="1500000">
                                      <p:cBhvr>
                                        <p:cTn id="14" dur="125" fill="hold">
                                          <p:stCondLst>
                                            <p:cond delay="375"/>
                                          </p:stCondLst>
                                        </p:cTn>
                                        <p:tgtEl>
                                          <p:spTgt spid="5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7"/>
                                        </p:tgtEl>
                                      </p:cBhvr>
                                    </p:cmd>
                                  </p:childTnLst>
                                </p:cTn>
                              </p:par>
                              <p:par>
                                <p:cTn id="19" presetID="27" presetClass="emph" presetSubtype="0" repeatCount="5000" fill="remove" grpId="0" nodeType="withEffect">
                                  <p:stCondLst>
                                    <p:cond delay="0"/>
                                  </p:stCondLst>
                                  <p:childTnLst>
                                    <p:animClr clrSpc="rgb" dir="cw">
                                      <p:cBhvr override="childStyle">
                                        <p:cTn id="20" dur="250" autoRev="1" fill="remove"/>
                                        <p:tgtEl>
                                          <p:spTgt spid="132"/>
                                        </p:tgtEl>
                                        <p:attrNameLst>
                                          <p:attrName>style.color</p:attrName>
                                        </p:attrNameLst>
                                      </p:cBhvr>
                                      <p:to>
                                        <a:schemeClr val="bg1"/>
                                      </p:to>
                                    </p:animClr>
                                    <p:animClr clrSpc="rgb" dir="cw">
                                      <p:cBhvr>
                                        <p:cTn id="21" dur="250" autoRev="1" fill="remove"/>
                                        <p:tgtEl>
                                          <p:spTgt spid="132"/>
                                        </p:tgtEl>
                                        <p:attrNameLst>
                                          <p:attrName>fillcolor</p:attrName>
                                        </p:attrNameLst>
                                      </p:cBhvr>
                                      <p:to>
                                        <a:schemeClr val="bg1"/>
                                      </p:to>
                                    </p:animClr>
                                    <p:set>
                                      <p:cBhvr>
                                        <p:cTn id="22" dur="250" autoRev="1" fill="remove"/>
                                        <p:tgtEl>
                                          <p:spTgt spid="132"/>
                                        </p:tgtEl>
                                        <p:attrNameLst>
                                          <p:attrName>fill.type</p:attrName>
                                        </p:attrNameLst>
                                      </p:cBhvr>
                                      <p:to>
                                        <p:strVal val="solid"/>
                                      </p:to>
                                    </p:set>
                                    <p:set>
                                      <p:cBhvr>
                                        <p:cTn id="23" dur="250" autoRev="1" fill="remove"/>
                                        <p:tgtEl>
                                          <p:spTgt spid="132"/>
                                        </p:tgtEl>
                                        <p:attrNameLst>
                                          <p:attrName>fill.on</p:attrName>
                                        </p:attrNameLst>
                                      </p:cBhvr>
                                      <p:to>
                                        <p:strVal val="true"/>
                                      </p:to>
                                    </p:set>
                                  </p:childTnLst>
                                </p:cTn>
                              </p:par>
                              <p:par>
                                <p:cTn id="24" presetID="27" presetClass="emph" presetSubtype="0" repeatCount="5000" fill="remove" grpId="0" nodeType="withEffect">
                                  <p:stCondLst>
                                    <p:cond delay="0"/>
                                  </p:stCondLst>
                                  <p:childTnLst>
                                    <p:animClr clrSpc="rgb" dir="cw">
                                      <p:cBhvr override="childStyle">
                                        <p:cTn id="25" dur="250" autoRev="1" fill="remove"/>
                                        <p:tgtEl>
                                          <p:spTgt spid="133"/>
                                        </p:tgtEl>
                                        <p:attrNameLst>
                                          <p:attrName>style.color</p:attrName>
                                        </p:attrNameLst>
                                      </p:cBhvr>
                                      <p:to>
                                        <a:schemeClr val="bg1"/>
                                      </p:to>
                                    </p:animClr>
                                    <p:animClr clrSpc="rgb" dir="cw">
                                      <p:cBhvr>
                                        <p:cTn id="26" dur="250" autoRev="1" fill="remove"/>
                                        <p:tgtEl>
                                          <p:spTgt spid="133"/>
                                        </p:tgtEl>
                                        <p:attrNameLst>
                                          <p:attrName>fillcolor</p:attrName>
                                        </p:attrNameLst>
                                      </p:cBhvr>
                                      <p:to>
                                        <a:schemeClr val="bg1"/>
                                      </p:to>
                                    </p:animClr>
                                    <p:set>
                                      <p:cBhvr>
                                        <p:cTn id="27" dur="250" autoRev="1" fill="remove"/>
                                        <p:tgtEl>
                                          <p:spTgt spid="133"/>
                                        </p:tgtEl>
                                        <p:attrNameLst>
                                          <p:attrName>fill.type</p:attrName>
                                        </p:attrNameLst>
                                      </p:cBhvr>
                                      <p:to>
                                        <p:strVal val="solid"/>
                                      </p:to>
                                    </p:set>
                                    <p:set>
                                      <p:cBhvr>
                                        <p:cTn id="28" dur="250" autoRev="1" fill="remove"/>
                                        <p:tgtEl>
                                          <p:spTgt spid="133"/>
                                        </p:tgtEl>
                                        <p:attrNameLst>
                                          <p:attrName>fill.on</p:attrName>
                                        </p:attrNameLst>
                                      </p:cBhvr>
                                      <p:to>
                                        <p:strVal val="true"/>
                                      </p:to>
                                    </p:set>
                                  </p:childTnLst>
                                </p:cTn>
                              </p:par>
                              <p:par>
                                <p:cTn id="29" presetID="27" presetClass="emph" presetSubtype="0" repeatCount="5000" fill="remove" grpId="0" nodeType="withEffect">
                                  <p:stCondLst>
                                    <p:cond delay="0"/>
                                  </p:stCondLst>
                                  <p:childTnLst>
                                    <p:animClr clrSpc="rgb" dir="cw">
                                      <p:cBhvr override="childStyle">
                                        <p:cTn id="30" dur="250" autoRev="1" fill="remove"/>
                                        <p:tgtEl>
                                          <p:spTgt spid="134"/>
                                        </p:tgtEl>
                                        <p:attrNameLst>
                                          <p:attrName>style.color</p:attrName>
                                        </p:attrNameLst>
                                      </p:cBhvr>
                                      <p:to>
                                        <a:schemeClr val="bg1"/>
                                      </p:to>
                                    </p:animClr>
                                    <p:animClr clrSpc="rgb" dir="cw">
                                      <p:cBhvr>
                                        <p:cTn id="31" dur="250" autoRev="1" fill="remove"/>
                                        <p:tgtEl>
                                          <p:spTgt spid="134"/>
                                        </p:tgtEl>
                                        <p:attrNameLst>
                                          <p:attrName>fillcolor</p:attrName>
                                        </p:attrNameLst>
                                      </p:cBhvr>
                                      <p:to>
                                        <a:schemeClr val="bg1"/>
                                      </p:to>
                                    </p:animClr>
                                    <p:set>
                                      <p:cBhvr>
                                        <p:cTn id="32" dur="250" autoRev="1" fill="remove"/>
                                        <p:tgtEl>
                                          <p:spTgt spid="134"/>
                                        </p:tgtEl>
                                        <p:attrNameLst>
                                          <p:attrName>fill.type</p:attrName>
                                        </p:attrNameLst>
                                      </p:cBhvr>
                                      <p:to>
                                        <p:strVal val="solid"/>
                                      </p:to>
                                    </p:set>
                                    <p:set>
                                      <p:cBhvr>
                                        <p:cTn id="33" dur="250" autoRev="1" fill="remove"/>
                                        <p:tgtEl>
                                          <p:spTgt spid="134"/>
                                        </p:tgtEl>
                                        <p:attrNameLst>
                                          <p:attrName>fill.on</p:attrName>
                                        </p:attrNameLst>
                                      </p:cBhvr>
                                      <p:to>
                                        <p:strVal val="true"/>
                                      </p:to>
                                    </p:set>
                                  </p:childTnLst>
                                </p:cTn>
                              </p:par>
                              <p:par>
                                <p:cTn id="34" presetID="27" presetClass="emph" presetSubtype="0" repeatCount="5000" fill="remove" grpId="0" nodeType="withEffect">
                                  <p:stCondLst>
                                    <p:cond delay="0"/>
                                  </p:stCondLst>
                                  <p:childTnLst>
                                    <p:animClr clrSpc="rgb" dir="cw">
                                      <p:cBhvr override="childStyle">
                                        <p:cTn id="35" dur="250" autoRev="1" fill="remove"/>
                                        <p:tgtEl>
                                          <p:spTgt spid="135"/>
                                        </p:tgtEl>
                                        <p:attrNameLst>
                                          <p:attrName>style.color</p:attrName>
                                        </p:attrNameLst>
                                      </p:cBhvr>
                                      <p:to>
                                        <a:schemeClr val="bg1"/>
                                      </p:to>
                                    </p:animClr>
                                    <p:animClr clrSpc="rgb" dir="cw">
                                      <p:cBhvr>
                                        <p:cTn id="36" dur="250" autoRev="1" fill="remove"/>
                                        <p:tgtEl>
                                          <p:spTgt spid="135"/>
                                        </p:tgtEl>
                                        <p:attrNameLst>
                                          <p:attrName>fillcolor</p:attrName>
                                        </p:attrNameLst>
                                      </p:cBhvr>
                                      <p:to>
                                        <a:schemeClr val="bg1"/>
                                      </p:to>
                                    </p:animClr>
                                    <p:set>
                                      <p:cBhvr>
                                        <p:cTn id="37" dur="250" autoRev="1" fill="remove"/>
                                        <p:tgtEl>
                                          <p:spTgt spid="135"/>
                                        </p:tgtEl>
                                        <p:attrNameLst>
                                          <p:attrName>fill.type</p:attrName>
                                        </p:attrNameLst>
                                      </p:cBhvr>
                                      <p:to>
                                        <p:strVal val="solid"/>
                                      </p:to>
                                    </p:set>
                                    <p:set>
                                      <p:cBhvr>
                                        <p:cTn id="38" dur="250" autoRev="1" fill="remove"/>
                                        <p:tgtEl>
                                          <p:spTgt spid="135"/>
                                        </p:tgtEl>
                                        <p:attrNameLst>
                                          <p:attrName>fill.on</p:attrName>
                                        </p:attrNameLst>
                                      </p:cBhvr>
                                      <p:to>
                                        <p:strVal val="true"/>
                                      </p:to>
                                    </p:set>
                                  </p:childTnLst>
                                </p:cTn>
                              </p:par>
                              <p:par>
                                <p:cTn id="39" presetID="27" presetClass="emph" presetSubtype="0" repeatCount="5000" fill="remove" grpId="0" nodeType="withEffect">
                                  <p:stCondLst>
                                    <p:cond delay="0"/>
                                  </p:stCondLst>
                                  <p:childTnLst>
                                    <p:animClr clrSpc="rgb" dir="cw">
                                      <p:cBhvr override="childStyle">
                                        <p:cTn id="40" dur="250" autoRev="1" fill="remove"/>
                                        <p:tgtEl>
                                          <p:spTgt spid="136"/>
                                        </p:tgtEl>
                                        <p:attrNameLst>
                                          <p:attrName>style.color</p:attrName>
                                        </p:attrNameLst>
                                      </p:cBhvr>
                                      <p:to>
                                        <a:schemeClr val="bg1"/>
                                      </p:to>
                                    </p:animClr>
                                    <p:animClr clrSpc="rgb" dir="cw">
                                      <p:cBhvr>
                                        <p:cTn id="41" dur="250" autoRev="1" fill="remove"/>
                                        <p:tgtEl>
                                          <p:spTgt spid="136"/>
                                        </p:tgtEl>
                                        <p:attrNameLst>
                                          <p:attrName>fillcolor</p:attrName>
                                        </p:attrNameLst>
                                      </p:cBhvr>
                                      <p:to>
                                        <a:schemeClr val="bg1"/>
                                      </p:to>
                                    </p:animClr>
                                    <p:set>
                                      <p:cBhvr>
                                        <p:cTn id="42" dur="250" autoRev="1" fill="remove"/>
                                        <p:tgtEl>
                                          <p:spTgt spid="136"/>
                                        </p:tgtEl>
                                        <p:attrNameLst>
                                          <p:attrName>fill.type</p:attrName>
                                        </p:attrNameLst>
                                      </p:cBhvr>
                                      <p:to>
                                        <p:strVal val="solid"/>
                                      </p:to>
                                    </p:set>
                                    <p:set>
                                      <p:cBhvr>
                                        <p:cTn id="43" dur="250" autoRev="1" fill="remove"/>
                                        <p:tgtEl>
                                          <p:spTgt spid="136"/>
                                        </p:tgtEl>
                                        <p:attrNameLst>
                                          <p:attrName>fill.on</p:attrName>
                                        </p:attrNameLst>
                                      </p:cBhvr>
                                      <p:to>
                                        <p:strVal val="true"/>
                                      </p:to>
                                    </p:set>
                                  </p:childTnLst>
                                </p:cTn>
                              </p:par>
                              <p:par>
                                <p:cTn id="44" presetID="10" presetClass="entr" presetSubtype="0"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6" presetClass="emph" presetSubtype="0" repeatCount="indefinite" fill="hold" nodeType="withEffect">
                                  <p:stCondLst>
                                    <p:cond delay="0"/>
                                  </p:stCondLst>
                                  <p:childTnLst>
                                    <p:animScale>
                                      <p:cBhvr>
                                        <p:cTn id="48" dur="500" fill="hold"/>
                                        <p:tgtEl>
                                          <p:spTgt spid="52"/>
                                        </p:tgtEl>
                                      </p:cBhvr>
                                      <p:by x="130000" y="130000"/>
                                    </p:animScale>
                                  </p:childTnLst>
                                </p:cTn>
                              </p:par>
                              <p:par>
                                <p:cTn id="49" presetID="32" presetClass="emph" presetSubtype="0" repeatCount="indefinite" fill="hold" nodeType="withEffect">
                                  <p:stCondLst>
                                    <p:cond delay="0"/>
                                  </p:stCondLst>
                                  <p:childTnLst>
                                    <p:animRot by="120000">
                                      <p:cBhvr>
                                        <p:cTn id="50" dur="50" fill="hold">
                                          <p:stCondLst>
                                            <p:cond delay="0"/>
                                          </p:stCondLst>
                                        </p:cTn>
                                        <p:tgtEl>
                                          <p:spTgt spid="52"/>
                                        </p:tgtEl>
                                        <p:attrNameLst>
                                          <p:attrName>r</p:attrName>
                                        </p:attrNameLst>
                                      </p:cBhvr>
                                    </p:animRot>
                                    <p:animRot by="-240000">
                                      <p:cBhvr>
                                        <p:cTn id="51" dur="100" fill="hold">
                                          <p:stCondLst>
                                            <p:cond delay="100"/>
                                          </p:stCondLst>
                                        </p:cTn>
                                        <p:tgtEl>
                                          <p:spTgt spid="52"/>
                                        </p:tgtEl>
                                        <p:attrNameLst>
                                          <p:attrName>r</p:attrName>
                                        </p:attrNameLst>
                                      </p:cBhvr>
                                    </p:animRot>
                                    <p:animRot by="240000">
                                      <p:cBhvr>
                                        <p:cTn id="52" dur="100" fill="hold">
                                          <p:stCondLst>
                                            <p:cond delay="200"/>
                                          </p:stCondLst>
                                        </p:cTn>
                                        <p:tgtEl>
                                          <p:spTgt spid="52"/>
                                        </p:tgtEl>
                                        <p:attrNameLst>
                                          <p:attrName>r</p:attrName>
                                        </p:attrNameLst>
                                      </p:cBhvr>
                                    </p:animRot>
                                    <p:animRot by="-240000">
                                      <p:cBhvr>
                                        <p:cTn id="53" dur="100" fill="hold">
                                          <p:stCondLst>
                                            <p:cond delay="300"/>
                                          </p:stCondLst>
                                        </p:cTn>
                                        <p:tgtEl>
                                          <p:spTgt spid="52"/>
                                        </p:tgtEl>
                                        <p:attrNameLst>
                                          <p:attrName>r</p:attrName>
                                        </p:attrNameLst>
                                      </p:cBhvr>
                                    </p:animRot>
                                    <p:animRot by="120000">
                                      <p:cBhvr>
                                        <p:cTn id="54" dur="100" fill="hold">
                                          <p:stCondLst>
                                            <p:cond delay="400"/>
                                          </p:stCondLst>
                                        </p:cTn>
                                        <p:tgtEl>
                                          <p:spTgt spid="52"/>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5" presetID="27" presetClass="emph" presetSubtype="0" repeatCount="5000" fill="remove" grpId="0" nodeType="withEffect">
                                  <p:stCondLst>
                                    <p:cond delay="0"/>
                                  </p:stCondLst>
                                  <p:childTnLst>
                                    <p:animClr clrSpc="rgb" dir="cw">
                                      <p:cBhvr override="childStyle">
                                        <p:cTn id="56" dur="250" autoRev="1" fill="remove"/>
                                        <p:tgtEl>
                                          <p:spTgt spid="124"/>
                                        </p:tgtEl>
                                        <p:attrNameLst>
                                          <p:attrName>style.color</p:attrName>
                                        </p:attrNameLst>
                                      </p:cBhvr>
                                      <p:to>
                                        <a:schemeClr val="bg1"/>
                                      </p:to>
                                    </p:animClr>
                                    <p:animClr clrSpc="rgb" dir="cw">
                                      <p:cBhvr>
                                        <p:cTn id="57" dur="250" autoRev="1" fill="remove"/>
                                        <p:tgtEl>
                                          <p:spTgt spid="124"/>
                                        </p:tgtEl>
                                        <p:attrNameLst>
                                          <p:attrName>fillcolor</p:attrName>
                                        </p:attrNameLst>
                                      </p:cBhvr>
                                      <p:to>
                                        <a:schemeClr val="bg1"/>
                                      </p:to>
                                    </p:animClr>
                                    <p:set>
                                      <p:cBhvr>
                                        <p:cTn id="58" dur="250" autoRev="1" fill="remove"/>
                                        <p:tgtEl>
                                          <p:spTgt spid="124"/>
                                        </p:tgtEl>
                                        <p:attrNameLst>
                                          <p:attrName>fill.type</p:attrName>
                                        </p:attrNameLst>
                                      </p:cBhvr>
                                      <p:to>
                                        <p:strVal val="solid"/>
                                      </p:to>
                                    </p:set>
                                    <p:set>
                                      <p:cBhvr>
                                        <p:cTn id="59" dur="250" autoRev="1" fill="remove"/>
                                        <p:tgtEl>
                                          <p:spTgt spid="124"/>
                                        </p:tgtEl>
                                        <p:attrNameLst>
                                          <p:attrName>fill.on</p:attrName>
                                        </p:attrNameLst>
                                      </p:cBhvr>
                                      <p:to>
                                        <p:strVal val="true"/>
                                      </p:to>
                                    </p:set>
                                  </p:childTnLst>
                                </p:cTn>
                              </p:par>
                              <p:par>
                                <p:cTn id="60" presetID="27" presetClass="emph" presetSubtype="0" repeatCount="5000" fill="remove" grpId="0" nodeType="withEffect">
                                  <p:stCondLst>
                                    <p:cond delay="0"/>
                                  </p:stCondLst>
                                  <p:childTnLst>
                                    <p:animClr clrSpc="rgb" dir="cw">
                                      <p:cBhvr override="childStyle">
                                        <p:cTn id="61" dur="250" autoRev="1" fill="remove"/>
                                        <p:tgtEl>
                                          <p:spTgt spid="125"/>
                                        </p:tgtEl>
                                        <p:attrNameLst>
                                          <p:attrName>style.color</p:attrName>
                                        </p:attrNameLst>
                                      </p:cBhvr>
                                      <p:to>
                                        <a:schemeClr val="bg1"/>
                                      </p:to>
                                    </p:animClr>
                                    <p:animClr clrSpc="rgb" dir="cw">
                                      <p:cBhvr>
                                        <p:cTn id="62" dur="250" autoRev="1" fill="remove"/>
                                        <p:tgtEl>
                                          <p:spTgt spid="125"/>
                                        </p:tgtEl>
                                        <p:attrNameLst>
                                          <p:attrName>fillcolor</p:attrName>
                                        </p:attrNameLst>
                                      </p:cBhvr>
                                      <p:to>
                                        <a:schemeClr val="bg1"/>
                                      </p:to>
                                    </p:animClr>
                                    <p:set>
                                      <p:cBhvr>
                                        <p:cTn id="63" dur="250" autoRev="1" fill="remove"/>
                                        <p:tgtEl>
                                          <p:spTgt spid="125"/>
                                        </p:tgtEl>
                                        <p:attrNameLst>
                                          <p:attrName>fill.type</p:attrName>
                                        </p:attrNameLst>
                                      </p:cBhvr>
                                      <p:to>
                                        <p:strVal val="solid"/>
                                      </p:to>
                                    </p:set>
                                    <p:set>
                                      <p:cBhvr>
                                        <p:cTn id="64" dur="250" autoRev="1" fill="remove"/>
                                        <p:tgtEl>
                                          <p:spTgt spid="125"/>
                                        </p:tgtEl>
                                        <p:attrNameLst>
                                          <p:attrName>fill.on</p:attrName>
                                        </p:attrNameLst>
                                      </p:cBhvr>
                                      <p:to>
                                        <p:strVal val="true"/>
                                      </p:to>
                                    </p:set>
                                  </p:childTnLst>
                                </p:cTn>
                              </p:par>
                              <p:par>
                                <p:cTn id="65" presetID="27" presetClass="emph" presetSubtype="0" repeatCount="5000" fill="remove" grpId="0" nodeType="withEffect">
                                  <p:stCondLst>
                                    <p:cond delay="0"/>
                                  </p:stCondLst>
                                  <p:childTnLst>
                                    <p:animClr clrSpc="rgb" dir="cw">
                                      <p:cBhvr override="childStyle">
                                        <p:cTn id="66" dur="250" autoRev="1" fill="remove"/>
                                        <p:tgtEl>
                                          <p:spTgt spid="126"/>
                                        </p:tgtEl>
                                        <p:attrNameLst>
                                          <p:attrName>style.color</p:attrName>
                                        </p:attrNameLst>
                                      </p:cBhvr>
                                      <p:to>
                                        <a:schemeClr val="bg1"/>
                                      </p:to>
                                    </p:animClr>
                                    <p:animClr clrSpc="rgb" dir="cw">
                                      <p:cBhvr>
                                        <p:cTn id="67" dur="250" autoRev="1" fill="remove"/>
                                        <p:tgtEl>
                                          <p:spTgt spid="126"/>
                                        </p:tgtEl>
                                        <p:attrNameLst>
                                          <p:attrName>fillcolor</p:attrName>
                                        </p:attrNameLst>
                                      </p:cBhvr>
                                      <p:to>
                                        <a:schemeClr val="bg1"/>
                                      </p:to>
                                    </p:animClr>
                                    <p:set>
                                      <p:cBhvr>
                                        <p:cTn id="68" dur="250" autoRev="1" fill="remove"/>
                                        <p:tgtEl>
                                          <p:spTgt spid="126"/>
                                        </p:tgtEl>
                                        <p:attrNameLst>
                                          <p:attrName>fill.type</p:attrName>
                                        </p:attrNameLst>
                                      </p:cBhvr>
                                      <p:to>
                                        <p:strVal val="solid"/>
                                      </p:to>
                                    </p:set>
                                    <p:set>
                                      <p:cBhvr>
                                        <p:cTn id="69" dur="250" autoRev="1" fill="remove"/>
                                        <p:tgtEl>
                                          <p:spTgt spid="126"/>
                                        </p:tgtEl>
                                        <p:attrNameLst>
                                          <p:attrName>fill.on</p:attrName>
                                        </p:attrNameLst>
                                      </p:cBhvr>
                                      <p:to>
                                        <p:strVal val="true"/>
                                      </p:to>
                                    </p:set>
                                  </p:childTnLst>
                                </p:cTn>
                              </p:par>
                              <p:par>
                                <p:cTn id="70" presetID="27" presetClass="emph" presetSubtype="0" repeatCount="5000" fill="remove" grpId="0" nodeType="withEffect">
                                  <p:stCondLst>
                                    <p:cond delay="0"/>
                                  </p:stCondLst>
                                  <p:childTnLst>
                                    <p:animClr clrSpc="rgb" dir="cw">
                                      <p:cBhvr override="childStyle">
                                        <p:cTn id="71" dur="250" autoRev="1" fill="remove"/>
                                        <p:tgtEl>
                                          <p:spTgt spid="127"/>
                                        </p:tgtEl>
                                        <p:attrNameLst>
                                          <p:attrName>style.color</p:attrName>
                                        </p:attrNameLst>
                                      </p:cBhvr>
                                      <p:to>
                                        <a:schemeClr val="bg1"/>
                                      </p:to>
                                    </p:animClr>
                                    <p:animClr clrSpc="rgb" dir="cw">
                                      <p:cBhvr>
                                        <p:cTn id="72" dur="250" autoRev="1" fill="remove"/>
                                        <p:tgtEl>
                                          <p:spTgt spid="127"/>
                                        </p:tgtEl>
                                        <p:attrNameLst>
                                          <p:attrName>fillcolor</p:attrName>
                                        </p:attrNameLst>
                                      </p:cBhvr>
                                      <p:to>
                                        <a:schemeClr val="bg1"/>
                                      </p:to>
                                    </p:animClr>
                                    <p:set>
                                      <p:cBhvr>
                                        <p:cTn id="73" dur="250" autoRev="1" fill="remove"/>
                                        <p:tgtEl>
                                          <p:spTgt spid="127"/>
                                        </p:tgtEl>
                                        <p:attrNameLst>
                                          <p:attrName>fill.type</p:attrName>
                                        </p:attrNameLst>
                                      </p:cBhvr>
                                      <p:to>
                                        <p:strVal val="solid"/>
                                      </p:to>
                                    </p:set>
                                    <p:set>
                                      <p:cBhvr>
                                        <p:cTn id="74" dur="250" autoRev="1" fill="remove"/>
                                        <p:tgtEl>
                                          <p:spTgt spid="127"/>
                                        </p:tgtEl>
                                        <p:attrNameLst>
                                          <p:attrName>fill.on</p:attrName>
                                        </p:attrNameLst>
                                      </p:cBhvr>
                                      <p:to>
                                        <p:strVal val="true"/>
                                      </p:to>
                                    </p:set>
                                  </p:childTnLst>
                                </p:cTn>
                              </p:par>
                              <p:par>
                                <p:cTn id="75" presetID="27" presetClass="emph" presetSubtype="0" repeatCount="5000" fill="remove" grpId="0" nodeType="withEffect">
                                  <p:stCondLst>
                                    <p:cond delay="0"/>
                                  </p:stCondLst>
                                  <p:childTnLst>
                                    <p:animClr clrSpc="rgb" dir="cw">
                                      <p:cBhvr override="childStyle">
                                        <p:cTn id="76" dur="250" autoRev="1" fill="remove"/>
                                        <p:tgtEl>
                                          <p:spTgt spid="128"/>
                                        </p:tgtEl>
                                        <p:attrNameLst>
                                          <p:attrName>style.color</p:attrName>
                                        </p:attrNameLst>
                                      </p:cBhvr>
                                      <p:to>
                                        <a:schemeClr val="bg1"/>
                                      </p:to>
                                    </p:animClr>
                                    <p:animClr clrSpc="rgb" dir="cw">
                                      <p:cBhvr>
                                        <p:cTn id="77" dur="250" autoRev="1" fill="remove"/>
                                        <p:tgtEl>
                                          <p:spTgt spid="128"/>
                                        </p:tgtEl>
                                        <p:attrNameLst>
                                          <p:attrName>fillcolor</p:attrName>
                                        </p:attrNameLst>
                                      </p:cBhvr>
                                      <p:to>
                                        <a:schemeClr val="bg1"/>
                                      </p:to>
                                    </p:animClr>
                                    <p:set>
                                      <p:cBhvr>
                                        <p:cTn id="78" dur="250" autoRev="1" fill="remove"/>
                                        <p:tgtEl>
                                          <p:spTgt spid="128"/>
                                        </p:tgtEl>
                                        <p:attrNameLst>
                                          <p:attrName>fill.type</p:attrName>
                                        </p:attrNameLst>
                                      </p:cBhvr>
                                      <p:to>
                                        <p:strVal val="solid"/>
                                      </p:to>
                                    </p:set>
                                    <p:set>
                                      <p:cBhvr>
                                        <p:cTn id="79" dur="250" autoRev="1" fill="remove"/>
                                        <p:tgtEl>
                                          <p:spTgt spid="128"/>
                                        </p:tgtEl>
                                        <p:attrNameLst>
                                          <p:attrName>fill.on</p:attrName>
                                        </p:attrNameLst>
                                      </p:cBhvr>
                                      <p:to>
                                        <p:strVal val="true"/>
                                      </p:to>
                                    </p:set>
                                  </p:childTnLst>
                                </p:cTn>
                              </p:par>
                              <p:par>
                                <p:cTn id="80" presetID="10" presetClass="entr" presetSubtype="0" fill="hold"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par>
                                <p:cTn id="83" presetID="6" presetClass="emph" presetSubtype="0" repeatCount="indefinite" fill="hold" nodeType="withEffect">
                                  <p:stCondLst>
                                    <p:cond delay="0"/>
                                  </p:stCondLst>
                                  <p:childTnLst>
                                    <p:animScale>
                                      <p:cBhvr>
                                        <p:cTn id="84" dur="500" fill="hold"/>
                                        <p:tgtEl>
                                          <p:spTgt spid="50"/>
                                        </p:tgtEl>
                                      </p:cBhvr>
                                      <p:by x="130000" y="130000"/>
                                    </p:animScale>
                                  </p:childTnLst>
                                </p:cTn>
                              </p:par>
                              <p:par>
                                <p:cTn id="85" presetID="32" presetClass="emph" presetSubtype="0" repeatCount="indefinite" fill="hold" nodeType="withEffect">
                                  <p:stCondLst>
                                    <p:cond delay="0"/>
                                  </p:stCondLst>
                                  <p:childTnLst>
                                    <p:animRot by="120000">
                                      <p:cBhvr>
                                        <p:cTn id="86" dur="50" fill="hold">
                                          <p:stCondLst>
                                            <p:cond delay="0"/>
                                          </p:stCondLst>
                                        </p:cTn>
                                        <p:tgtEl>
                                          <p:spTgt spid="50"/>
                                        </p:tgtEl>
                                        <p:attrNameLst>
                                          <p:attrName>r</p:attrName>
                                        </p:attrNameLst>
                                      </p:cBhvr>
                                    </p:animRot>
                                    <p:animRot by="-240000">
                                      <p:cBhvr>
                                        <p:cTn id="87" dur="100" fill="hold">
                                          <p:stCondLst>
                                            <p:cond delay="100"/>
                                          </p:stCondLst>
                                        </p:cTn>
                                        <p:tgtEl>
                                          <p:spTgt spid="50"/>
                                        </p:tgtEl>
                                        <p:attrNameLst>
                                          <p:attrName>r</p:attrName>
                                        </p:attrNameLst>
                                      </p:cBhvr>
                                    </p:animRot>
                                    <p:animRot by="240000">
                                      <p:cBhvr>
                                        <p:cTn id="88" dur="100" fill="hold">
                                          <p:stCondLst>
                                            <p:cond delay="200"/>
                                          </p:stCondLst>
                                        </p:cTn>
                                        <p:tgtEl>
                                          <p:spTgt spid="50"/>
                                        </p:tgtEl>
                                        <p:attrNameLst>
                                          <p:attrName>r</p:attrName>
                                        </p:attrNameLst>
                                      </p:cBhvr>
                                    </p:animRot>
                                    <p:animRot by="-240000">
                                      <p:cBhvr>
                                        <p:cTn id="89" dur="100" fill="hold">
                                          <p:stCondLst>
                                            <p:cond delay="300"/>
                                          </p:stCondLst>
                                        </p:cTn>
                                        <p:tgtEl>
                                          <p:spTgt spid="50"/>
                                        </p:tgtEl>
                                        <p:attrNameLst>
                                          <p:attrName>r</p:attrName>
                                        </p:attrNameLst>
                                      </p:cBhvr>
                                    </p:animRot>
                                    <p:animRot by="120000">
                                      <p:cBhvr>
                                        <p:cTn id="90" dur="100" fill="hold">
                                          <p:stCondLst>
                                            <p:cond delay="400"/>
                                          </p:stCondLst>
                                        </p:cTn>
                                        <p:tgtEl>
                                          <p:spTgt spid="50"/>
                                        </p:tgtEl>
                                        <p:attrNameLst>
                                          <p:attrName>r</p:attrName>
                                        </p:attrNameLst>
                                      </p:cBhvr>
                                    </p:animRot>
                                  </p:childTnLst>
                                  <p:subTnLst>
                                    <p:audio>
                                      <p:cMediaNode>
                                        <p:cTn display="0" masterRel="sameClick">
                                          <p:stCondLst>
                                            <p:cond evt="begin" delay="0">
                                              <p:tn val="85"/>
                                            </p:cond>
                                          </p:stCondLst>
                                          <p:endCondLst>
                                            <p:cond evt="onStopAudio" delay="0">
                                              <p:tgtEl>
                                                <p:sldTgt/>
                                              </p:tgtEl>
                                            </p:cond>
                                          </p:endCondLst>
                                        </p:cTn>
                                        <p:tgtEl>
                                          <p:sndTgt r:embed="rId4" name="APPLAUSE.WAV"/>
                                        </p:tgtEl>
                                      </p:cMediaNode>
                                    </p:audio>
                                  </p:subTnLst>
                                </p:cTn>
                              </p:par>
                              <p:par>
                                <p:cTn id="91" presetID="27" presetClass="emph" presetSubtype="0" repeatCount="5000" fill="remove" grpId="0" nodeType="withEffect">
                                  <p:stCondLst>
                                    <p:cond delay="0"/>
                                  </p:stCondLst>
                                  <p:childTnLst>
                                    <p:animClr clrSpc="rgb" dir="cw">
                                      <p:cBhvr override="childStyle">
                                        <p:cTn id="92" dur="250" autoRev="1" fill="remove"/>
                                        <p:tgtEl>
                                          <p:spTgt spid="142"/>
                                        </p:tgtEl>
                                        <p:attrNameLst>
                                          <p:attrName>style.color</p:attrName>
                                        </p:attrNameLst>
                                      </p:cBhvr>
                                      <p:to>
                                        <a:schemeClr val="bg1"/>
                                      </p:to>
                                    </p:animClr>
                                    <p:animClr clrSpc="rgb" dir="cw">
                                      <p:cBhvr>
                                        <p:cTn id="93" dur="250" autoRev="1" fill="remove"/>
                                        <p:tgtEl>
                                          <p:spTgt spid="142"/>
                                        </p:tgtEl>
                                        <p:attrNameLst>
                                          <p:attrName>fillcolor</p:attrName>
                                        </p:attrNameLst>
                                      </p:cBhvr>
                                      <p:to>
                                        <a:schemeClr val="bg1"/>
                                      </p:to>
                                    </p:animClr>
                                    <p:set>
                                      <p:cBhvr>
                                        <p:cTn id="94" dur="250" autoRev="1" fill="remove"/>
                                        <p:tgtEl>
                                          <p:spTgt spid="142"/>
                                        </p:tgtEl>
                                        <p:attrNameLst>
                                          <p:attrName>fill.type</p:attrName>
                                        </p:attrNameLst>
                                      </p:cBhvr>
                                      <p:to>
                                        <p:strVal val="solid"/>
                                      </p:to>
                                    </p:set>
                                    <p:set>
                                      <p:cBhvr>
                                        <p:cTn id="95" dur="250" autoRev="1" fill="remove"/>
                                        <p:tgtEl>
                                          <p:spTgt spid="142"/>
                                        </p:tgtEl>
                                        <p:attrNameLst>
                                          <p:attrName>fill.on</p:attrName>
                                        </p:attrNameLst>
                                      </p:cBhvr>
                                      <p:to>
                                        <p:strVal val="true"/>
                                      </p:to>
                                    </p:set>
                                  </p:childTnLst>
                                </p:cTn>
                              </p:par>
                              <p:par>
                                <p:cTn id="96" presetID="27" presetClass="emph" presetSubtype="0" repeatCount="5000" fill="remove" grpId="0" nodeType="withEffect">
                                  <p:stCondLst>
                                    <p:cond delay="0"/>
                                  </p:stCondLst>
                                  <p:childTnLst>
                                    <p:animClr clrSpc="rgb" dir="cw">
                                      <p:cBhvr override="childStyle">
                                        <p:cTn id="97" dur="250" autoRev="1" fill="remove"/>
                                        <p:tgtEl>
                                          <p:spTgt spid="141"/>
                                        </p:tgtEl>
                                        <p:attrNameLst>
                                          <p:attrName>style.color</p:attrName>
                                        </p:attrNameLst>
                                      </p:cBhvr>
                                      <p:to>
                                        <a:schemeClr val="bg1"/>
                                      </p:to>
                                    </p:animClr>
                                    <p:animClr clrSpc="rgb" dir="cw">
                                      <p:cBhvr>
                                        <p:cTn id="98" dur="250" autoRev="1" fill="remove"/>
                                        <p:tgtEl>
                                          <p:spTgt spid="141"/>
                                        </p:tgtEl>
                                        <p:attrNameLst>
                                          <p:attrName>fillcolor</p:attrName>
                                        </p:attrNameLst>
                                      </p:cBhvr>
                                      <p:to>
                                        <a:schemeClr val="bg1"/>
                                      </p:to>
                                    </p:animClr>
                                    <p:set>
                                      <p:cBhvr>
                                        <p:cTn id="99" dur="250" autoRev="1" fill="remove"/>
                                        <p:tgtEl>
                                          <p:spTgt spid="141"/>
                                        </p:tgtEl>
                                        <p:attrNameLst>
                                          <p:attrName>fill.type</p:attrName>
                                        </p:attrNameLst>
                                      </p:cBhvr>
                                      <p:to>
                                        <p:strVal val="solid"/>
                                      </p:to>
                                    </p:set>
                                    <p:set>
                                      <p:cBhvr>
                                        <p:cTn id="100" dur="250" autoRev="1" fill="remove"/>
                                        <p:tgtEl>
                                          <p:spTgt spid="141"/>
                                        </p:tgtEl>
                                        <p:attrNameLst>
                                          <p:attrName>fill.on</p:attrName>
                                        </p:attrNameLst>
                                      </p:cBhvr>
                                      <p:to>
                                        <p:strVal val="true"/>
                                      </p:to>
                                    </p:set>
                                  </p:childTnLst>
                                </p:cTn>
                              </p:par>
                              <p:par>
                                <p:cTn id="101" presetID="27" presetClass="emph" presetSubtype="0" repeatCount="5000" fill="remove" grpId="0" nodeType="withEffect">
                                  <p:stCondLst>
                                    <p:cond delay="0"/>
                                  </p:stCondLst>
                                  <p:childTnLst>
                                    <p:animClr clrSpc="rgb" dir="cw">
                                      <p:cBhvr override="childStyle">
                                        <p:cTn id="102" dur="250" autoRev="1" fill="remove"/>
                                        <p:tgtEl>
                                          <p:spTgt spid="140"/>
                                        </p:tgtEl>
                                        <p:attrNameLst>
                                          <p:attrName>style.color</p:attrName>
                                        </p:attrNameLst>
                                      </p:cBhvr>
                                      <p:to>
                                        <a:schemeClr val="bg1"/>
                                      </p:to>
                                    </p:animClr>
                                    <p:animClr clrSpc="rgb" dir="cw">
                                      <p:cBhvr>
                                        <p:cTn id="103" dur="250" autoRev="1" fill="remove"/>
                                        <p:tgtEl>
                                          <p:spTgt spid="140"/>
                                        </p:tgtEl>
                                        <p:attrNameLst>
                                          <p:attrName>fillcolor</p:attrName>
                                        </p:attrNameLst>
                                      </p:cBhvr>
                                      <p:to>
                                        <a:schemeClr val="bg1"/>
                                      </p:to>
                                    </p:animClr>
                                    <p:set>
                                      <p:cBhvr>
                                        <p:cTn id="104" dur="250" autoRev="1" fill="remove"/>
                                        <p:tgtEl>
                                          <p:spTgt spid="140"/>
                                        </p:tgtEl>
                                        <p:attrNameLst>
                                          <p:attrName>fill.type</p:attrName>
                                        </p:attrNameLst>
                                      </p:cBhvr>
                                      <p:to>
                                        <p:strVal val="solid"/>
                                      </p:to>
                                    </p:set>
                                    <p:set>
                                      <p:cBhvr>
                                        <p:cTn id="105" dur="250" autoRev="1" fill="remove"/>
                                        <p:tgtEl>
                                          <p:spTgt spid="140"/>
                                        </p:tgtEl>
                                        <p:attrNameLst>
                                          <p:attrName>fill.on</p:attrName>
                                        </p:attrNameLst>
                                      </p:cBhvr>
                                      <p:to>
                                        <p:strVal val="true"/>
                                      </p:to>
                                    </p:set>
                                  </p:childTnLst>
                                </p:cTn>
                              </p:par>
                              <p:par>
                                <p:cTn id="106" presetID="27" presetClass="emph" presetSubtype="0" repeatCount="5000" fill="remove" grpId="0" nodeType="withEffect">
                                  <p:stCondLst>
                                    <p:cond delay="0"/>
                                  </p:stCondLst>
                                  <p:childTnLst>
                                    <p:animClr clrSpc="rgb" dir="cw">
                                      <p:cBhvr override="childStyle">
                                        <p:cTn id="107" dur="250" autoRev="1" fill="remove"/>
                                        <p:tgtEl>
                                          <p:spTgt spid="139"/>
                                        </p:tgtEl>
                                        <p:attrNameLst>
                                          <p:attrName>style.color</p:attrName>
                                        </p:attrNameLst>
                                      </p:cBhvr>
                                      <p:to>
                                        <a:schemeClr val="bg1"/>
                                      </p:to>
                                    </p:animClr>
                                    <p:animClr clrSpc="rgb" dir="cw">
                                      <p:cBhvr>
                                        <p:cTn id="108" dur="250" autoRev="1" fill="remove"/>
                                        <p:tgtEl>
                                          <p:spTgt spid="139"/>
                                        </p:tgtEl>
                                        <p:attrNameLst>
                                          <p:attrName>fillcolor</p:attrName>
                                        </p:attrNameLst>
                                      </p:cBhvr>
                                      <p:to>
                                        <a:schemeClr val="bg1"/>
                                      </p:to>
                                    </p:animClr>
                                    <p:set>
                                      <p:cBhvr>
                                        <p:cTn id="109" dur="250" autoRev="1" fill="remove"/>
                                        <p:tgtEl>
                                          <p:spTgt spid="139"/>
                                        </p:tgtEl>
                                        <p:attrNameLst>
                                          <p:attrName>fill.type</p:attrName>
                                        </p:attrNameLst>
                                      </p:cBhvr>
                                      <p:to>
                                        <p:strVal val="solid"/>
                                      </p:to>
                                    </p:set>
                                    <p:set>
                                      <p:cBhvr>
                                        <p:cTn id="110" dur="250" autoRev="1" fill="remove"/>
                                        <p:tgtEl>
                                          <p:spTgt spid="139"/>
                                        </p:tgtEl>
                                        <p:attrNameLst>
                                          <p:attrName>fill.on</p:attrName>
                                        </p:attrNameLst>
                                      </p:cBhvr>
                                      <p:to>
                                        <p:strVal val="true"/>
                                      </p:to>
                                    </p:set>
                                  </p:childTnLst>
                                </p:cTn>
                              </p:par>
                              <p:par>
                                <p:cTn id="111" presetID="27" presetClass="emph" presetSubtype="0" repeatCount="5000" fill="remove" grpId="0" nodeType="withEffect">
                                  <p:stCondLst>
                                    <p:cond delay="0"/>
                                  </p:stCondLst>
                                  <p:childTnLst>
                                    <p:animClr clrSpc="rgb" dir="cw">
                                      <p:cBhvr override="childStyle">
                                        <p:cTn id="112" dur="250" autoRev="1" fill="remove"/>
                                        <p:tgtEl>
                                          <p:spTgt spid="138"/>
                                        </p:tgtEl>
                                        <p:attrNameLst>
                                          <p:attrName>style.color</p:attrName>
                                        </p:attrNameLst>
                                      </p:cBhvr>
                                      <p:to>
                                        <a:schemeClr val="bg1"/>
                                      </p:to>
                                    </p:animClr>
                                    <p:animClr clrSpc="rgb" dir="cw">
                                      <p:cBhvr>
                                        <p:cTn id="113" dur="250" autoRev="1" fill="remove"/>
                                        <p:tgtEl>
                                          <p:spTgt spid="138"/>
                                        </p:tgtEl>
                                        <p:attrNameLst>
                                          <p:attrName>fillcolor</p:attrName>
                                        </p:attrNameLst>
                                      </p:cBhvr>
                                      <p:to>
                                        <a:schemeClr val="bg1"/>
                                      </p:to>
                                    </p:animClr>
                                    <p:set>
                                      <p:cBhvr>
                                        <p:cTn id="114" dur="250" autoRev="1" fill="remove"/>
                                        <p:tgtEl>
                                          <p:spTgt spid="138"/>
                                        </p:tgtEl>
                                        <p:attrNameLst>
                                          <p:attrName>fill.type</p:attrName>
                                        </p:attrNameLst>
                                      </p:cBhvr>
                                      <p:to>
                                        <p:strVal val="solid"/>
                                      </p:to>
                                    </p:set>
                                    <p:set>
                                      <p:cBhvr>
                                        <p:cTn id="115" dur="250" autoRev="1" fill="remove"/>
                                        <p:tgtEl>
                                          <p:spTgt spid="138"/>
                                        </p:tgtEl>
                                        <p:attrNameLst>
                                          <p:attrName>fill.on</p:attrName>
                                        </p:attrNameLst>
                                      </p:cBhvr>
                                      <p:to>
                                        <p:strVal val="true"/>
                                      </p:to>
                                    </p:set>
                                  </p:childTnLst>
                                </p:cTn>
                              </p:par>
                              <p:par>
                                <p:cTn id="116" presetID="10" presetClass="entr" presetSubtype="0" fill="hold" nodeType="withEffect">
                                  <p:stCondLst>
                                    <p:cond delay="0"/>
                                  </p:stCondLst>
                                  <p:childTnLst>
                                    <p:set>
                                      <p:cBhvr>
                                        <p:cTn id="117" dur="1" fill="hold">
                                          <p:stCondLst>
                                            <p:cond delay="0"/>
                                          </p:stCondLst>
                                        </p:cTn>
                                        <p:tgtEl>
                                          <p:spTgt spid="51"/>
                                        </p:tgtEl>
                                        <p:attrNameLst>
                                          <p:attrName>style.visibility</p:attrName>
                                        </p:attrNameLst>
                                      </p:cBhvr>
                                      <p:to>
                                        <p:strVal val="visible"/>
                                      </p:to>
                                    </p:set>
                                    <p:animEffect transition="in" filter="fade">
                                      <p:cBhvr>
                                        <p:cTn id="118" dur="500"/>
                                        <p:tgtEl>
                                          <p:spTgt spid="51"/>
                                        </p:tgtEl>
                                      </p:cBhvr>
                                    </p:animEffect>
                                  </p:childTnLst>
                                </p:cTn>
                              </p:par>
                              <p:par>
                                <p:cTn id="119" presetID="6" presetClass="emph" presetSubtype="0" repeatCount="indefinite" fill="hold" nodeType="withEffect">
                                  <p:stCondLst>
                                    <p:cond delay="0"/>
                                  </p:stCondLst>
                                  <p:childTnLst>
                                    <p:animScale>
                                      <p:cBhvr>
                                        <p:cTn id="120" dur="500" fill="hold"/>
                                        <p:tgtEl>
                                          <p:spTgt spid="51"/>
                                        </p:tgtEl>
                                      </p:cBhvr>
                                      <p:by x="130000" y="130000"/>
                                    </p:animScale>
                                  </p:childTnLst>
                                </p:cTn>
                              </p:par>
                              <p:par>
                                <p:cTn id="121" presetID="32" presetClass="emph" presetSubtype="0" repeatCount="indefinite" fill="hold" nodeType="withEffect">
                                  <p:stCondLst>
                                    <p:cond delay="0"/>
                                  </p:stCondLst>
                                  <p:childTnLst>
                                    <p:animRot by="120000">
                                      <p:cBhvr>
                                        <p:cTn id="122" dur="50" fill="hold">
                                          <p:stCondLst>
                                            <p:cond delay="0"/>
                                          </p:stCondLst>
                                        </p:cTn>
                                        <p:tgtEl>
                                          <p:spTgt spid="51"/>
                                        </p:tgtEl>
                                        <p:attrNameLst>
                                          <p:attrName>r</p:attrName>
                                        </p:attrNameLst>
                                      </p:cBhvr>
                                    </p:animRot>
                                    <p:animRot by="-240000">
                                      <p:cBhvr>
                                        <p:cTn id="123" dur="100" fill="hold">
                                          <p:stCondLst>
                                            <p:cond delay="100"/>
                                          </p:stCondLst>
                                        </p:cTn>
                                        <p:tgtEl>
                                          <p:spTgt spid="51"/>
                                        </p:tgtEl>
                                        <p:attrNameLst>
                                          <p:attrName>r</p:attrName>
                                        </p:attrNameLst>
                                      </p:cBhvr>
                                    </p:animRot>
                                    <p:animRot by="240000">
                                      <p:cBhvr>
                                        <p:cTn id="124" dur="100" fill="hold">
                                          <p:stCondLst>
                                            <p:cond delay="200"/>
                                          </p:stCondLst>
                                        </p:cTn>
                                        <p:tgtEl>
                                          <p:spTgt spid="51"/>
                                        </p:tgtEl>
                                        <p:attrNameLst>
                                          <p:attrName>r</p:attrName>
                                        </p:attrNameLst>
                                      </p:cBhvr>
                                    </p:animRot>
                                    <p:animRot by="-240000">
                                      <p:cBhvr>
                                        <p:cTn id="125" dur="100" fill="hold">
                                          <p:stCondLst>
                                            <p:cond delay="300"/>
                                          </p:stCondLst>
                                        </p:cTn>
                                        <p:tgtEl>
                                          <p:spTgt spid="51"/>
                                        </p:tgtEl>
                                        <p:attrNameLst>
                                          <p:attrName>r</p:attrName>
                                        </p:attrNameLst>
                                      </p:cBhvr>
                                    </p:animRot>
                                    <p:animRot by="120000">
                                      <p:cBhvr>
                                        <p:cTn id="126" dur="100" fill="hold">
                                          <p:stCondLst>
                                            <p:cond delay="400"/>
                                          </p:stCondLst>
                                        </p:cTn>
                                        <p:tgtEl>
                                          <p:spTgt spid="51"/>
                                        </p:tgtEl>
                                        <p:attrNameLst>
                                          <p:attrName>r</p:attrName>
                                        </p:attrNameLst>
                                      </p:cBhvr>
                                    </p:animRot>
                                  </p:childTnLst>
                                  <p:subTnLst>
                                    <p:audio>
                                      <p:cMediaNode>
                                        <p:cTn display="0" masterRel="sameClick">
                                          <p:stCondLst>
                                            <p:cond evt="begin" delay="0">
                                              <p:tn val="121"/>
                                            </p:cond>
                                          </p:stCondLst>
                                          <p:endCondLst>
                                            <p:cond evt="onStopAudio" delay="0">
                                              <p:tgtEl>
                                                <p:sldTgt/>
                                              </p:tgtEl>
                                            </p:cond>
                                          </p:endCondLst>
                                        </p:cTn>
                                        <p:tgtEl>
                                          <p:sndTgt r:embed="rId4" name="APPLAUSE.WAV"/>
                                        </p:tgtEl>
                                      </p:cMediaNode>
                                    </p:audio>
                                  </p:subTnLst>
                                </p:cTn>
                              </p:par>
                              <p:par>
                                <p:cTn id="127" presetID="27" presetClass="emph" presetSubtype="0" repeatCount="5000" fill="remove" grpId="0" nodeType="withEffect">
                                  <p:stCondLst>
                                    <p:cond delay="0"/>
                                  </p:stCondLst>
                                  <p:childTnLst>
                                    <p:animClr clrSpc="rgb" dir="cw">
                                      <p:cBhvr override="childStyle">
                                        <p:cTn id="128" dur="250" autoRev="1" fill="remove"/>
                                        <p:tgtEl>
                                          <p:spTgt spid="27"/>
                                        </p:tgtEl>
                                        <p:attrNameLst>
                                          <p:attrName>style.color</p:attrName>
                                        </p:attrNameLst>
                                      </p:cBhvr>
                                      <p:to>
                                        <a:schemeClr val="bg1"/>
                                      </p:to>
                                    </p:animClr>
                                    <p:animClr clrSpc="rgb" dir="cw">
                                      <p:cBhvr>
                                        <p:cTn id="129" dur="250" autoRev="1" fill="remove"/>
                                        <p:tgtEl>
                                          <p:spTgt spid="27"/>
                                        </p:tgtEl>
                                        <p:attrNameLst>
                                          <p:attrName>fillcolor</p:attrName>
                                        </p:attrNameLst>
                                      </p:cBhvr>
                                      <p:to>
                                        <a:schemeClr val="bg1"/>
                                      </p:to>
                                    </p:animClr>
                                    <p:set>
                                      <p:cBhvr>
                                        <p:cTn id="130" dur="250" autoRev="1" fill="remove"/>
                                        <p:tgtEl>
                                          <p:spTgt spid="27"/>
                                        </p:tgtEl>
                                        <p:attrNameLst>
                                          <p:attrName>fill.type</p:attrName>
                                        </p:attrNameLst>
                                      </p:cBhvr>
                                      <p:to>
                                        <p:strVal val="solid"/>
                                      </p:to>
                                    </p:set>
                                    <p:set>
                                      <p:cBhvr>
                                        <p:cTn id="131" dur="250" autoRev="1" fill="remove"/>
                                        <p:tgtEl>
                                          <p:spTgt spid="27"/>
                                        </p:tgtEl>
                                        <p:attrNameLst>
                                          <p:attrName>fill.on</p:attrName>
                                        </p:attrNameLst>
                                      </p:cBhvr>
                                      <p:to>
                                        <p:strVal val="true"/>
                                      </p:to>
                                    </p:set>
                                  </p:childTnLst>
                                </p:cTn>
                              </p:par>
                              <p:par>
                                <p:cTn id="132" presetID="27" presetClass="emph" presetSubtype="0" repeatCount="5000" fill="remove" grpId="0" nodeType="withEffect">
                                  <p:stCondLst>
                                    <p:cond delay="0"/>
                                  </p:stCondLst>
                                  <p:childTnLst>
                                    <p:animClr clrSpc="rgb" dir="cw">
                                      <p:cBhvr override="childStyle">
                                        <p:cTn id="133" dur="250" autoRev="1" fill="remove"/>
                                        <p:tgtEl>
                                          <p:spTgt spid="26"/>
                                        </p:tgtEl>
                                        <p:attrNameLst>
                                          <p:attrName>style.color</p:attrName>
                                        </p:attrNameLst>
                                      </p:cBhvr>
                                      <p:to>
                                        <a:schemeClr val="bg1"/>
                                      </p:to>
                                    </p:animClr>
                                    <p:animClr clrSpc="rgb" dir="cw">
                                      <p:cBhvr>
                                        <p:cTn id="134" dur="250" autoRev="1" fill="remove"/>
                                        <p:tgtEl>
                                          <p:spTgt spid="26"/>
                                        </p:tgtEl>
                                        <p:attrNameLst>
                                          <p:attrName>fillcolor</p:attrName>
                                        </p:attrNameLst>
                                      </p:cBhvr>
                                      <p:to>
                                        <a:schemeClr val="bg1"/>
                                      </p:to>
                                    </p:animClr>
                                    <p:set>
                                      <p:cBhvr>
                                        <p:cTn id="135" dur="250" autoRev="1" fill="remove"/>
                                        <p:tgtEl>
                                          <p:spTgt spid="26"/>
                                        </p:tgtEl>
                                        <p:attrNameLst>
                                          <p:attrName>fill.type</p:attrName>
                                        </p:attrNameLst>
                                      </p:cBhvr>
                                      <p:to>
                                        <p:strVal val="solid"/>
                                      </p:to>
                                    </p:set>
                                    <p:set>
                                      <p:cBhvr>
                                        <p:cTn id="136" dur="250" autoRev="1" fill="remove"/>
                                        <p:tgtEl>
                                          <p:spTgt spid="26"/>
                                        </p:tgtEl>
                                        <p:attrNameLst>
                                          <p:attrName>fill.on</p:attrName>
                                        </p:attrNameLst>
                                      </p:cBhvr>
                                      <p:to>
                                        <p:strVal val="true"/>
                                      </p:to>
                                    </p:set>
                                  </p:childTnLst>
                                </p:cTn>
                              </p:par>
                              <p:par>
                                <p:cTn id="137" presetID="27" presetClass="emph" presetSubtype="0" repeatCount="5000" fill="remove" grpId="0" nodeType="withEffect">
                                  <p:stCondLst>
                                    <p:cond delay="0"/>
                                  </p:stCondLst>
                                  <p:childTnLst>
                                    <p:animClr clrSpc="rgb" dir="cw">
                                      <p:cBhvr override="childStyle">
                                        <p:cTn id="138" dur="250" autoRev="1" fill="remove"/>
                                        <p:tgtEl>
                                          <p:spTgt spid="25"/>
                                        </p:tgtEl>
                                        <p:attrNameLst>
                                          <p:attrName>style.color</p:attrName>
                                        </p:attrNameLst>
                                      </p:cBhvr>
                                      <p:to>
                                        <a:schemeClr val="bg1"/>
                                      </p:to>
                                    </p:animClr>
                                    <p:animClr clrSpc="rgb" dir="cw">
                                      <p:cBhvr>
                                        <p:cTn id="139" dur="250" autoRev="1" fill="remove"/>
                                        <p:tgtEl>
                                          <p:spTgt spid="25"/>
                                        </p:tgtEl>
                                        <p:attrNameLst>
                                          <p:attrName>fillcolor</p:attrName>
                                        </p:attrNameLst>
                                      </p:cBhvr>
                                      <p:to>
                                        <a:schemeClr val="bg1"/>
                                      </p:to>
                                    </p:animClr>
                                    <p:set>
                                      <p:cBhvr>
                                        <p:cTn id="140" dur="250" autoRev="1" fill="remove"/>
                                        <p:tgtEl>
                                          <p:spTgt spid="25"/>
                                        </p:tgtEl>
                                        <p:attrNameLst>
                                          <p:attrName>fill.type</p:attrName>
                                        </p:attrNameLst>
                                      </p:cBhvr>
                                      <p:to>
                                        <p:strVal val="solid"/>
                                      </p:to>
                                    </p:set>
                                    <p:set>
                                      <p:cBhvr>
                                        <p:cTn id="141" dur="250" autoRev="1" fill="remove"/>
                                        <p:tgtEl>
                                          <p:spTgt spid="25"/>
                                        </p:tgtEl>
                                        <p:attrNameLst>
                                          <p:attrName>fill.on</p:attrName>
                                        </p:attrNameLst>
                                      </p:cBhvr>
                                      <p:to>
                                        <p:strVal val="true"/>
                                      </p:to>
                                    </p:set>
                                  </p:childTnLst>
                                </p:cTn>
                              </p:par>
                              <p:par>
                                <p:cTn id="142" presetID="27" presetClass="emph" presetSubtype="0" repeatCount="5000" fill="remove" grpId="0" nodeType="withEffect">
                                  <p:stCondLst>
                                    <p:cond delay="0"/>
                                  </p:stCondLst>
                                  <p:childTnLst>
                                    <p:animClr clrSpc="rgb" dir="cw">
                                      <p:cBhvr override="childStyle">
                                        <p:cTn id="143" dur="250" autoRev="1" fill="remove"/>
                                        <p:tgtEl>
                                          <p:spTgt spid="24"/>
                                        </p:tgtEl>
                                        <p:attrNameLst>
                                          <p:attrName>style.color</p:attrName>
                                        </p:attrNameLst>
                                      </p:cBhvr>
                                      <p:to>
                                        <a:schemeClr val="bg1"/>
                                      </p:to>
                                    </p:animClr>
                                    <p:animClr clrSpc="rgb" dir="cw">
                                      <p:cBhvr>
                                        <p:cTn id="144" dur="250" autoRev="1" fill="remove"/>
                                        <p:tgtEl>
                                          <p:spTgt spid="24"/>
                                        </p:tgtEl>
                                        <p:attrNameLst>
                                          <p:attrName>fillcolor</p:attrName>
                                        </p:attrNameLst>
                                      </p:cBhvr>
                                      <p:to>
                                        <a:schemeClr val="bg1"/>
                                      </p:to>
                                    </p:animClr>
                                    <p:set>
                                      <p:cBhvr>
                                        <p:cTn id="145" dur="250" autoRev="1" fill="remove"/>
                                        <p:tgtEl>
                                          <p:spTgt spid="24"/>
                                        </p:tgtEl>
                                        <p:attrNameLst>
                                          <p:attrName>fill.type</p:attrName>
                                        </p:attrNameLst>
                                      </p:cBhvr>
                                      <p:to>
                                        <p:strVal val="solid"/>
                                      </p:to>
                                    </p:set>
                                    <p:set>
                                      <p:cBhvr>
                                        <p:cTn id="146" dur="250" autoRev="1" fill="remove"/>
                                        <p:tgtEl>
                                          <p:spTgt spid="24"/>
                                        </p:tgtEl>
                                        <p:attrNameLst>
                                          <p:attrName>fill.on</p:attrName>
                                        </p:attrNameLst>
                                      </p:cBhvr>
                                      <p:to>
                                        <p:strVal val="true"/>
                                      </p:to>
                                    </p:set>
                                  </p:childTnLst>
                                </p:cTn>
                              </p:par>
                              <p:par>
                                <p:cTn id="147" presetID="27" presetClass="emph" presetSubtype="0" repeatCount="5000" fill="remove" grpId="0" nodeType="withEffect">
                                  <p:stCondLst>
                                    <p:cond delay="0"/>
                                  </p:stCondLst>
                                  <p:childTnLst>
                                    <p:animClr clrSpc="rgb" dir="cw">
                                      <p:cBhvr override="childStyle">
                                        <p:cTn id="148" dur="250" autoRev="1" fill="remove"/>
                                        <p:tgtEl>
                                          <p:spTgt spid="23"/>
                                        </p:tgtEl>
                                        <p:attrNameLst>
                                          <p:attrName>style.color</p:attrName>
                                        </p:attrNameLst>
                                      </p:cBhvr>
                                      <p:to>
                                        <a:schemeClr val="bg1"/>
                                      </p:to>
                                    </p:animClr>
                                    <p:animClr clrSpc="rgb" dir="cw">
                                      <p:cBhvr>
                                        <p:cTn id="149" dur="250" autoRev="1" fill="remove"/>
                                        <p:tgtEl>
                                          <p:spTgt spid="23"/>
                                        </p:tgtEl>
                                        <p:attrNameLst>
                                          <p:attrName>fillcolor</p:attrName>
                                        </p:attrNameLst>
                                      </p:cBhvr>
                                      <p:to>
                                        <a:schemeClr val="bg1"/>
                                      </p:to>
                                    </p:animClr>
                                    <p:set>
                                      <p:cBhvr>
                                        <p:cTn id="150" dur="250" autoRev="1" fill="remove"/>
                                        <p:tgtEl>
                                          <p:spTgt spid="23"/>
                                        </p:tgtEl>
                                        <p:attrNameLst>
                                          <p:attrName>fill.type</p:attrName>
                                        </p:attrNameLst>
                                      </p:cBhvr>
                                      <p:to>
                                        <p:strVal val="solid"/>
                                      </p:to>
                                    </p:set>
                                    <p:set>
                                      <p:cBhvr>
                                        <p:cTn id="151" dur="250" autoRev="1" fill="remove"/>
                                        <p:tgtEl>
                                          <p:spTgt spid="23"/>
                                        </p:tgtEl>
                                        <p:attrNameLst>
                                          <p:attrName>fill.on</p:attrName>
                                        </p:attrNameLst>
                                      </p:cBhvr>
                                      <p:to>
                                        <p:strVal val="true"/>
                                      </p:to>
                                    </p:set>
                                  </p:childTnLst>
                                </p:cTn>
                              </p:par>
                              <p:par>
                                <p:cTn id="152" presetID="10" presetClass="entr" presetSubtype="0" fill="hold" nodeType="withEffect">
                                  <p:stCondLst>
                                    <p:cond delay="0"/>
                                  </p:stCondLst>
                                  <p:childTnLst>
                                    <p:set>
                                      <p:cBhvr>
                                        <p:cTn id="153" dur="1" fill="hold">
                                          <p:stCondLst>
                                            <p:cond delay="0"/>
                                          </p:stCondLst>
                                        </p:cTn>
                                        <p:tgtEl>
                                          <p:spTgt spid="49"/>
                                        </p:tgtEl>
                                        <p:attrNameLst>
                                          <p:attrName>style.visibility</p:attrName>
                                        </p:attrNameLst>
                                      </p:cBhvr>
                                      <p:to>
                                        <p:strVal val="visible"/>
                                      </p:to>
                                    </p:set>
                                    <p:animEffect transition="in" filter="fade">
                                      <p:cBhvr>
                                        <p:cTn id="154" dur="500"/>
                                        <p:tgtEl>
                                          <p:spTgt spid="49"/>
                                        </p:tgtEl>
                                      </p:cBhvr>
                                    </p:animEffect>
                                  </p:childTnLst>
                                </p:cTn>
                              </p:par>
                              <p:par>
                                <p:cTn id="155" presetID="6" presetClass="emph" presetSubtype="0" repeatCount="indefinite" fill="hold" nodeType="withEffect">
                                  <p:stCondLst>
                                    <p:cond delay="0"/>
                                  </p:stCondLst>
                                  <p:childTnLst>
                                    <p:animScale>
                                      <p:cBhvr>
                                        <p:cTn id="156" dur="500" fill="hold"/>
                                        <p:tgtEl>
                                          <p:spTgt spid="49"/>
                                        </p:tgtEl>
                                      </p:cBhvr>
                                      <p:by x="130000" y="130000"/>
                                    </p:animScale>
                                  </p:childTnLst>
                                </p:cTn>
                              </p:par>
                              <p:par>
                                <p:cTn id="157" presetID="32" presetClass="emph" presetSubtype="0" repeatCount="indefinite" fill="hold" nodeType="withEffect">
                                  <p:stCondLst>
                                    <p:cond delay="0"/>
                                  </p:stCondLst>
                                  <p:childTnLst>
                                    <p:animRot by="120000">
                                      <p:cBhvr>
                                        <p:cTn id="158" dur="50" fill="hold">
                                          <p:stCondLst>
                                            <p:cond delay="0"/>
                                          </p:stCondLst>
                                        </p:cTn>
                                        <p:tgtEl>
                                          <p:spTgt spid="49"/>
                                        </p:tgtEl>
                                        <p:attrNameLst>
                                          <p:attrName>r</p:attrName>
                                        </p:attrNameLst>
                                      </p:cBhvr>
                                    </p:animRot>
                                    <p:animRot by="-240000">
                                      <p:cBhvr>
                                        <p:cTn id="159" dur="100" fill="hold">
                                          <p:stCondLst>
                                            <p:cond delay="100"/>
                                          </p:stCondLst>
                                        </p:cTn>
                                        <p:tgtEl>
                                          <p:spTgt spid="49"/>
                                        </p:tgtEl>
                                        <p:attrNameLst>
                                          <p:attrName>r</p:attrName>
                                        </p:attrNameLst>
                                      </p:cBhvr>
                                    </p:animRot>
                                    <p:animRot by="240000">
                                      <p:cBhvr>
                                        <p:cTn id="160" dur="100" fill="hold">
                                          <p:stCondLst>
                                            <p:cond delay="200"/>
                                          </p:stCondLst>
                                        </p:cTn>
                                        <p:tgtEl>
                                          <p:spTgt spid="49"/>
                                        </p:tgtEl>
                                        <p:attrNameLst>
                                          <p:attrName>r</p:attrName>
                                        </p:attrNameLst>
                                      </p:cBhvr>
                                    </p:animRot>
                                    <p:animRot by="-240000">
                                      <p:cBhvr>
                                        <p:cTn id="161" dur="100" fill="hold">
                                          <p:stCondLst>
                                            <p:cond delay="300"/>
                                          </p:stCondLst>
                                        </p:cTn>
                                        <p:tgtEl>
                                          <p:spTgt spid="49"/>
                                        </p:tgtEl>
                                        <p:attrNameLst>
                                          <p:attrName>r</p:attrName>
                                        </p:attrNameLst>
                                      </p:cBhvr>
                                    </p:animRot>
                                    <p:animRot by="120000">
                                      <p:cBhvr>
                                        <p:cTn id="162" dur="100" fill="hold">
                                          <p:stCondLst>
                                            <p:cond delay="400"/>
                                          </p:stCondLst>
                                        </p:cTn>
                                        <p:tgtEl>
                                          <p:spTgt spid="49"/>
                                        </p:tgtEl>
                                        <p:attrNameLst>
                                          <p:attrName>r</p:attrName>
                                        </p:attrNameLst>
                                      </p:cBhvr>
                                    </p:animRot>
                                  </p:childTnLst>
                                  <p:subTnLst>
                                    <p:audio>
                                      <p:cMediaNode>
                                        <p:cTn display="0" masterRel="sameClick">
                                          <p:stCondLst>
                                            <p:cond evt="begin" delay="0">
                                              <p:tn val="15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3" restart="whenNotActive" fill="hold" evtFilter="cancelBubble" nodeType="interactiveSeq">
                <p:stCondLst>
                  <p:cond evt="onClick" delay="0">
                    <p:tgtEl>
                      <p:spTgt spid="242"/>
                    </p:tgtEl>
                  </p:cond>
                </p:stCondLst>
                <p:endSync evt="end" delay="0">
                  <p:rtn val="all"/>
                </p:endSync>
                <p:childTnLst>
                  <p:par>
                    <p:cTn id="164" fill="hold">
                      <p:stCondLst>
                        <p:cond delay="0"/>
                      </p:stCondLst>
                      <p:childTnLst>
                        <p:par>
                          <p:cTn id="165" fill="hold">
                            <p:stCondLst>
                              <p:cond delay="0"/>
                            </p:stCondLst>
                            <p:childTnLst>
                              <p:par>
                                <p:cTn id="166" presetID="1" presetClass="emph" presetSubtype="2" repeatCount="5000" fill="hold" nodeType="clickEffect">
                                  <p:stCondLst>
                                    <p:cond delay="0"/>
                                  </p:stCondLst>
                                  <p:childTnLst>
                                    <p:animClr clrSpc="rgb" dir="cw">
                                      <p:cBhvr>
                                        <p:cTn id="167" dur="500" fill="hold"/>
                                        <p:tgtEl>
                                          <p:spTgt spid="242"/>
                                        </p:tgtEl>
                                        <p:attrNameLst>
                                          <p:attrName>fillcolor</p:attrName>
                                        </p:attrNameLst>
                                      </p:cBhvr>
                                      <p:to>
                                        <a:srgbClr val="000000"/>
                                      </p:to>
                                    </p:animClr>
                                    <p:set>
                                      <p:cBhvr>
                                        <p:cTn id="168" dur="500" fill="hold"/>
                                        <p:tgtEl>
                                          <p:spTgt spid="242"/>
                                        </p:tgtEl>
                                        <p:attrNameLst>
                                          <p:attrName>fill.type</p:attrName>
                                        </p:attrNameLst>
                                      </p:cBhvr>
                                      <p:to>
                                        <p:strVal val="solid"/>
                                      </p:to>
                                    </p:set>
                                    <p:set>
                                      <p:cBhvr>
                                        <p:cTn id="169" dur="500" fill="hold"/>
                                        <p:tgtEl>
                                          <p:spTgt spid="242"/>
                                        </p:tgtEl>
                                        <p:attrNameLst>
                                          <p:attrName>fill.on</p:attrName>
                                        </p:attrNameLst>
                                      </p:cBhvr>
                                      <p:to>
                                        <p:strVal val="true"/>
                                      </p:to>
                                    </p:set>
                                  </p:childTnLst>
                                </p:cTn>
                              </p:par>
                            </p:childTnLst>
                          </p:cTn>
                        </p:par>
                      </p:childTnLst>
                    </p:cTn>
                  </p:par>
                </p:childTnLst>
              </p:cTn>
              <p:nextCondLst>
                <p:cond evt="onClick" delay="0">
                  <p:tgtEl>
                    <p:spTgt spid="242"/>
                  </p:tgtEl>
                </p:cond>
              </p:nextCondLst>
            </p:seq>
            <p:seq concurrent="1" nextAc="seek">
              <p:cTn id="170" restart="whenNotActive" fill="hold" evtFilter="cancelBubble" nodeType="interactiveSeq">
                <p:stCondLst>
                  <p:cond evt="onClick" delay="0">
                    <p:tgtEl>
                      <p:spTgt spid="243"/>
                    </p:tgtEl>
                  </p:cond>
                </p:stCondLst>
                <p:endSync evt="end" delay="0">
                  <p:rtn val="all"/>
                </p:endSync>
                <p:childTnLst>
                  <p:par>
                    <p:cTn id="171" fill="hold">
                      <p:stCondLst>
                        <p:cond delay="0"/>
                      </p:stCondLst>
                      <p:childTnLst>
                        <p:par>
                          <p:cTn id="172" fill="hold">
                            <p:stCondLst>
                              <p:cond delay="0"/>
                            </p:stCondLst>
                            <p:childTnLst>
                              <p:par>
                                <p:cTn id="173" presetID="1" presetClass="emph" presetSubtype="2" repeatCount="5000" fill="hold" nodeType="clickEffect">
                                  <p:stCondLst>
                                    <p:cond delay="0"/>
                                  </p:stCondLst>
                                  <p:childTnLst>
                                    <p:animClr clrSpc="rgb" dir="cw">
                                      <p:cBhvr>
                                        <p:cTn id="174" dur="500" fill="hold"/>
                                        <p:tgtEl>
                                          <p:spTgt spid="243"/>
                                        </p:tgtEl>
                                        <p:attrNameLst>
                                          <p:attrName>fillcolor</p:attrName>
                                        </p:attrNameLst>
                                      </p:cBhvr>
                                      <p:to>
                                        <a:srgbClr val="000000"/>
                                      </p:to>
                                    </p:animClr>
                                    <p:set>
                                      <p:cBhvr>
                                        <p:cTn id="175" dur="500" fill="hold"/>
                                        <p:tgtEl>
                                          <p:spTgt spid="243"/>
                                        </p:tgtEl>
                                        <p:attrNameLst>
                                          <p:attrName>fill.type</p:attrName>
                                        </p:attrNameLst>
                                      </p:cBhvr>
                                      <p:to>
                                        <p:strVal val="solid"/>
                                      </p:to>
                                    </p:set>
                                    <p:set>
                                      <p:cBhvr>
                                        <p:cTn id="176" dur="500" fill="hold"/>
                                        <p:tgtEl>
                                          <p:spTgt spid="243"/>
                                        </p:tgtEl>
                                        <p:attrNameLst>
                                          <p:attrName>fill.on</p:attrName>
                                        </p:attrNameLst>
                                      </p:cBhvr>
                                      <p:to>
                                        <p:strVal val="true"/>
                                      </p:to>
                                    </p:set>
                                  </p:childTnLst>
                                </p:cTn>
                              </p:par>
                            </p:childTnLst>
                          </p:cTn>
                        </p:par>
                      </p:childTnLst>
                    </p:cTn>
                  </p:par>
                </p:childTnLst>
              </p:cTn>
              <p:nextCondLst>
                <p:cond evt="onClick" delay="0">
                  <p:tgtEl>
                    <p:spTgt spid="243"/>
                  </p:tgtEl>
                </p:cond>
              </p:nextCondLst>
            </p:seq>
            <p:seq concurrent="1" nextAc="seek">
              <p:cTn id="177" restart="whenNotActive" fill="hold" evtFilter="cancelBubble" nodeType="interactiveSeq">
                <p:stCondLst>
                  <p:cond evt="onClick" delay="0">
                    <p:tgtEl>
                      <p:spTgt spid="244"/>
                    </p:tgtEl>
                  </p:cond>
                </p:stCondLst>
                <p:endSync evt="end" delay="0">
                  <p:rtn val="all"/>
                </p:endSync>
                <p:childTnLst>
                  <p:par>
                    <p:cTn id="178" fill="hold">
                      <p:stCondLst>
                        <p:cond delay="0"/>
                      </p:stCondLst>
                      <p:childTnLst>
                        <p:par>
                          <p:cTn id="179" fill="hold">
                            <p:stCondLst>
                              <p:cond delay="0"/>
                            </p:stCondLst>
                            <p:childTnLst>
                              <p:par>
                                <p:cTn id="180" presetID="1" presetClass="emph" presetSubtype="2" repeatCount="5000" fill="hold" nodeType="clickEffect">
                                  <p:stCondLst>
                                    <p:cond delay="0"/>
                                  </p:stCondLst>
                                  <p:childTnLst>
                                    <p:animClr clrSpc="rgb" dir="cw">
                                      <p:cBhvr>
                                        <p:cTn id="181" dur="500" fill="hold"/>
                                        <p:tgtEl>
                                          <p:spTgt spid="244"/>
                                        </p:tgtEl>
                                        <p:attrNameLst>
                                          <p:attrName>fillcolor</p:attrName>
                                        </p:attrNameLst>
                                      </p:cBhvr>
                                      <p:to>
                                        <a:srgbClr val="000000"/>
                                      </p:to>
                                    </p:animClr>
                                    <p:set>
                                      <p:cBhvr>
                                        <p:cTn id="182" dur="500" fill="hold"/>
                                        <p:tgtEl>
                                          <p:spTgt spid="244"/>
                                        </p:tgtEl>
                                        <p:attrNameLst>
                                          <p:attrName>fill.type</p:attrName>
                                        </p:attrNameLst>
                                      </p:cBhvr>
                                      <p:to>
                                        <p:strVal val="solid"/>
                                      </p:to>
                                    </p:set>
                                    <p:set>
                                      <p:cBhvr>
                                        <p:cTn id="183" dur="500" fill="hold"/>
                                        <p:tgtEl>
                                          <p:spTgt spid="244"/>
                                        </p:tgtEl>
                                        <p:attrNameLst>
                                          <p:attrName>fill.on</p:attrName>
                                        </p:attrNameLst>
                                      </p:cBhvr>
                                      <p:to>
                                        <p:strVal val="true"/>
                                      </p:to>
                                    </p:set>
                                  </p:childTnLst>
                                </p:cTn>
                              </p:par>
                            </p:childTnLst>
                          </p:cTn>
                        </p:par>
                      </p:childTnLst>
                    </p:cTn>
                  </p:par>
                </p:childTnLst>
              </p:cTn>
              <p:nextCondLst>
                <p:cond evt="onClick" delay="0">
                  <p:tgtEl>
                    <p:spTgt spid="244"/>
                  </p:tgtEl>
                </p:cond>
              </p:nextCondLst>
            </p:seq>
            <p:seq concurrent="1" nextAc="seek">
              <p:cTn id="184" restart="whenNotActive" fill="hold" evtFilter="cancelBubble" nodeType="interactiveSeq">
                <p:stCondLst>
                  <p:cond evt="onClick" delay="0">
                    <p:tgtEl>
                      <p:spTgt spid="245"/>
                    </p:tgtEl>
                  </p:cond>
                </p:stCondLst>
                <p:endSync evt="end" delay="0">
                  <p:rtn val="all"/>
                </p:endSync>
                <p:childTnLst>
                  <p:par>
                    <p:cTn id="185" fill="hold">
                      <p:stCondLst>
                        <p:cond delay="0"/>
                      </p:stCondLst>
                      <p:childTnLst>
                        <p:par>
                          <p:cTn id="186" fill="hold">
                            <p:stCondLst>
                              <p:cond delay="0"/>
                            </p:stCondLst>
                            <p:childTnLst>
                              <p:par>
                                <p:cTn id="187" presetID="1" presetClass="emph" presetSubtype="2" repeatCount="5000" fill="hold" nodeType="clickEffect">
                                  <p:stCondLst>
                                    <p:cond delay="0"/>
                                  </p:stCondLst>
                                  <p:childTnLst>
                                    <p:animClr clrSpc="rgb" dir="cw">
                                      <p:cBhvr>
                                        <p:cTn id="188" dur="500" fill="hold"/>
                                        <p:tgtEl>
                                          <p:spTgt spid="245"/>
                                        </p:tgtEl>
                                        <p:attrNameLst>
                                          <p:attrName>fillcolor</p:attrName>
                                        </p:attrNameLst>
                                      </p:cBhvr>
                                      <p:to>
                                        <a:srgbClr val="000000"/>
                                      </p:to>
                                    </p:animClr>
                                    <p:set>
                                      <p:cBhvr>
                                        <p:cTn id="189" dur="500" fill="hold"/>
                                        <p:tgtEl>
                                          <p:spTgt spid="245"/>
                                        </p:tgtEl>
                                        <p:attrNameLst>
                                          <p:attrName>fill.type</p:attrName>
                                        </p:attrNameLst>
                                      </p:cBhvr>
                                      <p:to>
                                        <p:strVal val="solid"/>
                                      </p:to>
                                    </p:set>
                                    <p:set>
                                      <p:cBhvr>
                                        <p:cTn id="190" dur="500" fill="hold"/>
                                        <p:tgtEl>
                                          <p:spTgt spid="245"/>
                                        </p:tgtEl>
                                        <p:attrNameLst>
                                          <p:attrName>fill.on</p:attrName>
                                        </p:attrNameLst>
                                      </p:cBhvr>
                                      <p:to>
                                        <p:strVal val="true"/>
                                      </p:to>
                                    </p:set>
                                  </p:childTnLst>
                                </p:cTn>
                              </p:par>
                            </p:childTnLst>
                          </p:cTn>
                        </p:par>
                      </p:childTnLst>
                    </p:cTn>
                  </p:par>
                </p:childTnLst>
              </p:cTn>
              <p:nextCondLst>
                <p:cond evt="onClick" delay="0">
                  <p:tgtEl>
                    <p:spTgt spid="245"/>
                  </p:tgtEl>
                </p:cond>
              </p:nextCondLst>
            </p:seq>
            <p:seq concurrent="1" nextAc="seek">
              <p:cTn id="191" restart="whenNotActive" fill="hold" evtFilter="cancelBubble" nodeType="interactiveSeq">
                <p:stCondLst>
                  <p:cond evt="onClick" delay="0">
                    <p:tgtEl>
                      <p:spTgt spid="246"/>
                    </p:tgtEl>
                  </p:cond>
                </p:stCondLst>
                <p:endSync evt="end" delay="0">
                  <p:rtn val="all"/>
                </p:endSync>
                <p:childTnLst>
                  <p:par>
                    <p:cTn id="192" fill="hold">
                      <p:stCondLst>
                        <p:cond delay="0"/>
                      </p:stCondLst>
                      <p:childTnLst>
                        <p:par>
                          <p:cTn id="193" fill="hold">
                            <p:stCondLst>
                              <p:cond delay="0"/>
                            </p:stCondLst>
                            <p:childTnLst>
                              <p:par>
                                <p:cTn id="194" presetID="1" presetClass="emph" presetSubtype="2" repeatCount="5000" fill="hold" nodeType="clickEffect">
                                  <p:stCondLst>
                                    <p:cond delay="0"/>
                                  </p:stCondLst>
                                  <p:childTnLst>
                                    <p:animClr clrSpc="rgb" dir="cw">
                                      <p:cBhvr>
                                        <p:cTn id="195" dur="500" fill="hold"/>
                                        <p:tgtEl>
                                          <p:spTgt spid="246"/>
                                        </p:tgtEl>
                                        <p:attrNameLst>
                                          <p:attrName>fillcolor</p:attrName>
                                        </p:attrNameLst>
                                      </p:cBhvr>
                                      <p:to>
                                        <a:srgbClr val="000000"/>
                                      </p:to>
                                    </p:animClr>
                                    <p:set>
                                      <p:cBhvr>
                                        <p:cTn id="196" dur="500" fill="hold"/>
                                        <p:tgtEl>
                                          <p:spTgt spid="246"/>
                                        </p:tgtEl>
                                        <p:attrNameLst>
                                          <p:attrName>fill.type</p:attrName>
                                        </p:attrNameLst>
                                      </p:cBhvr>
                                      <p:to>
                                        <p:strVal val="solid"/>
                                      </p:to>
                                    </p:set>
                                    <p:set>
                                      <p:cBhvr>
                                        <p:cTn id="197" dur="500" fill="hold"/>
                                        <p:tgtEl>
                                          <p:spTgt spid="246"/>
                                        </p:tgtEl>
                                        <p:attrNameLst>
                                          <p:attrName>fill.on</p:attrName>
                                        </p:attrNameLst>
                                      </p:cBhvr>
                                      <p:to>
                                        <p:strVal val="true"/>
                                      </p:to>
                                    </p:set>
                                  </p:childTnLst>
                                </p:cTn>
                              </p:par>
                            </p:childTnLst>
                          </p:cTn>
                        </p:par>
                      </p:childTnLst>
                    </p:cTn>
                  </p:par>
                </p:childTnLst>
              </p:cTn>
              <p:nextCondLst>
                <p:cond evt="onClick" delay="0">
                  <p:tgtEl>
                    <p:spTgt spid="246"/>
                  </p:tgtEl>
                </p:cond>
              </p:nextCondLst>
            </p:seq>
            <p:seq concurrent="1" nextAc="seek">
              <p:cTn id="198" restart="whenNotActive" fill="hold" evtFilter="cancelBubble" nodeType="interactiveSeq">
                <p:stCondLst>
                  <p:cond evt="onClick" delay="0">
                    <p:tgtEl>
                      <p:spTgt spid="34"/>
                    </p:tgtEl>
                  </p:cond>
                </p:stCondLst>
                <p:endSync evt="end" delay="0">
                  <p:rtn val="all"/>
                </p:endSync>
                <p:childTnLst>
                  <p:par>
                    <p:cTn id="199" fill="hold">
                      <p:stCondLst>
                        <p:cond delay="0"/>
                      </p:stCondLst>
                      <p:childTnLst>
                        <p:par>
                          <p:cTn id="200" fill="hold">
                            <p:stCondLst>
                              <p:cond delay="0"/>
                            </p:stCondLst>
                            <p:childTnLst>
                              <p:par>
                                <p:cTn id="201" presetID="1" presetClass="emph" presetSubtype="2" repeatCount="5000" fill="hold" nodeType="clickEffect">
                                  <p:stCondLst>
                                    <p:cond delay="0"/>
                                  </p:stCondLst>
                                  <p:childTnLst>
                                    <p:animClr clrSpc="rgb" dir="cw">
                                      <p:cBhvr>
                                        <p:cTn id="202" dur="500" fill="hold"/>
                                        <p:tgtEl>
                                          <p:spTgt spid="34"/>
                                        </p:tgtEl>
                                        <p:attrNameLst>
                                          <p:attrName>fillcolor</p:attrName>
                                        </p:attrNameLst>
                                      </p:cBhvr>
                                      <p:to>
                                        <a:srgbClr val="000000"/>
                                      </p:to>
                                    </p:animClr>
                                    <p:set>
                                      <p:cBhvr>
                                        <p:cTn id="203" dur="500" fill="hold"/>
                                        <p:tgtEl>
                                          <p:spTgt spid="34"/>
                                        </p:tgtEl>
                                        <p:attrNameLst>
                                          <p:attrName>fill.type</p:attrName>
                                        </p:attrNameLst>
                                      </p:cBhvr>
                                      <p:to>
                                        <p:strVal val="solid"/>
                                      </p:to>
                                    </p:set>
                                    <p:set>
                                      <p:cBhvr>
                                        <p:cTn id="204"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205" restart="whenNotActive" fill="hold" evtFilter="cancelBubble" nodeType="interactiveSeq">
                <p:stCondLst>
                  <p:cond evt="onClick" delay="0">
                    <p:tgtEl>
                      <p:spTgt spid="35"/>
                    </p:tgtEl>
                  </p:cond>
                </p:stCondLst>
                <p:endSync evt="end" delay="0">
                  <p:rtn val="all"/>
                </p:endSync>
                <p:childTnLst>
                  <p:par>
                    <p:cTn id="206" fill="hold">
                      <p:stCondLst>
                        <p:cond delay="0"/>
                      </p:stCondLst>
                      <p:childTnLst>
                        <p:par>
                          <p:cTn id="207" fill="hold">
                            <p:stCondLst>
                              <p:cond delay="0"/>
                            </p:stCondLst>
                            <p:childTnLst>
                              <p:par>
                                <p:cTn id="208" presetID="1" presetClass="emph" presetSubtype="2" repeatCount="5000" fill="hold" nodeType="clickEffect">
                                  <p:stCondLst>
                                    <p:cond delay="0"/>
                                  </p:stCondLst>
                                  <p:childTnLst>
                                    <p:animClr clrSpc="rgb" dir="cw">
                                      <p:cBhvr>
                                        <p:cTn id="209" dur="500" fill="hold"/>
                                        <p:tgtEl>
                                          <p:spTgt spid="35"/>
                                        </p:tgtEl>
                                        <p:attrNameLst>
                                          <p:attrName>fillcolor</p:attrName>
                                        </p:attrNameLst>
                                      </p:cBhvr>
                                      <p:to>
                                        <a:srgbClr val="000000"/>
                                      </p:to>
                                    </p:animClr>
                                    <p:set>
                                      <p:cBhvr>
                                        <p:cTn id="210" dur="500" fill="hold"/>
                                        <p:tgtEl>
                                          <p:spTgt spid="35"/>
                                        </p:tgtEl>
                                        <p:attrNameLst>
                                          <p:attrName>fill.type</p:attrName>
                                        </p:attrNameLst>
                                      </p:cBhvr>
                                      <p:to>
                                        <p:strVal val="solid"/>
                                      </p:to>
                                    </p:set>
                                    <p:set>
                                      <p:cBhvr>
                                        <p:cTn id="211"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212" restart="whenNotActive" fill="hold" evtFilter="cancelBubble" nodeType="interactiveSeq">
                <p:stCondLst>
                  <p:cond evt="onClick" delay="0">
                    <p:tgtEl>
                      <p:spTgt spid="36"/>
                    </p:tgtEl>
                  </p:cond>
                </p:stCondLst>
                <p:endSync evt="end" delay="0">
                  <p:rtn val="all"/>
                </p:endSync>
                <p:childTnLst>
                  <p:par>
                    <p:cTn id="213" fill="hold">
                      <p:stCondLst>
                        <p:cond delay="0"/>
                      </p:stCondLst>
                      <p:childTnLst>
                        <p:par>
                          <p:cTn id="214" fill="hold">
                            <p:stCondLst>
                              <p:cond delay="0"/>
                            </p:stCondLst>
                            <p:childTnLst>
                              <p:par>
                                <p:cTn id="215" presetID="1" presetClass="emph" presetSubtype="2" repeatCount="5000" fill="hold" nodeType="clickEffect">
                                  <p:stCondLst>
                                    <p:cond delay="0"/>
                                  </p:stCondLst>
                                  <p:childTnLst>
                                    <p:animClr clrSpc="rgb" dir="cw">
                                      <p:cBhvr>
                                        <p:cTn id="216" dur="500" fill="hold"/>
                                        <p:tgtEl>
                                          <p:spTgt spid="36"/>
                                        </p:tgtEl>
                                        <p:attrNameLst>
                                          <p:attrName>fillcolor</p:attrName>
                                        </p:attrNameLst>
                                      </p:cBhvr>
                                      <p:to>
                                        <a:srgbClr val="000000"/>
                                      </p:to>
                                    </p:animClr>
                                    <p:set>
                                      <p:cBhvr>
                                        <p:cTn id="217" dur="500" fill="hold"/>
                                        <p:tgtEl>
                                          <p:spTgt spid="36"/>
                                        </p:tgtEl>
                                        <p:attrNameLst>
                                          <p:attrName>fill.type</p:attrName>
                                        </p:attrNameLst>
                                      </p:cBhvr>
                                      <p:to>
                                        <p:strVal val="solid"/>
                                      </p:to>
                                    </p:set>
                                    <p:set>
                                      <p:cBhvr>
                                        <p:cTn id="218"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219" restart="whenNotActive" fill="hold" evtFilter="cancelBubble" nodeType="interactiveSeq">
                <p:stCondLst>
                  <p:cond evt="onClick" delay="0">
                    <p:tgtEl>
                      <p:spTgt spid="37"/>
                    </p:tgtEl>
                  </p:cond>
                </p:stCondLst>
                <p:endSync evt="end" delay="0">
                  <p:rtn val="all"/>
                </p:endSync>
                <p:childTnLst>
                  <p:par>
                    <p:cTn id="220" fill="hold">
                      <p:stCondLst>
                        <p:cond delay="0"/>
                      </p:stCondLst>
                      <p:childTnLst>
                        <p:par>
                          <p:cTn id="221" fill="hold">
                            <p:stCondLst>
                              <p:cond delay="0"/>
                            </p:stCondLst>
                            <p:childTnLst>
                              <p:par>
                                <p:cTn id="222" presetID="1" presetClass="emph" presetSubtype="2" repeatCount="5000" fill="hold" nodeType="clickEffect">
                                  <p:stCondLst>
                                    <p:cond delay="0"/>
                                  </p:stCondLst>
                                  <p:childTnLst>
                                    <p:animClr clrSpc="rgb" dir="cw">
                                      <p:cBhvr>
                                        <p:cTn id="223" dur="500" fill="hold"/>
                                        <p:tgtEl>
                                          <p:spTgt spid="37"/>
                                        </p:tgtEl>
                                        <p:attrNameLst>
                                          <p:attrName>fillcolor</p:attrName>
                                        </p:attrNameLst>
                                      </p:cBhvr>
                                      <p:to>
                                        <a:srgbClr val="000000"/>
                                      </p:to>
                                    </p:animClr>
                                    <p:set>
                                      <p:cBhvr>
                                        <p:cTn id="224" dur="500" fill="hold"/>
                                        <p:tgtEl>
                                          <p:spTgt spid="37"/>
                                        </p:tgtEl>
                                        <p:attrNameLst>
                                          <p:attrName>fill.type</p:attrName>
                                        </p:attrNameLst>
                                      </p:cBhvr>
                                      <p:to>
                                        <p:strVal val="solid"/>
                                      </p:to>
                                    </p:set>
                                    <p:set>
                                      <p:cBhvr>
                                        <p:cTn id="225"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26" restart="whenNotActive" fill="hold" evtFilter="cancelBubble" nodeType="interactiveSeq">
                <p:stCondLst>
                  <p:cond evt="onClick" delay="0">
                    <p:tgtEl>
                      <p:spTgt spid="38"/>
                    </p:tgtEl>
                  </p:cond>
                </p:stCondLst>
                <p:endSync evt="end" delay="0">
                  <p:rtn val="all"/>
                </p:endSync>
                <p:childTnLst>
                  <p:par>
                    <p:cTn id="227" fill="hold">
                      <p:stCondLst>
                        <p:cond delay="0"/>
                      </p:stCondLst>
                      <p:childTnLst>
                        <p:par>
                          <p:cTn id="228" fill="hold">
                            <p:stCondLst>
                              <p:cond delay="0"/>
                            </p:stCondLst>
                            <p:childTnLst>
                              <p:par>
                                <p:cTn id="229" presetID="1" presetClass="emph" presetSubtype="2" repeatCount="5000" fill="hold" nodeType="clickEffect">
                                  <p:stCondLst>
                                    <p:cond delay="0"/>
                                  </p:stCondLst>
                                  <p:childTnLst>
                                    <p:animClr clrSpc="rgb" dir="cw">
                                      <p:cBhvr>
                                        <p:cTn id="230" dur="500" fill="hold"/>
                                        <p:tgtEl>
                                          <p:spTgt spid="38"/>
                                        </p:tgtEl>
                                        <p:attrNameLst>
                                          <p:attrName>fillcolor</p:attrName>
                                        </p:attrNameLst>
                                      </p:cBhvr>
                                      <p:to>
                                        <a:srgbClr val="000000"/>
                                      </p:to>
                                    </p:animClr>
                                    <p:set>
                                      <p:cBhvr>
                                        <p:cTn id="231" dur="500" fill="hold"/>
                                        <p:tgtEl>
                                          <p:spTgt spid="38"/>
                                        </p:tgtEl>
                                        <p:attrNameLst>
                                          <p:attrName>fill.type</p:attrName>
                                        </p:attrNameLst>
                                      </p:cBhvr>
                                      <p:to>
                                        <p:strVal val="solid"/>
                                      </p:to>
                                    </p:set>
                                    <p:set>
                                      <p:cBhvr>
                                        <p:cTn id="232"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33" restart="whenNotActive" fill="hold" evtFilter="cancelBubble" nodeType="interactiveSeq">
                <p:stCondLst>
                  <p:cond evt="onClick" delay="0">
                    <p:tgtEl>
                      <p:spTgt spid="39"/>
                    </p:tgtEl>
                  </p:cond>
                </p:stCondLst>
                <p:endSync evt="end" delay="0">
                  <p:rtn val="all"/>
                </p:endSync>
                <p:childTnLst>
                  <p:par>
                    <p:cTn id="234" fill="hold">
                      <p:stCondLst>
                        <p:cond delay="0"/>
                      </p:stCondLst>
                      <p:childTnLst>
                        <p:par>
                          <p:cTn id="235" fill="hold">
                            <p:stCondLst>
                              <p:cond delay="0"/>
                            </p:stCondLst>
                            <p:childTnLst>
                              <p:par>
                                <p:cTn id="236" presetID="1" presetClass="emph" presetSubtype="2" repeatCount="5000" fill="hold" nodeType="clickEffect">
                                  <p:stCondLst>
                                    <p:cond delay="0"/>
                                  </p:stCondLst>
                                  <p:childTnLst>
                                    <p:animClr clrSpc="rgb" dir="cw">
                                      <p:cBhvr>
                                        <p:cTn id="237" dur="500" fill="hold"/>
                                        <p:tgtEl>
                                          <p:spTgt spid="39"/>
                                        </p:tgtEl>
                                        <p:attrNameLst>
                                          <p:attrName>fillcolor</p:attrName>
                                        </p:attrNameLst>
                                      </p:cBhvr>
                                      <p:to>
                                        <a:srgbClr val="000000"/>
                                      </p:to>
                                    </p:animClr>
                                    <p:set>
                                      <p:cBhvr>
                                        <p:cTn id="238" dur="500" fill="hold"/>
                                        <p:tgtEl>
                                          <p:spTgt spid="39"/>
                                        </p:tgtEl>
                                        <p:attrNameLst>
                                          <p:attrName>fill.type</p:attrName>
                                        </p:attrNameLst>
                                      </p:cBhvr>
                                      <p:to>
                                        <p:strVal val="solid"/>
                                      </p:to>
                                    </p:set>
                                    <p:set>
                                      <p:cBhvr>
                                        <p:cTn id="239"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40" restart="whenNotActive" fill="hold" evtFilter="cancelBubble" nodeType="interactiveSeq">
                <p:stCondLst>
                  <p:cond evt="onClick" delay="0">
                    <p:tgtEl>
                      <p:spTgt spid="40"/>
                    </p:tgtEl>
                  </p:cond>
                </p:stCondLst>
                <p:endSync evt="end" delay="0">
                  <p:rtn val="all"/>
                </p:endSync>
                <p:childTnLst>
                  <p:par>
                    <p:cTn id="241" fill="hold">
                      <p:stCondLst>
                        <p:cond delay="0"/>
                      </p:stCondLst>
                      <p:childTnLst>
                        <p:par>
                          <p:cTn id="242" fill="hold">
                            <p:stCondLst>
                              <p:cond delay="0"/>
                            </p:stCondLst>
                            <p:childTnLst>
                              <p:par>
                                <p:cTn id="243" presetID="1" presetClass="emph" presetSubtype="2" repeatCount="5000" fill="hold" nodeType="clickEffect">
                                  <p:stCondLst>
                                    <p:cond delay="0"/>
                                  </p:stCondLst>
                                  <p:childTnLst>
                                    <p:animClr clrSpc="rgb" dir="cw">
                                      <p:cBhvr>
                                        <p:cTn id="244" dur="500" fill="hold"/>
                                        <p:tgtEl>
                                          <p:spTgt spid="40"/>
                                        </p:tgtEl>
                                        <p:attrNameLst>
                                          <p:attrName>fillcolor</p:attrName>
                                        </p:attrNameLst>
                                      </p:cBhvr>
                                      <p:to>
                                        <a:srgbClr val="000000"/>
                                      </p:to>
                                    </p:animClr>
                                    <p:set>
                                      <p:cBhvr>
                                        <p:cTn id="245" dur="500" fill="hold"/>
                                        <p:tgtEl>
                                          <p:spTgt spid="40"/>
                                        </p:tgtEl>
                                        <p:attrNameLst>
                                          <p:attrName>fill.type</p:attrName>
                                        </p:attrNameLst>
                                      </p:cBhvr>
                                      <p:to>
                                        <p:strVal val="solid"/>
                                      </p:to>
                                    </p:set>
                                    <p:set>
                                      <p:cBhvr>
                                        <p:cTn id="246"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247" restart="whenNotActive" fill="hold" evtFilter="cancelBubble" nodeType="interactiveSeq">
                <p:stCondLst>
                  <p:cond evt="onClick" delay="0">
                    <p:tgtEl>
                      <p:spTgt spid="41"/>
                    </p:tgtEl>
                  </p:cond>
                </p:stCondLst>
                <p:endSync evt="end" delay="0">
                  <p:rtn val="all"/>
                </p:endSync>
                <p:childTnLst>
                  <p:par>
                    <p:cTn id="248" fill="hold">
                      <p:stCondLst>
                        <p:cond delay="0"/>
                      </p:stCondLst>
                      <p:childTnLst>
                        <p:par>
                          <p:cTn id="249" fill="hold">
                            <p:stCondLst>
                              <p:cond delay="0"/>
                            </p:stCondLst>
                            <p:childTnLst>
                              <p:par>
                                <p:cTn id="250" presetID="1" presetClass="emph" presetSubtype="2" repeatCount="5000" fill="hold" nodeType="clickEffect">
                                  <p:stCondLst>
                                    <p:cond delay="0"/>
                                  </p:stCondLst>
                                  <p:childTnLst>
                                    <p:animClr clrSpc="rgb" dir="cw">
                                      <p:cBhvr>
                                        <p:cTn id="251" dur="500" fill="hold"/>
                                        <p:tgtEl>
                                          <p:spTgt spid="41"/>
                                        </p:tgtEl>
                                        <p:attrNameLst>
                                          <p:attrName>fillcolor</p:attrName>
                                        </p:attrNameLst>
                                      </p:cBhvr>
                                      <p:to>
                                        <a:srgbClr val="000000"/>
                                      </p:to>
                                    </p:animClr>
                                    <p:set>
                                      <p:cBhvr>
                                        <p:cTn id="252" dur="500" fill="hold"/>
                                        <p:tgtEl>
                                          <p:spTgt spid="41"/>
                                        </p:tgtEl>
                                        <p:attrNameLst>
                                          <p:attrName>fill.type</p:attrName>
                                        </p:attrNameLst>
                                      </p:cBhvr>
                                      <p:to>
                                        <p:strVal val="solid"/>
                                      </p:to>
                                    </p:set>
                                    <p:set>
                                      <p:cBhvr>
                                        <p:cTn id="253" dur="50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254" restart="whenNotActive" fill="hold" evtFilter="cancelBubble" nodeType="interactiveSeq">
                <p:stCondLst>
                  <p:cond evt="onClick" delay="0">
                    <p:tgtEl>
                      <p:spTgt spid="42"/>
                    </p:tgtEl>
                  </p:cond>
                </p:stCondLst>
                <p:endSync evt="end" delay="0">
                  <p:rtn val="all"/>
                </p:endSync>
                <p:childTnLst>
                  <p:par>
                    <p:cTn id="255" fill="hold">
                      <p:stCondLst>
                        <p:cond delay="0"/>
                      </p:stCondLst>
                      <p:childTnLst>
                        <p:par>
                          <p:cTn id="256" fill="hold">
                            <p:stCondLst>
                              <p:cond delay="0"/>
                            </p:stCondLst>
                            <p:childTnLst>
                              <p:par>
                                <p:cTn id="257" presetID="1" presetClass="emph" presetSubtype="2" repeatCount="5000" fill="hold" nodeType="clickEffect">
                                  <p:stCondLst>
                                    <p:cond delay="0"/>
                                  </p:stCondLst>
                                  <p:childTnLst>
                                    <p:animClr clrSpc="rgb" dir="cw">
                                      <p:cBhvr>
                                        <p:cTn id="258" dur="500" fill="hold"/>
                                        <p:tgtEl>
                                          <p:spTgt spid="42"/>
                                        </p:tgtEl>
                                        <p:attrNameLst>
                                          <p:attrName>fillcolor</p:attrName>
                                        </p:attrNameLst>
                                      </p:cBhvr>
                                      <p:to>
                                        <a:srgbClr val="000000"/>
                                      </p:to>
                                    </p:animClr>
                                    <p:set>
                                      <p:cBhvr>
                                        <p:cTn id="259" dur="500" fill="hold"/>
                                        <p:tgtEl>
                                          <p:spTgt spid="42"/>
                                        </p:tgtEl>
                                        <p:attrNameLst>
                                          <p:attrName>fill.type</p:attrName>
                                        </p:attrNameLst>
                                      </p:cBhvr>
                                      <p:to>
                                        <p:strVal val="solid"/>
                                      </p:to>
                                    </p:set>
                                    <p:set>
                                      <p:cBhvr>
                                        <p:cTn id="260" dur="50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261" restart="whenNotActive" fill="hold" evtFilter="cancelBubble" nodeType="interactiveSeq">
                <p:stCondLst>
                  <p:cond evt="onClick" delay="0">
                    <p:tgtEl>
                      <p:spTgt spid="43"/>
                    </p:tgtEl>
                  </p:cond>
                </p:stCondLst>
                <p:endSync evt="end" delay="0">
                  <p:rtn val="all"/>
                </p:endSync>
                <p:childTnLst>
                  <p:par>
                    <p:cTn id="262" fill="hold">
                      <p:stCondLst>
                        <p:cond delay="0"/>
                      </p:stCondLst>
                      <p:childTnLst>
                        <p:par>
                          <p:cTn id="263" fill="hold">
                            <p:stCondLst>
                              <p:cond delay="0"/>
                            </p:stCondLst>
                            <p:childTnLst>
                              <p:par>
                                <p:cTn id="264" presetID="1" presetClass="emph" presetSubtype="2" repeatCount="5000" fill="hold" nodeType="clickEffect">
                                  <p:stCondLst>
                                    <p:cond delay="0"/>
                                  </p:stCondLst>
                                  <p:childTnLst>
                                    <p:animClr clrSpc="rgb" dir="cw">
                                      <p:cBhvr>
                                        <p:cTn id="265" dur="500" fill="hold"/>
                                        <p:tgtEl>
                                          <p:spTgt spid="43"/>
                                        </p:tgtEl>
                                        <p:attrNameLst>
                                          <p:attrName>fillcolor</p:attrName>
                                        </p:attrNameLst>
                                      </p:cBhvr>
                                      <p:to>
                                        <a:srgbClr val="000000"/>
                                      </p:to>
                                    </p:animClr>
                                    <p:set>
                                      <p:cBhvr>
                                        <p:cTn id="266" dur="500" fill="hold"/>
                                        <p:tgtEl>
                                          <p:spTgt spid="43"/>
                                        </p:tgtEl>
                                        <p:attrNameLst>
                                          <p:attrName>fill.type</p:attrName>
                                        </p:attrNameLst>
                                      </p:cBhvr>
                                      <p:to>
                                        <p:strVal val="solid"/>
                                      </p:to>
                                    </p:set>
                                    <p:set>
                                      <p:cBhvr>
                                        <p:cTn id="267" dur="50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268" restart="whenNotActive" fill="hold" evtFilter="cancelBubble" nodeType="interactiveSeq">
                <p:stCondLst>
                  <p:cond evt="onClick" delay="0">
                    <p:tgtEl>
                      <p:spTgt spid="44"/>
                    </p:tgtEl>
                  </p:cond>
                </p:stCondLst>
                <p:endSync evt="end" delay="0">
                  <p:rtn val="all"/>
                </p:endSync>
                <p:childTnLst>
                  <p:par>
                    <p:cTn id="269" fill="hold">
                      <p:stCondLst>
                        <p:cond delay="0"/>
                      </p:stCondLst>
                      <p:childTnLst>
                        <p:par>
                          <p:cTn id="270" fill="hold">
                            <p:stCondLst>
                              <p:cond delay="0"/>
                            </p:stCondLst>
                            <p:childTnLst>
                              <p:par>
                                <p:cTn id="271" presetID="1" presetClass="emph" presetSubtype="2" repeatCount="5000" fill="hold" nodeType="clickEffect">
                                  <p:stCondLst>
                                    <p:cond delay="0"/>
                                  </p:stCondLst>
                                  <p:childTnLst>
                                    <p:animClr clrSpc="rgb" dir="cw">
                                      <p:cBhvr>
                                        <p:cTn id="272" dur="500" fill="hold"/>
                                        <p:tgtEl>
                                          <p:spTgt spid="44"/>
                                        </p:tgtEl>
                                        <p:attrNameLst>
                                          <p:attrName>fillcolor</p:attrName>
                                        </p:attrNameLst>
                                      </p:cBhvr>
                                      <p:to>
                                        <a:srgbClr val="000000"/>
                                      </p:to>
                                    </p:animClr>
                                    <p:set>
                                      <p:cBhvr>
                                        <p:cTn id="273" dur="500" fill="hold"/>
                                        <p:tgtEl>
                                          <p:spTgt spid="44"/>
                                        </p:tgtEl>
                                        <p:attrNameLst>
                                          <p:attrName>fill.type</p:attrName>
                                        </p:attrNameLst>
                                      </p:cBhvr>
                                      <p:to>
                                        <p:strVal val="solid"/>
                                      </p:to>
                                    </p:set>
                                    <p:set>
                                      <p:cBhvr>
                                        <p:cTn id="274"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275" restart="whenNotActive" fill="hold" evtFilter="cancelBubble" nodeType="interactiveSeq">
                <p:stCondLst>
                  <p:cond evt="onClick" delay="0">
                    <p:tgtEl>
                      <p:spTgt spid="45"/>
                    </p:tgtEl>
                  </p:cond>
                </p:stCondLst>
                <p:endSync evt="end" delay="0">
                  <p:rtn val="all"/>
                </p:endSync>
                <p:childTnLst>
                  <p:par>
                    <p:cTn id="276" fill="hold">
                      <p:stCondLst>
                        <p:cond delay="0"/>
                      </p:stCondLst>
                      <p:childTnLst>
                        <p:par>
                          <p:cTn id="277" fill="hold">
                            <p:stCondLst>
                              <p:cond delay="0"/>
                            </p:stCondLst>
                            <p:childTnLst>
                              <p:par>
                                <p:cTn id="278" presetID="1" presetClass="emph" presetSubtype="2" repeatCount="5000" fill="hold" nodeType="clickEffect">
                                  <p:stCondLst>
                                    <p:cond delay="0"/>
                                  </p:stCondLst>
                                  <p:childTnLst>
                                    <p:animClr clrSpc="rgb" dir="cw">
                                      <p:cBhvr>
                                        <p:cTn id="279" dur="500" fill="hold"/>
                                        <p:tgtEl>
                                          <p:spTgt spid="45"/>
                                        </p:tgtEl>
                                        <p:attrNameLst>
                                          <p:attrName>fillcolor</p:attrName>
                                        </p:attrNameLst>
                                      </p:cBhvr>
                                      <p:to>
                                        <a:srgbClr val="000000"/>
                                      </p:to>
                                    </p:animClr>
                                    <p:set>
                                      <p:cBhvr>
                                        <p:cTn id="280" dur="500" fill="hold"/>
                                        <p:tgtEl>
                                          <p:spTgt spid="45"/>
                                        </p:tgtEl>
                                        <p:attrNameLst>
                                          <p:attrName>fill.type</p:attrName>
                                        </p:attrNameLst>
                                      </p:cBhvr>
                                      <p:to>
                                        <p:strVal val="solid"/>
                                      </p:to>
                                    </p:set>
                                    <p:set>
                                      <p:cBhvr>
                                        <p:cTn id="281" dur="5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282" restart="whenNotActive" fill="hold" evtFilter="cancelBubble" nodeType="interactiveSeq">
                <p:stCondLst>
                  <p:cond evt="onClick" delay="0">
                    <p:tgtEl>
                      <p:spTgt spid="46"/>
                    </p:tgtEl>
                  </p:cond>
                </p:stCondLst>
                <p:endSync evt="end" delay="0">
                  <p:rtn val="all"/>
                </p:endSync>
                <p:childTnLst>
                  <p:par>
                    <p:cTn id="283" fill="hold">
                      <p:stCondLst>
                        <p:cond delay="0"/>
                      </p:stCondLst>
                      <p:childTnLst>
                        <p:par>
                          <p:cTn id="284" fill="hold">
                            <p:stCondLst>
                              <p:cond delay="0"/>
                            </p:stCondLst>
                            <p:childTnLst>
                              <p:par>
                                <p:cTn id="285" presetID="1" presetClass="emph" presetSubtype="2" repeatCount="5000" fill="hold" nodeType="clickEffect">
                                  <p:stCondLst>
                                    <p:cond delay="0"/>
                                  </p:stCondLst>
                                  <p:childTnLst>
                                    <p:animClr clrSpc="rgb" dir="cw">
                                      <p:cBhvr>
                                        <p:cTn id="286" dur="500" fill="hold"/>
                                        <p:tgtEl>
                                          <p:spTgt spid="46"/>
                                        </p:tgtEl>
                                        <p:attrNameLst>
                                          <p:attrName>fillcolor</p:attrName>
                                        </p:attrNameLst>
                                      </p:cBhvr>
                                      <p:to>
                                        <a:srgbClr val="000000"/>
                                      </p:to>
                                    </p:animClr>
                                    <p:set>
                                      <p:cBhvr>
                                        <p:cTn id="287" dur="500" fill="hold"/>
                                        <p:tgtEl>
                                          <p:spTgt spid="46"/>
                                        </p:tgtEl>
                                        <p:attrNameLst>
                                          <p:attrName>fill.type</p:attrName>
                                        </p:attrNameLst>
                                      </p:cBhvr>
                                      <p:to>
                                        <p:strVal val="solid"/>
                                      </p:to>
                                    </p:set>
                                    <p:set>
                                      <p:cBhvr>
                                        <p:cTn id="288" dur="500" fill="hold"/>
                                        <p:tgtEl>
                                          <p:spTgt spid="46"/>
                                        </p:tgtEl>
                                        <p:attrNameLst>
                                          <p:attrName>fill.on</p:attrName>
                                        </p:attrNameLst>
                                      </p:cBhvr>
                                      <p:to>
                                        <p:strVal val="true"/>
                                      </p:to>
                                    </p:set>
                                  </p:childTnLst>
                                </p:cTn>
                              </p:par>
                            </p:childTnLst>
                          </p:cTn>
                        </p:par>
                      </p:childTnLst>
                    </p:cTn>
                  </p:par>
                </p:childTnLst>
              </p:cTn>
              <p:nextCondLst>
                <p:cond evt="onClick" delay="0">
                  <p:tgtEl>
                    <p:spTgt spid="46"/>
                  </p:tgtEl>
                </p:cond>
              </p:nextCondLst>
            </p:seq>
            <p:seq concurrent="1" nextAc="seek">
              <p:cTn id="289" restart="whenNotActive" fill="hold" evtFilter="cancelBubble" nodeType="interactiveSeq">
                <p:stCondLst>
                  <p:cond evt="onClick" delay="0">
                    <p:tgtEl>
                      <p:spTgt spid="47"/>
                    </p:tgtEl>
                  </p:cond>
                </p:stCondLst>
                <p:endSync evt="end" delay="0">
                  <p:rtn val="all"/>
                </p:endSync>
                <p:childTnLst>
                  <p:par>
                    <p:cTn id="290" fill="hold">
                      <p:stCondLst>
                        <p:cond delay="0"/>
                      </p:stCondLst>
                      <p:childTnLst>
                        <p:par>
                          <p:cTn id="291" fill="hold">
                            <p:stCondLst>
                              <p:cond delay="0"/>
                            </p:stCondLst>
                            <p:childTnLst>
                              <p:par>
                                <p:cTn id="292" presetID="1" presetClass="emph" presetSubtype="2" repeatCount="5000" fill="hold" nodeType="clickEffect">
                                  <p:stCondLst>
                                    <p:cond delay="0"/>
                                  </p:stCondLst>
                                  <p:childTnLst>
                                    <p:animClr clrSpc="rgb" dir="cw">
                                      <p:cBhvr>
                                        <p:cTn id="293" dur="500" fill="hold"/>
                                        <p:tgtEl>
                                          <p:spTgt spid="47"/>
                                        </p:tgtEl>
                                        <p:attrNameLst>
                                          <p:attrName>fillcolor</p:attrName>
                                        </p:attrNameLst>
                                      </p:cBhvr>
                                      <p:to>
                                        <a:srgbClr val="000000"/>
                                      </p:to>
                                    </p:animClr>
                                    <p:set>
                                      <p:cBhvr>
                                        <p:cTn id="294" dur="500" fill="hold"/>
                                        <p:tgtEl>
                                          <p:spTgt spid="47"/>
                                        </p:tgtEl>
                                        <p:attrNameLst>
                                          <p:attrName>fill.type</p:attrName>
                                        </p:attrNameLst>
                                      </p:cBhvr>
                                      <p:to>
                                        <p:strVal val="solid"/>
                                      </p:to>
                                    </p:set>
                                    <p:set>
                                      <p:cBhvr>
                                        <p:cTn id="295"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296" restart="whenNotActive" fill="hold" evtFilter="cancelBubble" nodeType="interactiveSeq">
                <p:stCondLst>
                  <p:cond evt="onClick" delay="0">
                    <p:tgtEl>
                      <p:spTgt spid="48"/>
                    </p:tgtEl>
                  </p:cond>
                </p:stCondLst>
                <p:endSync evt="end" delay="0">
                  <p:rtn val="all"/>
                </p:endSync>
                <p:childTnLst>
                  <p:par>
                    <p:cTn id="297" fill="hold">
                      <p:stCondLst>
                        <p:cond delay="0"/>
                      </p:stCondLst>
                      <p:childTnLst>
                        <p:par>
                          <p:cTn id="298" fill="hold">
                            <p:stCondLst>
                              <p:cond delay="0"/>
                            </p:stCondLst>
                            <p:childTnLst>
                              <p:par>
                                <p:cTn id="299" presetID="1" presetClass="emph" presetSubtype="2" repeatCount="5000" fill="hold" nodeType="clickEffect">
                                  <p:stCondLst>
                                    <p:cond delay="0"/>
                                  </p:stCondLst>
                                  <p:childTnLst>
                                    <p:animClr clrSpc="rgb" dir="cw">
                                      <p:cBhvr>
                                        <p:cTn id="300" dur="500" fill="hold"/>
                                        <p:tgtEl>
                                          <p:spTgt spid="48"/>
                                        </p:tgtEl>
                                        <p:attrNameLst>
                                          <p:attrName>fillcolor</p:attrName>
                                        </p:attrNameLst>
                                      </p:cBhvr>
                                      <p:to>
                                        <a:srgbClr val="000000"/>
                                      </p:to>
                                    </p:animClr>
                                    <p:set>
                                      <p:cBhvr>
                                        <p:cTn id="301" dur="500" fill="hold"/>
                                        <p:tgtEl>
                                          <p:spTgt spid="48"/>
                                        </p:tgtEl>
                                        <p:attrNameLst>
                                          <p:attrName>fill.type</p:attrName>
                                        </p:attrNameLst>
                                      </p:cBhvr>
                                      <p:to>
                                        <p:strVal val="solid"/>
                                      </p:to>
                                    </p:set>
                                    <p:set>
                                      <p:cBhvr>
                                        <p:cTn id="302" dur="50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audio>
              <p:cMediaNode vol="80000">
                <p:cTn id="303" fill="hold" display="0">
                  <p:stCondLst>
                    <p:cond delay="indefinite"/>
                  </p:stCondLst>
                  <p:endCondLst>
                    <p:cond evt="onStopAudio" delay="0">
                      <p:tgtEl>
                        <p:sldTgt/>
                      </p:tgtEl>
                    </p:cond>
                  </p:endCondLst>
                </p:cTn>
                <p:tgtEl>
                  <p:spTgt spid="7"/>
                </p:tgtEl>
              </p:cMediaNode>
            </p:audio>
            <p:seq concurrent="1" nextAc="seek">
              <p:cTn id="304" restart="whenNotActive" fill="hold" evtFilter="cancelBubble" nodeType="interactiveSeq">
                <p:stCondLst>
                  <p:cond evt="onClick" delay="0">
                    <p:tgtEl>
                      <p:spTgt spid="236"/>
                    </p:tgtEl>
                  </p:cond>
                </p:stCondLst>
                <p:endSync evt="end" delay="0">
                  <p:rtn val="all"/>
                </p:endSync>
                <p:childTnLst>
                  <p:par>
                    <p:cTn id="305" fill="hold">
                      <p:stCondLst>
                        <p:cond delay="0"/>
                      </p:stCondLst>
                      <p:childTnLst>
                        <p:par>
                          <p:cTn id="306" fill="hold">
                            <p:stCondLst>
                              <p:cond delay="0"/>
                            </p:stCondLst>
                            <p:childTnLst>
                              <p:par>
                                <p:cTn id="307" presetID="42" presetClass="path" presetSubtype="0" accel="50000" decel="50000" fill="hold" nodeType="clickEffect">
                                  <p:stCondLst>
                                    <p:cond delay="0"/>
                                  </p:stCondLst>
                                  <p:childTnLst>
                                    <p:animMotion origin="layout" path="M 2.29167E-6 3.7037E-7 L 0.0013 0.07222 " pathEditMode="relative" rAng="0" ptsTypes="AA">
                                      <p:cBhvr>
                                        <p:cTn id="308" dur="2000" fill="hold"/>
                                        <p:tgtEl>
                                          <p:spTgt spid="236"/>
                                        </p:tgtEl>
                                        <p:attrNameLst>
                                          <p:attrName>ppt_x</p:attrName>
                                          <p:attrName>ppt_y</p:attrName>
                                        </p:attrNameLst>
                                      </p:cBhvr>
                                      <p:rCtr x="65" y="3611"/>
                                    </p:animMotion>
                                  </p:childTnLst>
                                </p:cTn>
                              </p:par>
                            </p:childTnLst>
                          </p:cTn>
                        </p:par>
                      </p:childTnLst>
                    </p:cTn>
                  </p:par>
                  <p:par>
                    <p:cTn id="309" fill="hold">
                      <p:stCondLst>
                        <p:cond delay="indefinite"/>
                      </p:stCondLst>
                      <p:childTnLst>
                        <p:par>
                          <p:cTn id="310" fill="hold">
                            <p:stCondLst>
                              <p:cond delay="0"/>
                            </p:stCondLst>
                            <p:childTnLst>
                              <p:par>
                                <p:cTn id="311" presetID="42" presetClass="path" presetSubtype="0" accel="50000" decel="50000" fill="hold" nodeType="clickEffect">
                                  <p:stCondLst>
                                    <p:cond delay="0"/>
                                  </p:stCondLst>
                                  <p:childTnLst>
                                    <p:animMotion origin="layout" path="M 0.0013 0.07222 L 0.00091 0.11944 " pathEditMode="relative" rAng="0" ptsTypes="AA">
                                      <p:cBhvr>
                                        <p:cTn id="312" dur="2000" fill="hold"/>
                                        <p:tgtEl>
                                          <p:spTgt spid="236"/>
                                        </p:tgtEl>
                                        <p:attrNameLst>
                                          <p:attrName>ppt_x</p:attrName>
                                          <p:attrName>ppt_y</p:attrName>
                                        </p:attrNameLst>
                                      </p:cBhvr>
                                      <p:rCtr x="-26" y="2361"/>
                                    </p:animMotion>
                                  </p:childTnLst>
                                </p:cTn>
                              </p:par>
                            </p:childTnLst>
                          </p:cTn>
                        </p:par>
                      </p:childTnLst>
                    </p:cTn>
                  </p:par>
                  <p:par>
                    <p:cTn id="313" fill="hold">
                      <p:stCondLst>
                        <p:cond delay="indefinite"/>
                      </p:stCondLst>
                      <p:childTnLst>
                        <p:par>
                          <p:cTn id="314" fill="hold">
                            <p:stCondLst>
                              <p:cond delay="0"/>
                            </p:stCondLst>
                            <p:childTnLst>
                              <p:par>
                                <p:cTn id="315" presetID="42" presetClass="path" presetSubtype="0" accel="50000" decel="50000" fill="hold" nodeType="clickEffect">
                                  <p:stCondLst>
                                    <p:cond delay="0"/>
                                  </p:stCondLst>
                                  <p:childTnLst>
                                    <p:animMotion origin="layout" path="M 0.00091 0.11944 L 0.00039 0.18819 " pathEditMode="relative" rAng="0" ptsTypes="AA">
                                      <p:cBhvr>
                                        <p:cTn id="316" dur="2000" fill="hold"/>
                                        <p:tgtEl>
                                          <p:spTgt spid="236"/>
                                        </p:tgtEl>
                                        <p:attrNameLst>
                                          <p:attrName>ppt_x</p:attrName>
                                          <p:attrName>ppt_y</p:attrName>
                                        </p:attrNameLst>
                                      </p:cBhvr>
                                      <p:rCtr x="-26" y="3426"/>
                                    </p:animMotion>
                                  </p:childTnLst>
                                </p:cTn>
                              </p:par>
                            </p:childTnLst>
                          </p:cTn>
                        </p:par>
                      </p:childTnLst>
                    </p:cTn>
                  </p:par>
                  <p:par>
                    <p:cTn id="317" fill="hold">
                      <p:stCondLst>
                        <p:cond delay="indefinite"/>
                      </p:stCondLst>
                      <p:childTnLst>
                        <p:par>
                          <p:cTn id="318" fill="hold">
                            <p:stCondLst>
                              <p:cond delay="0"/>
                            </p:stCondLst>
                            <p:childTnLst>
                              <p:par>
                                <p:cTn id="319" presetID="42" presetClass="path" presetSubtype="0" accel="50000" decel="50000" fill="hold" nodeType="clickEffect">
                                  <p:stCondLst>
                                    <p:cond delay="0"/>
                                  </p:stCondLst>
                                  <p:childTnLst>
                                    <p:animMotion origin="layout" path="M 0.00039 0.18819 L 2.29167E-6 0.25 " pathEditMode="relative" rAng="0" ptsTypes="AA">
                                      <p:cBhvr>
                                        <p:cTn id="320" dur="2000" fill="hold"/>
                                        <p:tgtEl>
                                          <p:spTgt spid="236"/>
                                        </p:tgtEl>
                                        <p:attrNameLst>
                                          <p:attrName>ppt_x</p:attrName>
                                          <p:attrName>ppt_y</p:attrName>
                                        </p:attrNameLst>
                                      </p:cBhvr>
                                      <p:rCtr x="-26" y="3079"/>
                                    </p:animMotion>
                                  </p:childTnLst>
                                </p:cTn>
                              </p:par>
                            </p:childTnLst>
                          </p:cTn>
                        </p:par>
                      </p:childTnLst>
                    </p:cTn>
                  </p:par>
                  <p:par>
                    <p:cTn id="321" fill="hold">
                      <p:stCondLst>
                        <p:cond delay="indefinite"/>
                      </p:stCondLst>
                      <p:childTnLst>
                        <p:par>
                          <p:cTn id="322" fill="hold">
                            <p:stCondLst>
                              <p:cond delay="0"/>
                            </p:stCondLst>
                            <p:childTnLst>
                              <p:par>
                                <p:cTn id="323" presetID="42" presetClass="path" presetSubtype="0" accel="50000" decel="50000" fill="hold" nodeType="clickEffect">
                                  <p:stCondLst>
                                    <p:cond delay="0"/>
                                  </p:stCondLst>
                                  <p:childTnLst>
                                    <p:animMotion origin="layout" path="M 2.29167E-6 0.25 L 0.0013 0.32986 " pathEditMode="relative" rAng="0" ptsTypes="AA">
                                      <p:cBhvr>
                                        <p:cTn id="324" dur="2000" fill="hold"/>
                                        <p:tgtEl>
                                          <p:spTgt spid="236"/>
                                        </p:tgtEl>
                                        <p:attrNameLst>
                                          <p:attrName>ppt_x</p:attrName>
                                          <p:attrName>ppt_y</p:attrName>
                                        </p:attrNameLst>
                                      </p:cBhvr>
                                      <p:rCtr x="65" y="3981"/>
                                    </p:animMotion>
                                  </p:childTnLst>
                                </p:cTn>
                              </p:par>
                            </p:childTnLst>
                          </p:cTn>
                        </p:par>
                      </p:childTnLst>
                    </p:cTn>
                  </p:par>
                  <p:par>
                    <p:cTn id="325" fill="hold">
                      <p:stCondLst>
                        <p:cond delay="indefinite"/>
                      </p:stCondLst>
                      <p:childTnLst>
                        <p:par>
                          <p:cTn id="326" fill="hold">
                            <p:stCondLst>
                              <p:cond delay="0"/>
                            </p:stCondLst>
                            <p:childTnLst>
                              <p:par>
                                <p:cTn id="327" presetID="42" presetClass="path" presetSubtype="0" accel="50000" decel="50000" fill="hold" nodeType="clickEffect">
                                  <p:stCondLst>
                                    <p:cond delay="0"/>
                                  </p:stCondLst>
                                  <p:childTnLst>
                                    <p:animMotion origin="layout" path="M 0.00131 0.32987 L 0.00195 0.41458 " pathEditMode="relative" rAng="0" ptsTypes="AA">
                                      <p:cBhvr>
                                        <p:cTn id="328" dur="2000" fill="hold"/>
                                        <p:tgtEl>
                                          <p:spTgt spid="236"/>
                                        </p:tgtEl>
                                        <p:attrNameLst>
                                          <p:attrName>ppt_x</p:attrName>
                                          <p:attrName>ppt_y</p:attrName>
                                        </p:attrNameLst>
                                      </p:cBhvr>
                                      <p:rCtr x="156" y="4190"/>
                                    </p:animMotion>
                                  </p:childTnLst>
                                </p:cTn>
                              </p:par>
                            </p:childTnLst>
                          </p:cTn>
                        </p:par>
                      </p:childTnLst>
                    </p:cTn>
                  </p:par>
                </p:childTnLst>
              </p:cTn>
              <p:nextCondLst>
                <p:cond evt="onClick" delay="0">
                  <p:tgtEl>
                    <p:spTgt spid="236"/>
                  </p:tgtEl>
                </p:cond>
              </p:nextCondLst>
            </p:seq>
            <p:seq concurrent="1" nextAc="seek">
              <p:cTn id="329" restart="whenNotActive" fill="hold" evtFilter="cancelBubble" nodeType="interactiveSeq">
                <p:stCondLst>
                  <p:cond evt="onClick" delay="0">
                    <p:tgtEl>
                      <p:spTgt spid="9"/>
                    </p:tgtEl>
                  </p:cond>
                </p:stCondLst>
                <p:endSync evt="end" delay="0">
                  <p:rtn val="all"/>
                </p:endSync>
                <p:childTnLst>
                  <p:par>
                    <p:cTn id="330" fill="hold">
                      <p:stCondLst>
                        <p:cond delay="0"/>
                      </p:stCondLst>
                      <p:childTnLst>
                        <p:par>
                          <p:cTn id="331" fill="hold">
                            <p:stCondLst>
                              <p:cond delay="0"/>
                            </p:stCondLst>
                            <p:childTnLst>
                              <p:par>
                                <p:cTn id="332" presetID="64" presetClass="path" presetSubtype="0" accel="50000" decel="50000" fill="hold" nodeType="clickEffect">
                                  <p:stCondLst>
                                    <p:cond delay="0"/>
                                  </p:stCondLst>
                                  <p:childTnLst>
                                    <p:animMotion origin="layout" path="M -4.16667E-7 2.59259E-6 L -0.0013 -0.09885 " pathEditMode="relative" rAng="0" ptsTypes="AA">
                                      <p:cBhvr>
                                        <p:cTn id="333" dur="2000" fill="hold"/>
                                        <p:tgtEl>
                                          <p:spTgt spid="9"/>
                                        </p:tgtEl>
                                        <p:attrNameLst>
                                          <p:attrName>ppt_x</p:attrName>
                                          <p:attrName>ppt_y</p:attrName>
                                        </p:attrNameLst>
                                      </p:cBhvr>
                                      <p:rCtr x="-65" y="-4954"/>
                                    </p:animMotion>
                                  </p:childTnLst>
                                </p:cTn>
                              </p:par>
                            </p:childTnLst>
                          </p:cTn>
                        </p:par>
                      </p:childTnLst>
                    </p:cTn>
                  </p:par>
                  <p:par>
                    <p:cTn id="334" fill="hold">
                      <p:stCondLst>
                        <p:cond delay="indefinite"/>
                      </p:stCondLst>
                      <p:childTnLst>
                        <p:par>
                          <p:cTn id="335" fill="hold">
                            <p:stCondLst>
                              <p:cond delay="0"/>
                            </p:stCondLst>
                            <p:childTnLst>
                              <p:par>
                                <p:cTn id="336" presetID="64" presetClass="path" presetSubtype="0" accel="50000" decel="50000" fill="hold" nodeType="clickEffect">
                                  <p:stCondLst>
                                    <p:cond delay="0"/>
                                  </p:stCondLst>
                                  <p:childTnLst>
                                    <p:animMotion origin="layout" path="M -0.0013 -0.09885 L -0.0013 -0.17292 " pathEditMode="relative" rAng="0" ptsTypes="AA">
                                      <p:cBhvr>
                                        <p:cTn id="337" dur="2000" fill="hold"/>
                                        <p:tgtEl>
                                          <p:spTgt spid="9"/>
                                        </p:tgtEl>
                                        <p:attrNameLst>
                                          <p:attrName>ppt_x</p:attrName>
                                          <p:attrName>ppt_y</p:attrName>
                                        </p:attrNameLst>
                                      </p:cBhvr>
                                      <p:rCtr x="0" y="-3704"/>
                                    </p:animMotion>
                                  </p:childTnLst>
                                </p:cTn>
                              </p:par>
                            </p:childTnLst>
                          </p:cTn>
                        </p:par>
                      </p:childTnLst>
                    </p:cTn>
                  </p:par>
                  <p:par>
                    <p:cTn id="338" fill="hold">
                      <p:stCondLst>
                        <p:cond delay="indefinite"/>
                      </p:stCondLst>
                      <p:childTnLst>
                        <p:par>
                          <p:cTn id="339" fill="hold">
                            <p:stCondLst>
                              <p:cond delay="0"/>
                            </p:stCondLst>
                            <p:childTnLst>
                              <p:par>
                                <p:cTn id="340" presetID="64" presetClass="path" presetSubtype="0" accel="50000" decel="50000" fill="hold" nodeType="clickEffect">
                                  <p:stCondLst>
                                    <p:cond delay="0"/>
                                  </p:stCondLst>
                                  <p:childTnLst>
                                    <p:animMotion origin="layout" path="M -0.0013 -0.17292 L -0.0013 -0.23357 " pathEditMode="relative" rAng="0" ptsTypes="AA">
                                      <p:cBhvr>
                                        <p:cTn id="341" dur="2000" fill="hold"/>
                                        <p:tgtEl>
                                          <p:spTgt spid="9"/>
                                        </p:tgtEl>
                                        <p:attrNameLst>
                                          <p:attrName>ppt_x</p:attrName>
                                          <p:attrName>ppt_y</p:attrName>
                                        </p:attrNameLst>
                                      </p:cBhvr>
                                      <p:rCtr x="0" y="-3032"/>
                                    </p:animMotion>
                                  </p:childTnLst>
                                </p:cTn>
                              </p:par>
                            </p:childTnLst>
                          </p:cTn>
                        </p:par>
                      </p:childTnLst>
                    </p:cTn>
                  </p:par>
                  <p:par>
                    <p:cTn id="342" fill="hold">
                      <p:stCondLst>
                        <p:cond delay="indefinite"/>
                      </p:stCondLst>
                      <p:childTnLst>
                        <p:par>
                          <p:cTn id="343" fill="hold">
                            <p:stCondLst>
                              <p:cond delay="0"/>
                            </p:stCondLst>
                            <p:childTnLst>
                              <p:par>
                                <p:cTn id="344" presetID="64" presetClass="path" presetSubtype="0" accel="50000" decel="50000" fill="hold" nodeType="clickEffect">
                                  <p:stCondLst>
                                    <p:cond delay="0"/>
                                  </p:stCondLst>
                                  <p:childTnLst>
                                    <p:animMotion origin="layout" path="M -0.0013 -0.23357 L -0.00195 -0.29838 " pathEditMode="relative" rAng="0" ptsTypes="AA">
                                      <p:cBhvr>
                                        <p:cTn id="345" dur="2000" fill="hold"/>
                                        <p:tgtEl>
                                          <p:spTgt spid="9"/>
                                        </p:tgtEl>
                                        <p:attrNameLst>
                                          <p:attrName>ppt_x</p:attrName>
                                          <p:attrName>ppt_y</p:attrName>
                                        </p:attrNameLst>
                                      </p:cBhvr>
                                      <p:rCtr x="-39" y="-3241"/>
                                    </p:animMotion>
                                  </p:childTnLst>
                                </p:cTn>
                              </p:par>
                            </p:childTnLst>
                          </p:cTn>
                        </p:par>
                      </p:childTnLst>
                    </p:cTn>
                  </p:par>
                  <p:par>
                    <p:cTn id="346" fill="hold">
                      <p:stCondLst>
                        <p:cond delay="indefinite"/>
                      </p:stCondLst>
                      <p:childTnLst>
                        <p:par>
                          <p:cTn id="347" fill="hold">
                            <p:stCondLst>
                              <p:cond delay="0"/>
                            </p:stCondLst>
                            <p:childTnLst>
                              <p:par>
                                <p:cTn id="348" presetID="64" presetClass="path" presetSubtype="0" accel="50000" decel="50000" fill="hold" nodeType="clickEffect">
                                  <p:stCondLst>
                                    <p:cond delay="0"/>
                                  </p:stCondLst>
                                  <p:childTnLst>
                                    <p:animMotion origin="layout" path="M -0.00195 -0.29838 L -0.00169 -0.36644 " pathEditMode="relative" rAng="0" ptsTypes="AA">
                                      <p:cBhvr>
                                        <p:cTn id="349" dur="2000" fill="hold"/>
                                        <p:tgtEl>
                                          <p:spTgt spid="9"/>
                                        </p:tgtEl>
                                        <p:attrNameLst>
                                          <p:attrName>ppt_x</p:attrName>
                                          <p:attrName>ppt_y</p:attrName>
                                        </p:attrNameLst>
                                      </p:cBhvr>
                                      <p:rCtr x="13" y="-3403"/>
                                    </p:animMotion>
                                  </p:childTnLst>
                                </p:cTn>
                              </p:par>
                            </p:childTnLst>
                          </p:cTn>
                        </p:par>
                      </p:childTnLst>
                    </p:cTn>
                  </p:par>
                  <p:par>
                    <p:cTn id="350" fill="hold">
                      <p:stCondLst>
                        <p:cond delay="indefinite"/>
                      </p:stCondLst>
                      <p:childTnLst>
                        <p:par>
                          <p:cTn id="351" fill="hold">
                            <p:stCondLst>
                              <p:cond delay="0"/>
                            </p:stCondLst>
                            <p:childTnLst>
                              <p:par>
                                <p:cTn id="352" presetID="64" presetClass="path" presetSubtype="0" accel="50000" decel="50000" fill="hold" nodeType="clickEffect">
                                  <p:stCondLst>
                                    <p:cond delay="0"/>
                                  </p:stCondLst>
                                  <p:childTnLst>
                                    <p:animMotion origin="layout" path="M -0.00169 -0.36644 L 0.00026 -0.4456 " pathEditMode="relative" rAng="0" ptsTypes="AA">
                                      <p:cBhvr>
                                        <p:cTn id="353" dur="2000" fill="hold"/>
                                        <p:tgtEl>
                                          <p:spTgt spid="9"/>
                                        </p:tgtEl>
                                        <p:attrNameLst>
                                          <p:attrName>ppt_x</p:attrName>
                                          <p:attrName>ppt_y</p:attrName>
                                        </p:attrNameLst>
                                      </p:cBhvr>
                                      <p:rCtr x="91" y="-3958"/>
                                    </p:animMotion>
                                  </p:childTnLst>
                                </p:cTn>
                              </p:par>
                            </p:childTnLst>
                          </p:cTn>
                        </p:par>
                      </p:childTnLst>
                    </p:cTn>
                  </p:par>
                </p:childTnLst>
              </p:cTn>
              <p:nextCondLst>
                <p:cond evt="onClick" delay="0">
                  <p:tgtEl>
                    <p:spTgt spid="9"/>
                  </p:tgtEl>
                </p:cond>
              </p:nextCondLst>
            </p:seq>
            <p:seq concurrent="1" nextAc="seek">
              <p:cTn id="354" restart="whenNotActive" fill="hold" evtFilter="cancelBubble" nodeType="interactiveSeq">
                <p:stCondLst>
                  <p:cond evt="onClick" delay="0">
                    <p:tgtEl>
                      <p:spTgt spid="232"/>
                    </p:tgtEl>
                  </p:cond>
                </p:stCondLst>
                <p:endSync evt="end" delay="0">
                  <p:rtn val="all"/>
                </p:endSync>
                <p:childTnLst>
                  <p:par>
                    <p:cTn id="355" fill="hold">
                      <p:stCondLst>
                        <p:cond delay="0"/>
                      </p:stCondLst>
                      <p:childTnLst>
                        <p:par>
                          <p:cTn id="356" fill="hold">
                            <p:stCondLst>
                              <p:cond delay="0"/>
                            </p:stCondLst>
                            <p:childTnLst>
                              <p:par>
                                <p:cTn id="357" presetID="35" presetClass="path" presetSubtype="0" accel="50000" decel="50000" fill="hold" nodeType="clickEffect">
                                  <p:stCondLst>
                                    <p:cond delay="0"/>
                                  </p:stCondLst>
                                  <p:childTnLst>
                                    <p:animMotion origin="layout" path="M -4.16667E-6 2.96296E-6 L -0.04557 0.00324 " pathEditMode="relative" rAng="0" ptsTypes="AA">
                                      <p:cBhvr>
                                        <p:cTn id="358" dur="2000" fill="hold"/>
                                        <p:tgtEl>
                                          <p:spTgt spid="232"/>
                                        </p:tgtEl>
                                        <p:attrNameLst>
                                          <p:attrName>ppt_x</p:attrName>
                                          <p:attrName>ppt_y</p:attrName>
                                        </p:attrNameLst>
                                      </p:cBhvr>
                                      <p:rCtr x="-2279" y="162"/>
                                    </p:animMotion>
                                  </p:childTnLst>
                                </p:cTn>
                              </p:par>
                            </p:childTnLst>
                          </p:cTn>
                        </p:par>
                      </p:childTnLst>
                    </p:cTn>
                  </p:par>
                  <p:par>
                    <p:cTn id="359" fill="hold">
                      <p:stCondLst>
                        <p:cond delay="indefinite"/>
                      </p:stCondLst>
                      <p:childTnLst>
                        <p:par>
                          <p:cTn id="360" fill="hold">
                            <p:stCondLst>
                              <p:cond delay="0"/>
                            </p:stCondLst>
                            <p:childTnLst>
                              <p:par>
                                <p:cTn id="361" presetID="35" presetClass="path" presetSubtype="0" accel="50000" decel="50000" fill="hold" nodeType="clickEffect">
                                  <p:stCondLst>
                                    <p:cond delay="0"/>
                                  </p:stCondLst>
                                  <p:childTnLst>
                                    <p:animMotion origin="layout" path="M -0.04557 0.00324 L -0.08932 0.00532 " pathEditMode="relative" rAng="0" ptsTypes="AA">
                                      <p:cBhvr>
                                        <p:cTn id="362" dur="2000" fill="hold"/>
                                        <p:tgtEl>
                                          <p:spTgt spid="232"/>
                                        </p:tgtEl>
                                        <p:attrNameLst>
                                          <p:attrName>ppt_x</p:attrName>
                                          <p:attrName>ppt_y</p:attrName>
                                        </p:attrNameLst>
                                      </p:cBhvr>
                                      <p:rCtr x="-2187" y="93"/>
                                    </p:animMotion>
                                  </p:childTnLst>
                                </p:cTn>
                              </p:par>
                            </p:childTnLst>
                          </p:cTn>
                        </p:par>
                      </p:childTnLst>
                    </p:cTn>
                  </p:par>
                  <p:par>
                    <p:cTn id="363" fill="hold">
                      <p:stCondLst>
                        <p:cond delay="indefinite"/>
                      </p:stCondLst>
                      <p:childTnLst>
                        <p:par>
                          <p:cTn id="364" fill="hold">
                            <p:stCondLst>
                              <p:cond delay="0"/>
                            </p:stCondLst>
                            <p:childTnLst>
                              <p:par>
                                <p:cTn id="365" presetID="35" presetClass="path" presetSubtype="0" accel="50000" decel="50000" fill="hold" nodeType="clickEffect">
                                  <p:stCondLst>
                                    <p:cond delay="0"/>
                                  </p:stCondLst>
                                  <p:childTnLst>
                                    <p:animMotion origin="layout" path="M -0.08932 0.00532 L -0.12447 0.00602 " pathEditMode="relative" rAng="0" ptsTypes="AA">
                                      <p:cBhvr>
                                        <p:cTn id="366" dur="2000" fill="hold"/>
                                        <p:tgtEl>
                                          <p:spTgt spid="232"/>
                                        </p:tgtEl>
                                        <p:attrNameLst>
                                          <p:attrName>ppt_x</p:attrName>
                                          <p:attrName>ppt_y</p:attrName>
                                        </p:attrNameLst>
                                      </p:cBhvr>
                                      <p:rCtr x="-1758" y="23"/>
                                    </p:animMotion>
                                  </p:childTnLst>
                                </p:cTn>
                              </p:par>
                            </p:childTnLst>
                          </p:cTn>
                        </p:par>
                      </p:childTnLst>
                    </p:cTn>
                  </p:par>
                  <p:par>
                    <p:cTn id="367" fill="hold">
                      <p:stCondLst>
                        <p:cond delay="indefinite"/>
                      </p:stCondLst>
                      <p:childTnLst>
                        <p:par>
                          <p:cTn id="368" fill="hold">
                            <p:stCondLst>
                              <p:cond delay="0"/>
                            </p:stCondLst>
                            <p:childTnLst>
                              <p:par>
                                <p:cTn id="369" presetID="35" presetClass="path" presetSubtype="0" accel="50000" decel="50000" fill="hold" nodeType="clickEffect">
                                  <p:stCondLst>
                                    <p:cond delay="0"/>
                                  </p:stCondLst>
                                  <p:childTnLst>
                                    <p:animMotion origin="layout" path="M -0.12447 0.00602 L -0.15703 0.0118 " pathEditMode="relative" rAng="0" ptsTypes="AA">
                                      <p:cBhvr>
                                        <p:cTn id="370" dur="2000" fill="hold"/>
                                        <p:tgtEl>
                                          <p:spTgt spid="232"/>
                                        </p:tgtEl>
                                        <p:attrNameLst>
                                          <p:attrName>ppt_x</p:attrName>
                                          <p:attrName>ppt_y</p:attrName>
                                        </p:attrNameLst>
                                      </p:cBhvr>
                                      <p:rCtr x="-1628" y="278"/>
                                    </p:animMotion>
                                  </p:childTnLst>
                                </p:cTn>
                              </p:par>
                            </p:childTnLst>
                          </p:cTn>
                        </p:par>
                      </p:childTnLst>
                    </p:cTn>
                  </p:par>
                  <p:par>
                    <p:cTn id="371" fill="hold">
                      <p:stCondLst>
                        <p:cond delay="indefinite"/>
                      </p:stCondLst>
                      <p:childTnLst>
                        <p:par>
                          <p:cTn id="372" fill="hold">
                            <p:stCondLst>
                              <p:cond delay="0"/>
                            </p:stCondLst>
                            <p:childTnLst>
                              <p:par>
                                <p:cTn id="373" presetID="35" presetClass="path" presetSubtype="0" accel="50000" decel="50000" fill="hold" nodeType="clickEffect">
                                  <p:stCondLst>
                                    <p:cond delay="0"/>
                                  </p:stCondLst>
                                  <p:childTnLst>
                                    <p:animMotion origin="layout" path="M -0.15703 0.0118 L -0.19427 0.00926 " pathEditMode="relative" rAng="0" ptsTypes="AA">
                                      <p:cBhvr>
                                        <p:cTn id="374" dur="2000" fill="hold"/>
                                        <p:tgtEl>
                                          <p:spTgt spid="232"/>
                                        </p:tgtEl>
                                        <p:attrNameLst>
                                          <p:attrName>ppt_x</p:attrName>
                                          <p:attrName>ppt_y</p:attrName>
                                        </p:attrNameLst>
                                      </p:cBhvr>
                                      <p:rCtr x="-1862" y="-139"/>
                                    </p:animMotion>
                                  </p:childTnLst>
                                </p:cTn>
                              </p:par>
                            </p:childTnLst>
                          </p:cTn>
                        </p:par>
                      </p:childTnLst>
                    </p:cTn>
                  </p:par>
                  <p:par>
                    <p:cTn id="375" fill="hold">
                      <p:stCondLst>
                        <p:cond delay="indefinite"/>
                      </p:stCondLst>
                      <p:childTnLst>
                        <p:par>
                          <p:cTn id="376" fill="hold">
                            <p:stCondLst>
                              <p:cond delay="0"/>
                            </p:stCondLst>
                            <p:childTnLst>
                              <p:par>
                                <p:cTn id="377" presetID="35" presetClass="path" presetSubtype="0" accel="50000" decel="50000" fill="hold" nodeType="clickEffect">
                                  <p:stCondLst>
                                    <p:cond delay="0"/>
                                  </p:stCondLst>
                                  <p:childTnLst>
                                    <p:animMotion origin="layout" path="M -0.19427 0.00926 L -0.25 2.96296E-6 " pathEditMode="relative" rAng="0" ptsTypes="AA">
                                      <p:cBhvr>
                                        <p:cTn id="378" dur="2000" fill="hold"/>
                                        <p:tgtEl>
                                          <p:spTgt spid="232"/>
                                        </p:tgtEl>
                                        <p:attrNameLst>
                                          <p:attrName>ppt_x</p:attrName>
                                          <p:attrName>ppt_y</p:attrName>
                                        </p:attrNameLst>
                                      </p:cBhvr>
                                      <p:rCtr x="-2786" y="-463"/>
                                    </p:animMotion>
                                  </p:childTnLst>
                                </p:cTn>
                              </p:par>
                            </p:childTnLst>
                          </p:cTn>
                        </p:par>
                      </p:childTnLst>
                    </p:cTn>
                  </p:par>
                </p:childTnLst>
              </p:cTn>
              <p:nextCondLst>
                <p:cond evt="onClick" delay="0">
                  <p:tgtEl>
                    <p:spTgt spid="232"/>
                  </p:tgtEl>
                </p:cond>
              </p:nextCondLst>
            </p:seq>
            <p:seq concurrent="1" nextAc="seek">
              <p:cTn id="379" restart="whenNotActive" fill="hold" evtFilter="cancelBubble" nodeType="interactiveSeq">
                <p:stCondLst>
                  <p:cond evt="onClick" delay="0">
                    <p:tgtEl>
                      <p:spTgt spid="241"/>
                    </p:tgtEl>
                  </p:cond>
                </p:stCondLst>
                <p:endSync evt="end" delay="0">
                  <p:rtn val="all"/>
                </p:endSync>
                <p:childTnLst>
                  <p:par>
                    <p:cTn id="380" fill="hold">
                      <p:stCondLst>
                        <p:cond delay="0"/>
                      </p:stCondLst>
                      <p:childTnLst>
                        <p:par>
                          <p:cTn id="381" fill="hold">
                            <p:stCondLst>
                              <p:cond delay="0"/>
                            </p:stCondLst>
                            <p:childTnLst>
                              <p:par>
                                <p:cTn id="382" presetID="63" presetClass="path" presetSubtype="0" accel="50000" decel="50000" fill="hold" nodeType="clickEffect">
                                  <p:stCondLst>
                                    <p:cond delay="0"/>
                                  </p:stCondLst>
                                  <p:childTnLst>
                                    <p:animMotion origin="layout" path="M 4.16667E-7 -4.81481E-6 L 0.04844 0.00487 " pathEditMode="relative" rAng="0" ptsTypes="AA">
                                      <p:cBhvr>
                                        <p:cTn id="383" dur="2000" fill="hold"/>
                                        <p:tgtEl>
                                          <p:spTgt spid="241"/>
                                        </p:tgtEl>
                                        <p:attrNameLst>
                                          <p:attrName>ppt_x</p:attrName>
                                          <p:attrName>ppt_y</p:attrName>
                                        </p:attrNameLst>
                                      </p:cBhvr>
                                      <p:rCtr x="2422" y="231"/>
                                    </p:animMotion>
                                  </p:childTnLst>
                                </p:cTn>
                              </p:par>
                            </p:childTnLst>
                          </p:cTn>
                        </p:par>
                      </p:childTnLst>
                    </p:cTn>
                  </p:par>
                  <p:par>
                    <p:cTn id="384" fill="hold">
                      <p:stCondLst>
                        <p:cond delay="indefinite"/>
                      </p:stCondLst>
                      <p:childTnLst>
                        <p:par>
                          <p:cTn id="385" fill="hold">
                            <p:stCondLst>
                              <p:cond delay="0"/>
                            </p:stCondLst>
                            <p:childTnLst>
                              <p:par>
                                <p:cTn id="386" presetID="63" presetClass="path" presetSubtype="0" accel="50000" decel="50000" fill="hold" nodeType="clickEffect">
                                  <p:stCondLst>
                                    <p:cond delay="0"/>
                                  </p:stCondLst>
                                  <p:childTnLst>
                                    <p:animMotion origin="layout" path="M 0.04844 0.00487 L 0.09388 0.00232 " pathEditMode="relative" rAng="0" ptsTypes="AA">
                                      <p:cBhvr>
                                        <p:cTn id="387" dur="2000" fill="hold"/>
                                        <p:tgtEl>
                                          <p:spTgt spid="241"/>
                                        </p:tgtEl>
                                        <p:attrNameLst>
                                          <p:attrName>ppt_x</p:attrName>
                                          <p:attrName>ppt_y</p:attrName>
                                        </p:attrNameLst>
                                      </p:cBhvr>
                                      <p:rCtr x="2266" y="-139"/>
                                    </p:animMotion>
                                  </p:childTnLst>
                                </p:cTn>
                              </p:par>
                            </p:childTnLst>
                          </p:cTn>
                        </p:par>
                      </p:childTnLst>
                    </p:cTn>
                  </p:par>
                  <p:par>
                    <p:cTn id="388" fill="hold">
                      <p:stCondLst>
                        <p:cond delay="indefinite"/>
                      </p:stCondLst>
                      <p:childTnLst>
                        <p:par>
                          <p:cTn id="389" fill="hold">
                            <p:stCondLst>
                              <p:cond delay="0"/>
                            </p:stCondLst>
                            <p:childTnLst>
                              <p:par>
                                <p:cTn id="390" presetID="63" presetClass="path" presetSubtype="0" accel="50000" decel="50000" fill="hold" nodeType="clickEffect">
                                  <p:stCondLst>
                                    <p:cond delay="0"/>
                                  </p:stCondLst>
                                  <p:childTnLst>
                                    <p:animMotion origin="layout" path="M 0.09388 0.00232 L 0.12552 0.00232 " pathEditMode="relative" rAng="0" ptsTypes="AA">
                                      <p:cBhvr>
                                        <p:cTn id="391" dur="2000" fill="hold"/>
                                        <p:tgtEl>
                                          <p:spTgt spid="241"/>
                                        </p:tgtEl>
                                        <p:attrNameLst>
                                          <p:attrName>ppt_x</p:attrName>
                                          <p:attrName>ppt_y</p:attrName>
                                        </p:attrNameLst>
                                      </p:cBhvr>
                                      <p:rCtr x="1576" y="0"/>
                                    </p:animMotion>
                                  </p:childTnLst>
                                </p:cTn>
                              </p:par>
                            </p:childTnLst>
                          </p:cTn>
                        </p:par>
                      </p:childTnLst>
                    </p:cTn>
                  </p:par>
                  <p:par>
                    <p:cTn id="392" fill="hold">
                      <p:stCondLst>
                        <p:cond delay="indefinite"/>
                      </p:stCondLst>
                      <p:childTnLst>
                        <p:par>
                          <p:cTn id="393" fill="hold">
                            <p:stCondLst>
                              <p:cond delay="0"/>
                            </p:stCondLst>
                            <p:childTnLst>
                              <p:par>
                                <p:cTn id="394" presetID="63" presetClass="path" presetSubtype="0" accel="50000" decel="50000" fill="hold" nodeType="clickEffect">
                                  <p:stCondLst>
                                    <p:cond delay="0"/>
                                  </p:stCondLst>
                                  <p:childTnLst>
                                    <p:animMotion origin="layout" path="M 0.12552 0.00232 L 0.15807 0.00487 " pathEditMode="relative" rAng="0" ptsTypes="AA">
                                      <p:cBhvr>
                                        <p:cTn id="395" dur="2000" fill="hold"/>
                                        <p:tgtEl>
                                          <p:spTgt spid="241"/>
                                        </p:tgtEl>
                                        <p:attrNameLst>
                                          <p:attrName>ppt_x</p:attrName>
                                          <p:attrName>ppt_y</p:attrName>
                                        </p:attrNameLst>
                                      </p:cBhvr>
                                      <p:rCtr x="1628" y="116"/>
                                    </p:animMotion>
                                  </p:childTnLst>
                                </p:cTn>
                              </p:par>
                            </p:childTnLst>
                          </p:cTn>
                        </p:par>
                      </p:childTnLst>
                    </p:cTn>
                  </p:par>
                  <p:par>
                    <p:cTn id="396" fill="hold">
                      <p:stCondLst>
                        <p:cond delay="indefinite"/>
                      </p:stCondLst>
                      <p:childTnLst>
                        <p:par>
                          <p:cTn id="397" fill="hold">
                            <p:stCondLst>
                              <p:cond delay="0"/>
                            </p:stCondLst>
                            <p:childTnLst>
                              <p:par>
                                <p:cTn id="398" presetID="63" presetClass="path" presetSubtype="0" accel="50000" decel="50000" fill="hold" nodeType="clickEffect">
                                  <p:stCondLst>
                                    <p:cond delay="0"/>
                                  </p:stCondLst>
                                  <p:childTnLst>
                                    <p:animMotion origin="layout" path="M 0.15807 0.00487 L 0.19036 0.00834 " pathEditMode="relative" rAng="0" ptsTypes="AA">
                                      <p:cBhvr>
                                        <p:cTn id="399" dur="2000" fill="hold"/>
                                        <p:tgtEl>
                                          <p:spTgt spid="241"/>
                                        </p:tgtEl>
                                        <p:attrNameLst>
                                          <p:attrName>ppt_x</p:attrName>
                                          <p:attrName>ppt_y</p:attrName>
                                        </p:attrNameLst>
                                      </p:cBhvr>
                                      <p:rCtr x="1615" y="162"/>
                                    </p:animMotion>
                                  </p:childTnLst>
                                </p:cTn>
                              </p:par>
                            </p:childTnLst>
                          </p:cTn>
                        </p:par>
                      </p:childTnLst>
                    </p:cTn>
                  </p:par>
                  <p:par>
                    <p:cTn id="400" fill="hold">
                      <p:stCondLst>
                        <p:cond delay="indefinite"/>
                      </p:stCondLst>
                      <p:childTnLst>
                        <p:par>
                          <p:cTn id="401" fill="hold">
                            <p:stCondLst>
                              <p:cond delay="0"/>
                            </p:stCondLst>
                            <p:childTnLst>
                              <p:par>
                                <p:cTn id="402" presetID="63" presetClass="path" presetSubtype="0" accel="50000" decel="50000" fill="hold" nodeType="clickEffect">
                                  <p:stCondLst>
                                    <p:cond delay="0"/>
                                  </p:stCondLst>
                                  <p:childTnLst>
                                    <p:animMotion origin="layout" path="M 0.19036 0.00834 L 0.25 -4.81481E-6 " pathEditMode="relative" rAng="0" ptsTypes="AA">
                                      <p:cBhvr>
                                        <p:cTn id="403" dur="2000" fill="hold"/>
                                        <p:tgtEl>
                                          <p:spTgt spid="241"/>
                                        </p:tgtEl>
                                        <p:attrNameLst>
                                          <p:attrName>ppt_x</p:attrName>
                                          <p:attrName>ppt_y</p:attrName>
                                        </p:attrNameLst>
                                      </p:cBhvr>
                                      <p:rCtr x="2982" y="-417"/>
                                    </p:animMotion>
                                  </p:childTnLst>
                                </p:cTn>
                              </p:par>
                            </p:childTnLst>
                          </p:cTn>
                        </p:par>
                      </p:childTnLst>
                    </p:cTn>
                  </p:par>
                </p:childTnLst>
              </p:cTn>
              <p:nextCondLst>
                <p:cond evt="onClick" delay="0">
                  <p:tgtEl>
                    <p:spTgt spid="241"/>
                  </p:tgtEl>
                </p:cond>
              </p:nextCondLst>
            </p:seq>
          </p:childTnLst>
        </p:cTn>
      </p:par>
    </p:tnLst>
    <p:bldLst>
      <p:bldP spid="23" grpId="0" animBg="1"/>
      <p:bldP spid="24" grpId="0" animBg="1"/>
      <p:bldP spid="25" grpId="0" animBg="1"/>
      <p:bldP spid="26" grpId="0" animBg="1"/>
      <p:bldP spid="27" grpId="0" animBg="1"/>
      <p:bldP spid="124" grpId="0" animBg="1"/>
      <p:bldP spid="125" grpId="0" animBg="1"/>
      <p:bldP spid="126" grpId="0" animBg="1"/>
      <p:bldP spid="127" grpId="0" animBg="1"/>
      <p:bldP spid="128" grpId="0" animBg="1"/>
      <p:bldP spid="132" grpId="0" animBg="1"/>
      <p:bldP spid="133" grpId="0" animBg="1"/>
      <p:bldP spid="134" grpId="0" animBg="1"/>
      <p:bldP spid="135" grpId="0" animBg="1"/>
      <p:bldP spid="136" grpId="0" animBg="1"/>
      <p:bldP spid="138" grpId="0" animBg="1"/>
      <p:bldP spid="139" grpId="0" animBg="1"/>
      <p:bldP spid="140" grpId="0" animBg="1"/>
      <p:bldP spid="141" grpId="0" animBg="1"/>
      <p:bldP spid="142" grpId="0" animBg="1"/>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alpha val="85000"/>
          </a:srgbClr>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85107" y="784215"/>
            <a:ext cx="10526728" cy="197922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Đơn vị đo độ dài trong hệ thống đo lường chính thức ở nước ta là</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26" name="Rectangle 25"/>
          <p:cNvSpPr/>
          <p:nvPr/>
        </p:nvSpPr>
        <p:spPr>
          <a:xfrm>
            <a:off x="1241673" y="301953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Adobe Devanagari" panose="02040503050201020203" pitchFamily="18" charset="0"/>
              </a:rPr>
              <a:t>A.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Adobe Devanagari" panose="02040503050201020203" pitchFamily="18" charset="0"/>
              </a:rPr>
              <a:t>decimetre</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dobe Devanagari" panose="02040503050201020203" pitchFamily="18" charset="0"/>
            </a:endParaRPr>
          </a:p>
        </p:txBody>
      </p:sp>
      <p:sp>
        <p:nvSpPr>
          <p:cNvPr id="42" name="Rectangle 41"/>
          <p:cNvSpPr/>
          <p:nvPr/>
        </p:nvSpPr>
        <p:spPr>
          <a:xfrm>
            <a:off x="6217701" y="301953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metre</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241673" y="409037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inch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218524" y="409456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foot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8382" y="3040819"/>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43935" y="4123738"/>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4124" y="4135335"/>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9757" y="3092491"/>
            <a:ext cx="804742" cy="643793"/>
          </a:xfrm>
          <a:prstGeom prst="rect">
            <a:avLst/>
          </a:prstGeom>
        </p:spPr>
      </p:pic>
      <p:pic>
        <p:nvPicPr>
          <p:cNvPr id="17" name="Picture 16">
            <a:hlinkClick r:id="rId8" action="ppaction://hlinksldjump"/>
            <a:extLst>
              <a:ext uri="{FF2B5EF4-FFF2-40B4-BE49-F238E27FC236}">
                <a16:creationId xmlns:a16="http://schemas.microsoft.com/office/drawing/2014/main" id="{9C7DBEE8-26A1-4F05-AA2B-AE4A4318B8E8}"/>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062668" y="4842532"/>
            <a:ext cx="2123661" cy="2010399"/>
          </a:xfrm>
          <a:prstGeom prst="rect">
            <a:avLst/>
          </a:prstGeom>
        </p:spPr>
      </p:pic>
      <p:sp>
        <p:nvSpPr>
          <p:cNvPr id="13" name="!!1">
            <a:hlinkClick r:id="rId10" action="ppaction://hlinksldjump"/>
            <a:extLst>
              <a:ext uri="{FF2B5EF4-FFF2-40B4-BE49-F238E27FC236}">
                <a16:creationId xmlns:a16="http://schemas.microsoft.com/office/drawing/2014/main" id="{0DB33B7F-7DCD-4E6D-AF8B-13636CE22DCA}"/>
              </a:ext>
            </a:extLst>
          </p:cNvPr>
          <p:cNvSpPr/>
          <p:nvPr/>
        </p:nvSpPr>
        <p:spPr>
          <a:xfrm>
            <a:off x="1106548" y="1019626"/>
            <a:ext cx="667660" cy="66766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1</a:t>
            </a: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3"/>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3"/>
                                        </p:tgtEl>
                                        <p:attrNameLst>
                                          <p:attrName>fillcolor</p:attrName>
                                        </p:attrNameLst>
                                      </p:cBhvr>
                                      <p:to>
                                        <a:srgbClr val="000000"/>
                                      </p:to>
                                    </p:animClr>
                                    <p:set>
                                      <p:cBhvr>
                                        <p:cTn id="95" dur="500" fill="hold"/>
                                        <p:tgtEl>
                                          <p:spTgt spid="13"/>
                                        </p:tgtEl>
                                        <p:attrNameLst>
                                          <p:attrName>fill.type</p:attrName>
                                        </p:attrNameLst>
                                      </p:cBhvr>
                                      <p:to>
                                        <p:strVal val="solid"/>
                                      </p:to>
                                    </p:set>
                                    <p:set>
                                      <p:cBhvr>
                                        <p:cTn id="96"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4" grpId="0" animBg="1"/>
      <p:bldP spid="26"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alpha val="85000"/>
          </a:srgbClr>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70736" y="795829"/>
            <a:ext cx="10526728" cy="133341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V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Trước một chiếc cầu có một biển báo giao thông ghi 10T</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con </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số 10T này có ý nghĩa gì?</a:t>
            </a:r>
            <a:endPar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26" name="Rectangle 25"/>
          <p:cNvSpPr/>
          <p:nvPr/>
        </p:nvSpPr>
        <p:spPr>
          <a:xfrm>
            <a:off x="862149" y="2348503"/>
            <a:ext cx="5154869" cy="13049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Khối lượng toàn bộ (của cả xe và hàng) trên 10 tấn thì không được đi qua cầu.</a:t>
            </a:r>
            <a:endPar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 name="Rectangle 41"/>
          <p:cNvSpPr/>
          <p:nvPr/>
        </p:nvSpPr>
        <p:spPr>
          <a:xfrm>
            <a:off x="6130615" y="2352692"/>
            <a:ext cx="5221008" cy="13049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Xe có trên 10 người ngồi thì không được đi qua c</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ầ</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u.</a:t>
            </a:r>
            <a:endPar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62149" y="3804723"/>
            <a:ext cx="5154869" cy="13115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Khối lượng của xe trên 100 tấn thì không được đi qua cầu. </a:t>
            </a:r>
          </a:p>
        </p:txBody>
      </p:sp>
      <p:sp>
        <p:nvSpPr>
          <p:cNvPr id="44" name="Rectangle 43"/>
          <p:cNvSpPr/>
          <p:nvPr/>
        </p:nvSpPr>
        <p:spPr>
          <a:xfrm>
            <a:off x="6130615" y="3808912"/>
            <a:ext cx="5221008" cy="13115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Xe có khối lượng trên 10 tạ thì không được đi qua c</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ầ</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u.</a:t>
            </a:r>
          </a:p>
        </p:txBody>
      </p:sp>
      <p:pic>
        <p:nvPicPr>
          <p:cNvPr id="47" name="Picture 46"/>
          <p:cNvPicPr>
            <a:picLocks noChangeAspect="1"/>
          </p:cNvPicPr>
          <p:nvPr/>
        </p:nvPicPr>
        <p:blipFill rotWithShape="1">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1070" y="2948744"/>
            <a:ext cx="885137" cy="686545"/>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378870"/>
            <a:ext cx="804536" cy="70408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3928" y="4403530"/>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3117" y="2981777"/>
            <a:ext cx="804742" cy="685709"/>
          </a:xfrm>
          <a:prstGeom prst="rect">
            <a:avLst/>
          </a:prstGeom>
        </p:spPr>
      </p:pic>
      <p:pic>
        <p:nvPicPr>
          <p:cNvPr id="18" name="Picture 17">
            <a:hlinkClick r:id="rId8" action="ppaction://hlinksldjump"/>
            <a:extLst>
              <a:ext uri="{FF2B5EF4-FFF2-40B4-BE49-F238E27FC236}">
                <a16:creationId xmlns:a16="http://schemas.microsoft.com/office/drawing/2014/main" id="{B19B1F08-E992-43DA-8993-50F2CF46D238}"/>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315372" y="4976819"/>
            <a:ext cx="2123661" cy="2010399"/>
          </a:xfrm>
          <a:prstGeom prst="rect">
            <a:avLst/>
          </a:prstGeom>
        </p:spPr>
      </p:pic>
      <p:sp>
        <p:nvSpPr>
          <p:cNvPr id="12" name="!!1">
            <a:hlinkClick r:id="rId10" action="ppaction://hlinksldjump"/>
            <a:extLst>
              <a:ext uri="{FF2B5EF4-FFF2-40B4-BE49-F238E27FC236}">
                <a16:creationId xmlns:a16="http://schemas.microsoft.com/office/drawing/2014/main" id="{56D661A1-65A6-4648-BAAC-77716F27FC18}"/>
              </a:ext>
            </a:extLst>
          </p:cNvPr>
          <p:cNvSpPr/>
          <p:nvPr/>
        </p:nvSpPr>
        <p:spPr>
          <a:xfrm>
            <a:off x="939996" y="884066"/>
            <a:ext cx="667660" cy="66766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2</a:t>
            </a: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alpha val="85000"/>
          </a:srgbClr>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70736" y="520072"/>
            <a:ext cx="10526728" cy="170061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An nói rằng: "Khi mượn nhiệt kế </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y</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tế của người khác c</a:t>
            </a: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ầ</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n phải nhúng nước sôi để sát trùng rồi hãy dùng.". Nói như thế có đúng không?</a:t>
            </a:r>
            <a:endPar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26" name="Rectangle 25"/>
          <p:cNvSpPr/>
          <p:nvPr/>
        </p:nvSpPr>
        <p:spPr>
          <a:xfrm>
            <a:off x="319173" y="2422648"/>
            <a:ext cx="5701331" cy="14602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Đúng</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vì</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như</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thế</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sẽ</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tránh</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được</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các</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bệnh</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truyền</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nhiễm</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 name="Rectangle 41"/>
          <p:cNvSpPr/>
          <p:nvPr/>
        </p:nvSpPr>
        <p:spPr>
          <a:xfrm>
            <a:off x="6134100" y="2426837"/>
            <a:ext cx="5745699" cy="14528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Không</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đúng</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vì</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nhiệt</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kế</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không</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thể</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làm</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ta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bị</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lây</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bệnh</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từ</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người</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khác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319172" y="4162862"/>
            <a:ext cx="5701331" cy="15474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Không đúng, nếu nhúng vào nước sôi 100°C nhiệt kế sẽ bị hư</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hỏng</a:t>
            </a:r>
            <a:endPar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endParaRPr>
          </a:p>
        </p:txBody>
      </p:sp>
      <p:sp>
        <p:nvSpPr>
          <p:cNvPr id="44" name="Rectangle 43"/>
          <p:cNvSpPr/>
          <p:nvPr/>
        </p:nvSpPr>
        <p:spPr>
          <a:xfrm>
            <a:off x="6134100" y="4167051"/>
            <a:ext cx="5745698" cy="15474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Đúng</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vì</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nước</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sôi</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100°C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sẽ</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giúp</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làm</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chết</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các</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vi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khuẩn</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có</a:t>
            </a: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hại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6759" y="3240099"/>
            <a:ext cx="641493" cy="563736"/>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2989" y="5059980"/>
            <a:ext cx="636497" cy="509197"/>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3473" y="5100500"/>
            <a:ext cx="599923" cy="527205"/>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9159" y="3281369"/>
            <a:ext cx="619962" cy="544815"/>
          </a:xfrm>
          <a:prstGeom prst="rect">
            <a:avLst/>
          </a:prstGeom>
        </p:spPr>
      </p:pic>
      <p:pic>
        <p:nvPicPr>
          <p:cNvPr id="19" name="Picture 18">
            <a:hlinkClick r:id="rId7" action="ppaction://hlinksldjump"/>
            <a:extLst>
              <a:ext uri="{FF2B5EF4-FFF2-40B4-BE49-F238E27FC236}">
                <a16:creationId xmlns:a16="http://schemas.microsoft.com/office/drawing/2014/main" id="{C85E8988-359A-4EDF-BCF0-69913E4A6F79}"/>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524377" y="5316454"/>
            <a:ext cx="1504205" cy="1423981"/>
          </a:xfrm>
          <a:prstGeom prst="rect">
            <a:avLst/>
          </a:prstGeom>
        </p:spPr>
      </p:pic>
      <p:sp>
        <p:nvSpPr>
          <p:cNvPr id="12" name="!!1">
            <a:hlinkClick r:id="rId9" action="ppaction://hlinksldjump"/>
            <a:extLst>
              <a:ext uri="{FF2B5EF4-FFF2-40B4-BE49-F238E27FC236}">
                <a16:creationId xmlns:a16="http://schemas.microsoft.com/office/drawing/2014/main" id="{65680943-D45D-484C-A78E-4FA3211517DA}"/>
              </a:ext>
            </a:extLst>
          </p:cNvPr>
          <p:cNvSpPr/>
          <p:nvPr/>
        </p:nvSpPr>
        <p:spPr>
          <a:xfrm>
            <a:off x="1103931" y="557657"/>
            <a:ext cx="667660" cy="66766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3</a:t>
            </a: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alpha val="85000"/>
          </a:srgbClr>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07476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Nguyên nhân nào sau đây gây ra sai số khi đo thời gian của một hoạt động?</a:t>
            </a:r>
          </a:p>
        </p:txBody>
      </p:sp>
      <p:sp>
        <p:nvSpPr>
          <p:cNvPr id="26" name="Rectangle 25"/>
          <p:cNvSpPr/>
          <p:nvPr/>
        </p:nvSpPr>
        <p:spPr>
          <a:xfrm>
            <a:off x="1110220" y="293561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A.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Không hiệu chỉnh đồng hồ</a:t>
            </a:r>
          </a:p>
        </p:txBody>
      </p:sp>
      <p:sp>
        <p:nvSpPr>
          <p:cNvPr id="42" name="Rectangle 41"/>
          <p:cNvSpPr/>
          <p:nvPr/>
        </p:nvSpPr>
        <p:spPr>
          <a:xfrm>
            <a:off x="6130615" y="293980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B.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Đọc kết quả chậm.</a:t>
            </a:r>
          </a:p>
        </p:txBody>
      </p:sp>
      <p:sp>
        <p:nvSpPr>
          <p:cNvPr id="43" name="Rectangle 42"/>
          <p:cNvSpPr/>
          <p:nvPr/>
        </p:nvSpPr>
        <p:spPr>
          <a:xfrm>
            <a:off x="1110220" y="391400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 </a:t>
            </a:r>
            <a:r>
              <a:rPr kumimoji="0" lang="en-US" sz="2800" b="0" i="0" u="none" strike="noStrike" kern="1200" cap="none" spc="0" normalizeH="0" baseline="0" noProof="0" dirty="0" err="1">
                <a:ln>
                  <a:noFill/>
                </a:ln>
                <a:solidFill>
                  <a:prstClr val="black"/>
                </a:solidFill>
                <a:effectLst/>
                <a:uLnTx/>
                <a:uFillTx/>
                <a:latin typeface="UTM Nyala" panose="02040603050506020204" pitchFamily="18" charset="0"/>
                <a:ea typeface="+mn-ea"/>
                <a:cs typeface="+mn-cs"/>
              </a:rPr>
              <a:t>Đ</a:t>
            </a:r>
            <a:r>
              <a:rPr kumimoji="0" lang="en-US"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ặ</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t mắt nhìn lệch.</a:t>
            </a:r>
          </a:p>
        </p:txBody>
      </p:sp>
      <p:sp>
        <p:nvSpPr>
          <p:cNvPr id="44" name="Rectangle 43"/>
          <p:cNvSpPr/>
          <p:nvPr/>
        </p:nvSpPr>
        <p:spPr>
          <a:xfrm>
            <a:off x="6130615" y="39181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D. </a:t>
            </a:r>
            <a:r>
              <a:rPr kumimoji="0" lang="vi-VN" sz="2800" b="0" i="0" u="none" strike="noStrike" kern="1200" cap="none" spc="0" normalizeH="0" baseline="0" noProof="0" dirty="0">
                <a:ln>
                  <a:noFill/>
                </a:ln>
                <a:solidFill>
                  <a:prstClr val="black"/>
                </a:solidFill>
                <a:effectLst/>
                <a:uLnTx/>
                <a:uFillTx/>
                <a:latin typeface="UTM Nyala" panose="02040603050506020204" pitchFamily="18" charset="0"/>
                <a:ea typeface="+mn-ea"/>
                <a:cs typeface="+mn-cs"/>
              </a:rPr>
              <a:t>Cả 3 nguyên nhân trên.</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6" y="2961088"/>
            <a:ext cx="805722" cy="708059"/>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14" y="3977603"/>
            <a:ext cx="732404"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3990672"/>
            <a:ext cx="804742" cy="643793"/>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4821" y="3012760"/>
            <a:ext cx="732592" cy="643793"/>
          </a:xfrm>
          <a:prstGeom prst="rect">
            <a:avLst/>
          </a:prstGeom>
        </p:spPr>
      </p:pic>
      <p:pic>
        <p:nvPicPr>
          <p:cNvPr id="19" name="Picture 18">
            <a:hlinkClick r:id="rId7" action="ppaction://hlinksldjump"/>
            <a:extLst>
              <a:ext uri="{FF2B5EF4-FFF2-40B4-BE49-F238E27FC236}">
                <a16:creationId xmlns:a16="http://schemas.microsoft.com/office/drawing/2014/main" id="{7F081C38-2E74-462B-B16D-40542823C9CD}"/>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858172" y="4702499"/>
            <a:ext cx="2123661" cy="2010399"/>
          </a:xfrm>
          <a:prstGeom prst="rect">
            <a:avLst/>
          </a:prstGeom>
        </p:spPr>
      </p:pic>
      <p:sp>
        <p:nvSpPr>
          <p:cNvPr id="12" name="!!1">
            <a:hlinkClick r:id="rId9" action="ppaction://hlinksldjump"/>
            <a:extLst>
              <a:ext uri="{FF2B5EF4-FFF2-40B4-BE49-F238E27FC236}">
                <a16:creationId xmlns:a16="http://schemas.microsoft.com/office/drawing/2014/main" id="{A899A89A-E1BA-42DE-BD29-E76820E74F24}"/>
              </a:ext>
            </a:extLst>
          </p:cNvPr>
          <p:cNvSpPr/>
          <p:nvPr/>
        </p:nvSpPr>
        <p:spPr>
          <a:xfrm>
            <a:off x="1110220" y="1329148"/>
            <a:ext cx="667660" cy="66766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rPr>
              <a:t>4</a:t>
            </a:r>
          </a:p>
        </p:txBody>
      </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repeatCount="5000" fill="hold" nodeType="clickEffect">
                                  <p:stCondLst>
                                    <p:cond delay="0"/>
                                  </p:stCondLst>
                                  <p:childTnLst>
                                    <p:animClr clrSpc="rgb" dir="cw">
                                      <p:cBhvr>
                                        <p:cTn id="94" dur="500" fill="hold"/>
                                        <p:tgtEl>
                                          <p:spTgt spid="12"/>
                                        </p:tgtEl>
                                        <p:attrNameLst>
                                          <p:attrName>fillcolor</p:attrName>
                                        </p:attrNameLst>
                                      </p:cBhvr>
                                      <p:to>
                                        <a:srgbClr val="000000"/>
                                      </p:to>
                                    </p:animClr>
                                    <p:set>
                                      <p:cBhvr>
                                        <p:cTn id="95" dur="500" fill="hold"/>
                                        <p:tgtEl>
                                          <p:spTgt spid="12"/>
                                        </p:tgtEl>
                                        <p:attrNameLst>
                                          <p:attrName>fill.type</p:attrName>
                                        </p:attrNameLst>
                                      </p:cBhvr>
                                      <p:to>
                                        <p:strVal val="solid"/>
                                      </p:to>
                                    </p:set>
                                    <p:set>
                                      <p:cBhvr>
                                        <p:cTn id="96"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4" grpId="0" animBg="1"/>
      <p:bldP spid="26" grpId="0" animBg="1"/>
      <p:bldP spid="42" grpId="0" animBg="1"/>
      <p:bldP spid="43"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1770</Words>
  <Application>Microsoft Office PowerPoint</Application>
  <PresentationFormat>Widescreen</PresentationFormat>
  <Paragraphs>219</Paragraphs>
  <Slides>26</Slides>
  <Notes>0</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#9Slide03 Arima Madurai Black</vt:lpstr>
      <vt:lpstr>#9Slide07 IcielBaliho Script</vt:lpstr>
      <vt:lpstr>Arial</vt:lpstr>
      <vt:lpstr>Calibri</vt:lpstr>
      <vt:lpstr>Calibri Light</vt:lpstr>
      <vt:lpstr>Helvetica Neue</vt:lpstr>
      <vt:lpstr>Kartika</vt:lpstr>
      <vt:lpstr>SVN-Clementine</vt:lpstr>
      <vt:lpstr>Tahoma</vt:lpstr>
      <vt:lpstr>Times New Roman</vt:lpstr>
      <vt:lpstr>UTM Azuki</vt:lpstr>
      <vt:lpstr>UTM Nyala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dc:creator>
  <cp:lastModifiedBy>vann nguyen</cp:lastModifiedBy>
  <cp:revision>1</cp:revision>
  <dcterms:created xsi:type="dcterms:W3CDTF">2021-08-20T03:56:08Z</dcterms:created>
  <dcterms:modified xsi:type="dcterms:W3CDTF">2024-10-05T02:28:34Z</dcterms:modified>
</cp:coreProperties>
</file>